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A9D5BD-CF14-40D3-86BE-6A35C990B969}"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BC696EA-0228-4445-8E53-FDC01F87629E}" type="slidenum">
              <a:rPr lang="en-US" smtClean="0"/>
              <a:t>‹#›</a:t>
            </a:fld>
            <a:endParaRPr lang="en-US"/>
          </a:p>
        </p:txBody>
      </p:sp>
    </p:spTree>
    <p:extLst>
      <p:ext uri="{BB962C8B-B14F-4D97-AF65-F5344CB8AC3E}">
        <p14:creationId xmlns:p14="http://schemas.microsoft.com/office/powerpoint/2010/main" val="182997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9D5BD-CF14-40D3-86BE-6A35C990B969}"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243420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9D5BD-CF14-40D3-86BE-6A35C990B969}"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14408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9D5BD-CF14-40D3-86BE-6A35C990B969}"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268952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8A9D5BD-CF14-40D3-86BE-6A35C990B969}" type="datetimeFigureOut">
              <a:rPr lang="en-US" smtClean="0"/>
              <a:t>11/23/2016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BC696EA-0228-4445-8E53-FDC01F87629E}" type="slidenum">
              <a:rPr lang="en-US" smtClean="0"/>
              <a:t>‹#›</a:t>
            </a:fld>
            <a:endParaRPr lang="en-US"/>
          </a:p>
        </p:txBody>
      </p:sp>
    </p:spTree>
    <p:extLst>
      <p:ext uri="{BB962C8B-B14F-4D97-AF65-F5344CB8AC3E}">
        <p14:creationId xmlns:p14="http://schemas.microsoft.com/office/powerpoint/2010/main" val="322557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A9D5BD-CF14-40D3-86BE-6A35C990B969}"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42635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A9D5BD-CF14-40D3-86BE-6A35C990B969}" type="datetimeFigureOut">
              <a:rPr lang="en-US" smtClean="0"/>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71228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9D5BD-CF14-40D3-86BE-6A35C990B969}"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334943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9D5BD-CF14-40D3-86BE-6A35C990B969}" type="datetimeFigureOut">
              <a:rPr lang="en-US" smtClean="0"/>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416662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A9D5BD-CF14-40D3-86BE-6A35C990B969}"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139425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A9D5BD-CF14-40D3-86BE-6A35C990B969}" type="datetimeFigureOut">
              <a:rPr lang="en-US" smtClean="0"/>
              <a:t>11/23/2016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BC696EA-0228-4445-8E53-FDC01F87629E}" type="slidenum">
              <a:rPr lang="en-US" smtClean="0"/>
              <a:t>‹#›</a:t>
            </a:fld>
            <a:endParaRPr lang="en-US"/>
          </a:p>
        </p:txBody>
      </p:sp>
    </p:spTree>
    <p:extLst>
      <p:ext uri="{BB962C8B-B14F-4D97-AF65-F5344CB8AC3E}">
        <p14:creationId xmlns:p14="http://schemas.microsoft.com/office/powerpoint/2010/main" val="185454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8A9D5BD-CF14-40D3-86BE-6A35C990B969}" type="datetimeFigureOut">
              <a:rPr lang="en-US" smtClean="0"/>
              <a:t>11/23/2016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BC696EA-0228-4445-8E53-FDC01F87629E}" type="slidenum">
              <a:rPr lang="en-US" smtClean="0"/>
              <a:t>‹#›</a:t>
            </a:fld>
            <a:endParaRPr lang="en-US"/>
          </a:p>
        </p:txBody>
      </p:sp>
    </p:spTree>
    <p:extLst>
      <p:ext uri="{BB962C8B-B14F-4D97-AF65-F5344CB8AC3E}">
        <p14:creationId xmlns:p14="http://schemas.microsoft.com/office/powerpoint/2010/main" val="2965244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Projet</a:t>
            </a:r>
            <a:r>
              <a:rPr lang="en-US" dirty="0"/>
              <a:t> GEO</a:t>
            </a:r>
          </a:p>
        </p:txBody>
      </p:sp>
      <p:sp>
        <p:nvSpPr>
          <p:cNvPr id="3" name="Subtitle 2"/>
          <p:cNvSpPr>
            <a:spLocks noGrp="1"/>
          </p:cNvSpPr>
          <p:nvPr>
            <p:ph type="subTitle" idx="1"/>
          </p:nvPr>
        </p:nvSpPr>
        <p:spPr/>
        <p:txBody>
          <a:bodyPr/>
          <a:lstStyle/>
          <a:p>
            <a:r>
              <a:rPr lang="en-US" dirty="0"/>
              <a:t>Une </a:t>
            </a:r>
            <a:r>
              <a:rPr lang="en-US" dirty="0" err="1"/>
              <a:t>aventure</a:t>
            </a:r>
            <a:r>
              <a:rPr lang="en-US" dirty="0"/>
              <a:t> g</a:t>
            </a:r>
            <a:r>
              <a:rPr lang="es-ES" dirty="0" err="1"/>
              <a:t>éolocalisée</a:t>
            </a:r>
            <a:r>
              <a:rPr lang="es-ES" dirty="0"/>
              <a:t> </a:t>
            </a:r>
            <a:r>
              <a:rPr lang="es-ES" dirty="0" err="1"/>
              <a:t>dans</a:t>
            </a:r>
            <a:r>
              <a:rPr lang="es-ES" dirty="0"/>
              <a:t> les </a:t>
            </a:r>
            <a:r>
              <a:rPr lang="es-ES" dirty="0" err="1"/>
              <a:t>rues</a:t>
            </a:r>
            <a:r>
              <a:rPr lang="es-ES" dirty="0"/>
              <a:t> de Paris</a:t>
            </a:r>
            <a:endParaRPr lang="en-US" dirty="0"/>
          </a:p>
        </p:txBody>
      </p:sp>
    </p:spTree>
    <p:extLst>
      <p:ext uri="{BB962C8B-B14F-4D97-AF65-F5344CB8AC3E}">
        <p14:creationId xmlns:p14="http://schemas.microsoft.com/office/powerpoint/2010/main" val="45747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Sommaire</a:t>
            </a:r>
            <a:endParaRPr lang="en-US" dirty="0"/>
          </a:p>
        </p:txBody>
      </p:sp>
      <p:sp>
        <p:nvSpPr>
          <p:cNvPr id="3" name="Content Placeholder 2"/>
          <p:cNvSpPr>
            <a:spLocks noGrp="1"/>
          </p:cNvSpPr>
          <p:nvPr>
            <p:ph idx="1"/>
          </p:nvPr>
        </p:nvSpPr>
        <p:spPr>
          <a:xfrm>
            <a:off x="1069848" y="2121408"/>
            <a:ext cx="2988805" cy="4050792"/>
          </a:xfrm>
        </p:spPr>
        <p:txBody>
          <a:bodyPr>
            <a:normAutofit/>
          </a:bodyPr>
          <a:lstStyle/>
          <a:p>
            <a:r>
              <a:rPr lang="fr-FR" sz="1200" dirty="0"/>
              <a:t>Fiche d’identité</a:t>
            </a:r>
          </a:p>
          <a:p>
            <a:pPr lvl="1"/>
            <a:r>
              <a:rPr lang="fr-FR" sz="1200" dirty="0"/>
              <a:t>Concept </a:t>
            </a:r>
          </a:p>
          <a:p>
            <a:pPr lvl="1"/>
            <a:r>
              <a:rPr lang="fr-FR" sz="1200" dirty="0"/>
              <a:t>Key </a:t>
            </a:r>
            <a:r>
              <a:rPr lang="fr-FR" sz="1200" dirty="0" err="1"/>
              <a:t>Selling</a:t>
            </a:r>
            <a:r>
              <a:rPr lang="fr-FR" sz="1200" dirty="0"/>
              <a:t> Points</a:t>
            </a:r>
          </a:p>
          <a:p>
            <a:pPr lvl="1"/>
            <a:r>
              <a:rPr lang="fr-FR" sz="1200" dirty="0"/>
              <a:t>Cible</a:t>
            </a:r>
          </a:p>
          <a:p>
            <a:pPr lvl="1"/>
            <a:r>
              <a:rPr lang="fr-FR" sz="1200" dirty="0"/>
              <a:t>Expérience recherchée</a:t>
            </a:r>
          </a:p>
          <a:p>
            <a:r>
              <a:rPr lang="fr-FR" sz="1200" dirty="0"/>
              <a:t>Game System</a:t>
            </a:r>
          </a:p>
          <a:p>
            <a:pPr lvl="1"/>
            <a:r>
              <a:rPr lang="fr-FR" sz="1200" dirty="0"/>
              <a:t>Objectif</a:t>
            </a:r>
          </a:p>
          <a:p>
            <a:pPr lvl="1"/>
            <a:r>
              <a:rPr lang="fr-FR" sz="1200" dirty="0" err="1"/>
              <a:t>Gameplay</a:t>
            </a:r>
            <a:endParaRPr lang="fr-FR" sz="1200" dirty="0"/>
          </a:p>
          <a:p>
            <a:pPr lvl="2"/>
            <a:r>
              <a:rPr lang="fr-FR" sz="1200" dirty="0"/>
              <a:t>Camera 360</a:t>
            </a:r>
          </a:p>
          <a:p>
            <a:pPr lvl="2"/>
            <a:r>
              <a:rPr lang="fr-FR" sz="1200" dirty="0" err="1"/>
              <a:t>Map</a:t>
            </a:r>
            <a:endParaRPr lang="fr-FR" sz="1200" dirty="0"/>
          </a:p>
          <a:p>
            <a:pPr lvl="2"/>
            <a:r>
              <a:rPr lang="fr-FR" sz="1200" dirty="0"/>
              <a:t>Textes</a:t>
            </a:r>
          </a:p>
          <a:p>
            <a:pPr lvl="1"/>
            <a:r>
              <a:rPr lang="fr-FR" sz="1200" dirty="0" err="1"/>
              <a:t>GameLoop</a:t>
            </a:r>
            <a:endParaRPr lang="fr-FR" sz="1200" dirty="0"/>
          </a:p>
          <a:p>
            <a:pPr lvl="1"/>
            <a:r>
              <a:rPr lang="fr-FR" sz="1200" dirty="0"/>
              <a:t>Boucles de </a:t>
            </a:r>
            <a:r>
              <a:rPr lang="fr-FR" sz="1200" dirty="0" err="1"/>
              <a:t>Gameplay</a:t>
            </a:r>
            <a:endParaRPr lang="fr-FR" sz="1200" dirty="0"/>
          </a:p>
          <a:p>
            <a:pPr lvl="1"/>
            <a:r>
              <a:rPr lang="fr-FR" sz="1200" dirty="0"/>
              <a:t>3C</a:t>
            </a:r>
          </a:p>
          <a:p>
            <a:pPr lvl="1"/>
            <a:r>
              <a:rPr lang="fr-FR" sz="1200" dirty="0"/>
              <a:t>Design des différents écrans de jeu</a:t>
            </a:r>
          </a:p>
        </p:txBody>
      </p:sp>
      <p:sp>
        <p:nvSpPr>
          <p:cNvPr id="4" name="Content Placeholder 2"/>
          <p:cNvSpPr txBox="1">
            <a:spLocks/>
          </p:cNvSpPr>
          <p:nvPr/>
        </p:nvSpPr>
        <p:spPr>
          <a:xfrm>
            <a:off x="4604645" y="2121408"/>
            <a:ext cx="298880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fr-FR" sz="1200" dirty="0"/>
              <a:t>Histoire</a:t>
            </a:r>
          </a:p>
          <a:p>
            <a:pPr lvl="1"/>
            <a:r>
              <a:rPr lang="fr-FR" sz="1200" dirty="0"/>
              <a:t>Concept</a:t>
            </a:r>
          </a:p>
          <a:p>
            <a:pPr lvl="1"/>
            <a:r>
              <a:rPr lang="fr-FR" sz="1200" dirty="0"/>
              <a:t>Histoire par points d’intérêts</a:t>
            </a:r>
          </a:p>
          <a:p>
            <a:r>
              <a:rPr lang="fr-FR" sz="1200" dirty="0"/>
              <a:t>DA</a:t>
            </a:r>
          </a:p>
          <a:p>
            <a:pPr lvl="1"/>
            <a:r>
              <a:rPr lang="fr-FR" sz="1200" dirty="0"/>
              <a:t>Application</a:t>
            </a:r>
          </a:p>
          <a:p>
            <a:pPr lvl="1"/>
            <a:r>
              <a:rPr lang="fr-FR" sz="1200" dirty="0"/>
              <a:t>Camera 360</a:t>
            </a:r>
          </a:p>
          <a:p>
            <a:r>
              <a:rPr lang="fr-FR" sz="1200" dirty="0"/>
              <a:t>Références</a:t>
            </a:r>
          </a:p>
          <a:p>
            <a:r>
              <a:rPr lang="fr-FR" sz="1200" dirty="0"/>
              <a:t>Vidéo - </a:t>
            </a:r>
            <a:r>
              <a:rPr lang="fr-FR" sz="1200" dirty="0" err="1"/>
              <a:t>Trailer</a:t>
            </a:r>
            <a:endParaRPr lang="fr-FR" sz="1200" dirty="0"/>
          </a:p>
        </p:txBody>
      </p:sp>
    </p:spTree>
    <p:extLst>
      <p:ext uri="{BB962C8B-B14F-4D97-AF65-F5344CB8AC3E}">
        <p14:creationId xmlns:p14="http://schemas.microsoft.com/office/powerpoint/2010/main" val="344483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FICHE D’Identité - Concept</a:t>
            </a:r>
          </a:p>
        </p:txBody>
      </p:sp>
      <p:sp>
        <p:nvSpPr>
          <p:cNvPr id="3" name="Content Placeholder 2"/>
          <p:cNvSpPr>
            <a:spLocks noGrp="1"/>
          </p:cNvSpPr>
          <p:nvPr>
            <p:ph idx="1"/>
          </p:nvPr>
        </p:nvSpPr>
        <p:spPr/>
        <p:txBody>
          <a:bodyPr>
            <a:normAutofit/>
          </a:bodyPr>
          <a:lstStyle/>
          <a:p>
            <a:r>
              <a:rPr lang="fr-FR" sz="1200" dirty="0"/>
              <a:t>Le joueur a installé une application qui lui propose des travaux d’investigation de personnes disparues ou suspectes.</a:t>
            </a:r>
          </a:p>
          <a:p>
            <a:r>
              <a:rPr lang="fr-FR" sz="1200" dirty="0"/>
              <a:t>L’application offre au joueur une carte + plusieurs canaux pour que le joueur puisse faire son investigation.</a:t>
            </a:r>
          </a:p>
          <a:p>
            <a:r>
              <a:rPr lang="fr-FR" sz="1200" dirty="0"/>
              <a:t>L´idée étant de jouer avec l’information et la désinformation. Le joueur sera plongé dans une énorme quantité d’information qu’il devra trier pour planifier où aller sur Paris puis utiliser la caméra de son portable pour analyser l’environnement qui l’entoure.</a:t>
            </a:r>
          </a:p>
        </p:txBody>
      </p:sp>
    </p:spTree>
    <p:extLst>
      <p:ext uri="{BB962C8B-B14F-4D97-AF65-F5344CB8AC3E}">
        <p14:creationId xmlns:p14="http://schemas.microsoft.com/office/powerpoint/2010/main" val="2712196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237</TotalTime>
  <Words>137</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Rockwell</vt:lpstr>
      <vt:lpstr>Rockwell Condensed</vt:lpstr>
      <vt:lpstr>Wingdings</vt:lpstr>
      <vt:lpstr>Wood Type</vt:lpstr>
      <vt:lpstr>Projet GEO</vt:lpstr>
      <vt:lpstr>Sommaire</vt:lpstr>
      <vt:lpstr>FICHE D’Identité -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GEO</dc:title>
  <dc:creator>Esther</dc:creator>
  <cp:lastModifiedBy>Esther</cp:lastModifiedBy>
  <cp:revision>7</cp:revision>
  <dcterms:created xsi:type="dcterms:W3CDTF">2016-11-23T08:59:47Z</dcterms:created>
  <dcterms:modified xsi:type="dcterms:W3CDTF">2016-11-23T12:57:45Z</dcterms:modified>
</cp:coreProperties>
</file>