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269c8341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269c834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269c8341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269c8341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269c8341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269c8341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269c8341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269c8341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269c8341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269c8341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tKm3jryhDv68Ib_SFYVpzQjMuDhImmv2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echwithtim/Network-Game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359150"/>
            <a:ext cx="4255500" cy="20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de protocolos TCP e UDP na transmissão de dados: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61250" y="2392250"/>
            <a:ext cx="42555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</a:t>
            </a:r>
            <a:r>
              <a:rPr lang="pt-BR" sz="1800"/>
              <a:t>m estudo de caso com uma aplicação de jogo multiplayer</a:t>
            </a:r>
            <a:endParaRPr sz="1800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908100" y="35416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Componentes: Esther Aragão, Luiz Felipe e Renato Bernadino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732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um jogo multiplayer por Tim Rusica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jogo implementado utiliza a biblioteca Pygame da linguagem de programação Python, utilizando também programação de rede.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Consiste em dois jogadores, onde cada jogador pode mover seu personagem ao redor da tela usando as teclas direcionais do teclado.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posição de cada jogador é enviada para um servidor usando sockets e as posições de ambos os jogadores são atualizadas em cada máquina cliente.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740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TCP e UDP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47600" y="1739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código implementa uma conexão usando o protocolo TCP/IP (Transmission Control Protocol/Internet Protocol). O método socket.AF_INET especifica que o endereço IP será baseado em IPv4 e o socket.SOCK_STREAM especifica que o protocolo de transporte será o TCP.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servidor espera por conexões de entrada e, uma vez estabelecida a conexão, o cliente e o servidor trocam mensagens por meio de datagramas UDP sem qualquer estabelecimento prévio de conexão ou controle de estado.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51625" y="79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uso do protocolo UDP e TCP/IP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100" y="1414688"/>
            <a:ext cx="5717849" cy="16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625" y="3255013"/>
            <a:ext cx="4109031" cy="173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710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 da execução da aplicação</a:t>
            </a:r>
            <a:endParaRPr/>
          </a:p>
        </p:txBody>
      </p:sp>
      <p:pic>
        <p:nvPicPr>
          <p:cNvPr id="304" name="Google Shape;304;p17" title="WhatsApp Video 2023-05-07 at 18.10.2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000" y="1532250"/>
            <a:ext cx="6096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Tim Rusica: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https://github.com/techwithtim/Network-Game-Tutorial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