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4" r:id="rId6"/>
    <p:sldId id="259" r:id="rId7"/>
    <p:sldId id="274" r:id="rId8"/>
    <p:sldId id="265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94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8/13/2019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Innovator, Entrepreneur, Author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Intrapreneur's Journey - Empowering Employees to Drive Growth."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South African living in 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68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miss pickup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 schedule and notifications for upcoming playdates, carpools and babysitting.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561" y="-142207"/>
            <a:ext cx="8212425" cy="6986726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2425" y="-142207"/>
            <a:ext cx="3979575" cy="700020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8364760" y="3852616"/>
            <a:ext cx="3355469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Ujama</a:t>
            </a:r>
            <a:endParaRPr lang="en-US" sz="48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416321" y="1"/>
            <a:ext cx="3571782" cy="150920"/>
          </a:xfrm>
        </p:spPr>
        <p:txBody>
          <a:bodyPr/>
          <a:lstStyle/>
          <a:p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16321" y="485904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416321" y="5064096"/>
            <a:ext cx="3571782" cy="1219200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US" dirty="0"/>
              <a:t>here parents help parents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F3CF9A-928E-41D6-8D64-0FC43890B9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AA928-1A2C-49D9-B4F6-D9A0C4F9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42" y="0"/>
            <a:ext cx="5263116" cy="507173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809DAA-BCD6-4513-BC97-C8D81BFAA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4242390"/>
            <a:ext cx="637709" cy="5222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48FBAD-00AC-4CDB-8D8E-5947CEC1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42" y="5295013"/>
            <a:ext cx="6299682" cy="1033133"/>
          </a:xfrm>
        </p:spPr>
        <p:txBody>
          <a:bodyPr/>
          <a:lstStyle/>
          <a:p>
            <a:pPr algn="ctr"/>
            <a:r>
              <a:rPr lang="en-US" sz="3200" dirty="0"/>
              <a:t>Hugh </a:t>
            </a:r>
            <a:r>
              <a:rPr lang="en-US" sz="3200" dirty="0" err="1"/>
              <a:t>Molotsi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DD23-951D-4C3F-BC93-BB3DB232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243471"/>
            <a:ext cx="4997302" cy="4295547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 err="1"/>
              <a:t>Ujama</a:t>
            </a:r>
            <a:r>
              <a:rPr lang="en-GB" sz="3600" dirty="0"/>
              <a:t> helps parents help one another. We promote more joy and fewer logistics through the power of community, friendship and teamwork.</a:t>
            </a:r>
            <a:br>
              <a:rPr lang="en-GB" sz="5400" dirty="0"/>
            </a:br>
            <a:endParaRPr lang="en-US" sz="3600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1" y="568175"/>
            <a:ext cx="6406950" cy="2753315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3981451"/>
            <a:ext cx="5749483" cy="909519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165" y="4948896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7669" y="5146163"/>
            <a:ext cx="5953084" cy="1711829"/>
          </a:xfrm>
        </p:spPr>
        <p:txBody>
          <a:bodyPr/>
          <a:lstStyle/>
          <a:p>
            <a:r>
              <a:rPr lang="en-GB" sz="2400" dirty="0"/>
              <a:t>The name comes from the Swahili word </a:t>
            </a:r>
            <a:r>
              <a:rPr lang="en-GB" sz="2400" i="1" dirty="0"/>
              <a:t>ujamaa</a:t>
            </a:r>
            <a:r>
              <a:rPr lang="en-GB" sz="2400" dirty="0"/>
              <a:t> which means extended family.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US" dirty="0" err="1"/>
              <a:t>eatures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1735931"/>
            <a:ext cx="1979613" cy="19796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US" dirty="0" err="1"/>
              <a:t>ind</a:t>
            </a:r>
            <a:r>
              <a:rPr lang="en-US" dirty="0"/>
              <a:t> Your Village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Find and add Trusted Parents from your own contacts, school, </a:t>
            </a:r>
            <a:r>
              <a:rPr lang="en-GB" dirty="0" err="1"/>
              <a:t>neighborhood</a:t>
            </a:r>
            <a:r>
              <a:rPr lang="en-GB" dirty="0"/>
              <a:t> and extracurricular programs.</a:t>
            </a:r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818166"/>
            <a:ext cx="2027591" cy="149919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dirty="0" err="1"/>
              <a:t>layDates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GB" dirty="0" err="1"/>
              <a:t>Ujama</a:t>
            </a:r>
            <a:r>
              <a:rPr lang="en-GB" dirty="0"/>
              <a:t> makes it easy to get the families together.</a:t>
            </a:r>
            <a:endParaRPr lang="en-US" dirty="0"/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769" y="1735138"/>
            <a:ext cx="1836648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US" dirty="0"/>
              <a:t>et The Kids a Ride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GB" dirty="0"/>
              <a:t>Take turns giving the kids a ride with other Trusted Parents. Discover who may be headed in the same direction.</a:t>
            </a:r>
            <a:endParaRPr lang="en-US" dirty="0"/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1735931"/>
            <a:ext cx="1979613" cy="19796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US" dirty="0" err="1"/>
              <a:t>abySitting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GB" dirty="0"/>
              <a:t>Take turns babysitting with other Trusted Parents. </a:t>
            </a:r>
            <a:endParaRPr lang="en-US" dirty="0"/>
          </a:p>
        </p:txBody>
      </p:sp>
      <p:pic>
        <p:nvPicPr>
          <p:cNvPr id="63" name="Picture Placeholder 62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0587" y="1735931"/>
            <a:ext cx="1979613" cy="197961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Give and Get Karma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GB" dirty="0" err="1"/>
              <a:t>Ujama</a:t>
            </a:r>
            <a:r>
              <a:rPr lang="en-GB" dirty="0"/>
              <a:t> Karma Points make it easy to ask and give. Redeem for rewards, and earn or purchase more when running low.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App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071" y="1430872"/>
            <a:ext cx="2478474" cy="441912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947" y="6066000"/>
            <a:ext cx="1980000" cy="36000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US" dirty="0" err="1"/>
              <a:t>arent</a:t>
            </a:r>
            <a:r>
              <a:rPr lang="en-US" dirty="0"/>
              <a:t> Search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2947" y="637470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1D98-5389-456F-97BB-E9A6B2DE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6185" y="373469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6247" y="6066000"/>
            <a:ext cx="1980000" cy="360000"/>
          </a:xfrm>
        </p:spPr>
        <p:txBody>
          <a:bodyPr/>
          <a:lstStyle/>
          <a:p>
            <a:r>
              <a:rPr lang="en-GB" dirty="0"/>
              <a:t>L</a:t>
            </a:r>
            <a:r>
              <a:rPr lang="en-US" dirty="0" err="1"/>
              <a:t>ocation</a:t>
            </a:r>
            <a:r>
              <a:rPr lang="en-US" dirty="0"/>
              <a:t> Search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52247" y="63653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8311" y="5937901"/>
            <a:ext cx="1980000" cy="36000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US" dirty="0"/>
              <a:t>lay Date Schedule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12709" y="6345021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02B2-9BCA-4BE0-A4C9-0D915C0B4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425" y="1314689"/>
            <a:ext cx="2407225" cy="4535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EE64B-00D3-4B1D-9464-7345EF32E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721" y="1368000"/>
            <a:ext cx="3609975" cy="44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624" y="0"/>
            <a:ext cx="11384617" cy="6943060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197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About Us</vt:lpstr>
      <vt:lpstr>Features</vt:lpstr>
      <vt:lpstr>Mobile App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2019-08-12T21:07:55Z</dcterms:created>
  <dcterms:modified xsi:type="dcterms:W3CDTF">2019-08-13T07:57:59Z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