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D77B29-A976-4F52-96A9-533464F2E875}" type="datetimeFigureOut">
              <a:rPr lang="es-VE" smtClean="0"/>
              <a:pPr/>
              <a:t>23/09/2018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78BDAB-20DA-4352-8ECB-010AE461D662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ndoescolar.org/inici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.gob.ve/index.php/2015-10-29-18-07-21/revista-tricol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763688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FE Y ALEGRÍA EL MANZANILLO</a:t>
            </a:r>
          </a:p>
          <a:p>
            <a:pPr algn="ctr"/>
            <a:r>
              <a:rPr lang="es-V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COORDINACIÓN DE INFORMÁTICA EDUCATIVA</a:t>
            </a:r>
            <a:endParaRPr lang="es-V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2CBEC"/>
              </a:clrFrom>
              <a:clrTo>
                <a:srgbClr val="82CB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848872" cy="44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4612" y="1268760"/>
            <a:ext cx="858751" cy="75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699792" y="594928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Docente: Karelys Cepeda</a:t>
            </a:r>
          </a:p>
          <a:p>
            <a:pPr algn="ctr"/>
            <a:r>
              <a:rPr lang="es-V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Septiembre de 2018</a:t>
            </a:r>
            <a:endParaRPr lang="es-V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8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692696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4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 Promotor de Informática Educativa </a:t>
            </a:r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(tutor, profesor de informática o encargado de la sala telemática) es el responsable de la integración de las Tecnologías de la Información y la Comunicación en la dinámica escolar. </a:t>
            </a:r>
            <a:endParaRPr lang="es-VE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755576" y="2807930"/>
            <a:ext cx="7904856" cy="3645406"/>
            <a:chOff x="755576" y="2765559"/>
            <a:chExt cx="7904856" cy="364540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2765559"/>
              <a:ext cx="5832648" cy="3645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1601" b="50000"/>
            <a:stretch/>
          </p:blipFill>
          <p:spPr bwMode="auto">
            <a:xfrm>
              <a:off x="966505" y="3196982"/>
              <a:ext cx="1064559" cy="1015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7383" r="50000" b="50000"/>
            <a:stretch/>
          </p:blipFill>
          <p:spPr bwMode="auto">
            <a:xfrm>
              <a:off x="6691744" y="3116437"/>
              <a:ext cx="982329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3475" t="55593"/>
            <a:stretch/>
          </p:blipFill>
          <p:spPr bwMode="auto">
            <a:xfrm>
              <a:off x="7470041" y="4880943"/>
              <a:ext cx="1190391" cy="1044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881" r="25877" b="50000"/>
            <a:stretch/>
          </p:blipFill>
          <p:spPr bwMode="auto">
            <a:xfrm>
              <a:off x="755576" y="4749353"/>
              <a:ext cx="1052945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0820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67944" y="970951"/>
            <a:ext cx="4824536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VE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Planificar anualmente la integración de las tecnologías desde el Aula Telemática en la escuela, con el Equipo Promotor*.</a:t>
            </a:r>
          </a:p>
          <a:p>
            <a:pPr algn="just">
              <a:lnSpc>
                <a:spcPct val="150000"/>
              </a:lnSpc>
            </a:pPr>
            <a:r>
              <a:rPr lang="es-VE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• Promover la búsqueda y elaboración  de recursos tecnológicos dentro del ecosistema de medios para acompañar al docente en la planificación.</a:t>
            </a:r>
          </a:p>
          <a:p>
            <a:pPr algn="just">
              <a:lnSpc>
                <a:spcPct val="150000"/>
              </a:lnSpc>
            </a:pPr>
            <a:r>
              <a:rPr lang="es-VE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• Acompañar a los educadores en las sesiones de aprendizaje con los estudiantes en el Aula Telemática*.</a:t>
            </a:r>
          </a:p>
          <a:p>
            <a:pPr algn="just">
              <a:lnSpc>
                <a:spcPct val="150000"/>
              </a:lnSpc>
            </a:pPr>
            <a:r>
              <a:rPr lang="es-VE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997968" y="476672"/>
            <a:ext cx="682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24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Funciones del Promotor de Informática</a:t>
            </a:r>
            <a:endParaRPr lang="es-VE" sz="24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44081"/>
            <a:ext cx="4076750" cy="40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490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32" r="8293"/>
          <a:stretch/>
        </p:blipFill>
        <p:spPr bwMode="auto">
          <a:xfrm>
            <a:off x="5094520" y="46970"/>
            <a:ext cx="4230007" cy="5110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731520"/>
            <a:ext cx="5184576" cy="5649808"/>
          </a:xfrm>
        </p:spPr>
        <p:txBody>
          <a:bodyPr>
            <a:normAutofit fontScale="25000" lnSpcReduction="20000"/>
          </a:bodyPr>
          <a:lstStyle/>
          <a:p>
            <a:pPr marL="45720" indent="0" algn="just">
              <a:lnSpc>
                <a:spcPct val="160000"/>
              </a:lnSpc>
              <a:buNone/>
            </a:pPr>
            <a:r>
              <a:rPr lang="es-VE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>
              <a:rPr lang="es-VE" sz="8800" dirty="0">
                <a:latin typeface="Tahoma" pitchFamily="34" charset="0"/>
                <a:ea typeface="Tahoma" pitchFamily="34" charset="0"/>
                <a:cs typeface="Tahoma" pitchFamily="34" charset="0"/>
              </a:rPr>
              <a:t>Promover jornadas formativas en TIC dirigidas a la comunidad local desde el Aula Telemática</a:t>
            </a:r>
            <a:r>
              <a:rPr lang="es-VE" sz="8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  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es-VE" sz="8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>
              <a:rPr lang="es-VE" sz="8800" dirty="0">
                <a:latin typeface="Tahoma" pitchFamily="34" charset="0"/>
                <a:ea typeface="Tahoma" pitchFamily="34" charset="0"/>
                <a:cs typeface="Tahoma" pitchFamily="34" charset="0"/>
              </a:rPr>
              <a:t>Garantizar el óptimo mantenimiento de los equipos informáticos.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es-VE" sz="8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>
              <a:rPr lang="es-VE" sz="8800" dirty="0">
                <a:latin typeface="Tahoma" pitchFamily="34" charset="0"/>
                <a:ea typeface="Tahoma" pitchFamily="34" charset="0"/>
                <a:cs typeface="Tahoma" pitchFamily="34" charset="0"/>
              </a:rPr>
              <a:t>Organizar jornadas de socialización de experiencias del aprovechamiento de las TIC entre los educadores</a:t>
            </a:r>
            <a:r>
              <a:rPr lang="es-VE" sz="8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es-VE" sz="8800" dirty="0">
                <a:latin typeface="Tahoma" pitchFamily="34" charset="0"/>
                <a:ea typeface="Tahoma" pitchFamily="34" charset="0"/>
                <a:cs typeface="Tahoma" pitchFamily="34" charset="0"/>
              </a:rPr>
              <a:t> • Diseñar estrategias innovadoras para el trabajo del aula telemática con alumnos y educadores.</a:t>
            </a:r>
            <a:endParaRPr lang="es-VE" sz="8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" indent="0" algn="just">
              <a:lnSpc>
                <a:spcPct val="160000"/>
              </a:lnSpc>
              <a:buNone/>
            </a:pPr>
            <a:endParaRPr lang="es-VE" dirty="0"/>
          </a:p>
          <a:p>
            <a:pPr marL="45720" indent="0">
              <a:buNone/>
            </a:pPr>
            <a:r>
              <a:rPr lang="es-VE" dirty="0"/>
              <a:t/>
            </a:r>
            <a:br>
              <a:rPr lang="es-VE" dirty="0"/>
            </a:br>
            <a:endParaRPr lang="es-V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931" b="20881"/>
          <a:stretch/>
        </p:blipFill>
        <p:spPr bwMode="auto">
          <a:xfrm>
            <a:off x="5353127" y="4725144"/>
            <a:ext cx="3642513" cy="182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54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620688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• Mantener informada a la comunidad educativa (mediante boletines, carteleras, conferencias.)</a:t>
            </a:r>
          </a:p>
          <a:p>
            <a:pPr algn="just">
              <a:lnSpc>
                <a:spcPct val="150000"/>
              </a:lnSpc>
            </a:pPr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• Promover el uso pedagógico de las RRSS.</a:t>
            </a:r>
          </a:p>
          <a:p>
            <a:pPr algn="just">
              <a:lnSpc>
                <a:spcPct val="150000"/>
              </a:lnSpc>
            </a:pPr>
            <a:r>
              <a:rPr lang="es-VE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Revisar y seleccionar recursos educativos multimedia según las necesidades de los educadores.</a:t>
            </a:r>
            <a:endParaRPr lang="es-VE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7504" y="6279703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200" dirty="0" smtClean="0"/>
              <a:t>Disponible en:  </a:t>
            </a:r>
            <a:r>
              <a:rPr lang="es-VE" sz="1200" dirty="0" smtClean="0">
                <a:solidFill>
                  <a:schemeClr val="bg2">
                    <a:lumMod val="50000"/>
                  </a:schemeClr>
                </a:solidFill>
              </a:rPr>
              <a:t>http://www.feyalegria.org/es/biblioteca/inform%C3%A1tica-educativa-programa-de-inform%C3%A1tica-educativa/programa-de-inform%C3%A1tica-educativa</a:t>
            </a:r>
            <a:endParaRPr lang="es-VE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60" r="16707"/>
          <a:stretch/>
        </p:blipFill>
        <p:spPr bwMode="auto">
          <a:xfrm>
            <a:off x="1835696" y="3789040"/>
            <a:ext cx="5400600" cy="262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4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31640" y="40466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2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¿Qué tenemos? ¿Con qué contamos?</a:t>
            </a:r>
            <a:endParaRPr lang="es-VE" sz="24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6132493"/>
              </p:ext>
            </p:extLst>
          </p:nvPr>
        </p:nvGraphicFramePr>
        <p:xfrm>
          <a:off x="467544" y="1397000"/>
          <a:ext cx="8352928" cy="4404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92488"/>
                <a:gridCol w="3960440"/>
              </a:tblGrid>
              <a:tr h="370840">
                <a:tc>
                  <a:txBody>
                    <a:bodyPr/>
                    <a:lstStyle/>
                    <a:p>
                      <a:endParaRPr lang="es-VE" dirty="0" smtClean="0"/>
                    </a:p>
                    <a:p>
                      <a:endParaRPr lang="es-VE" dirty="0" smtClean="0"/>
                    </a:p>
                    <a:p>
                      <a:endParaRPr lang="es-VE" dirty="0" smtClean="0"/>
                    </a:p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Sala Telemática con mesas</a:t>
                      </a:r>
                      <a:r>
                        <a:rPr lang="es-VE" baseline="0" dirty="0" smtClean="0"/>
                        <a:t> y sillas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Sin A/A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Televisor  -  </a:t>
                      </a:r>
                      <a:r>
                        <a:rPr lang="es-VE" dirty="0" err="1" smtClean="0"/>
                        <a:t>Direc</a:t>
                      </a:r>
                      <a:r>
                        <a:rPr lang="es-VE" dirty="0" smtClean="0"/>
                        <a:t> TV*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27 Portátiles  Canaimas de 1er grado: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17</a:t>
                      </a:r>
                      <a:r>
                        <a:rPr lang="es-VE" baseline="0" dirty="0" smtClean="0"/>
                        <a:t> con Sistema Operativo Canaima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baseline="0" dirty="0" smtClean="0"/>
                        <a:t>10 Modificadas  con Windows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baseline="0" dirty="0" smtClean="0"/>
                        <a:t>1 Cargador  activo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7  Portátiles  Canaima averiadas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2</a:t>
                      </a:r>
                      <a:r>
                        <a:rPr lang="es-VE" baseline="0" dirty="0" smtClean="0"/>
                        <a:t> Cargadores dañados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14 cables para cargador sin el transformador de voltaje .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VE" dirty="0" smtClean="0"/>
                        <a:t>1 </a:t>
                      </a:r>
                      <a:r>
                        <a:rPr lang="es-VE" dirty="0" err="1" smtClean="0"/>
                        <a:t>Router</a:t>
                      </a:r>
                      <a:r>
                        <a:rPr lang="es-VE" dirty="0" smtClean="0"/>
                        <a:t>: modelo WRV210, marca Cisco, serial GSZ134501D7 con su conector.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1999281" y="1412032"/>
            <a:ext cx="1132559" cy="112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/>
          <a:stretch/>
        </p:blipFill>
        <p:spPr bwMode="auto">
          <a:xfrm>
            <a:off x="6156176" y="1412032"/>
            <a:ext cx="1143744" cy="113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16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1893" y="4005064"/>
            <a:ext cx="2818259" cy="281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95736" y="46708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36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¿Qué haremos?</a:t>
            </a:r>
            <a:endParaRPr lang="es-VE" sz="36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340768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Atrevámonos a soñar…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s-VE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Mundo Escolar: </a:t>
            </a:r>
            <a:r>
              <a:rPr lang="es-VE" sz="2400" dirty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www.mundoescolar.org/inicio</a:t>
            </a:r>
            <a:endParaRPr lang="es-VE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VE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Revista Tricolor:</a:t>
            </a:r>
          </a:p>
          <a:p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http</a:t>
            </a:r>
            <a:r>
              <a:rPr lang="es-VE" sz="2400" dirty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://</a:t>
            </a:r>
            <a:r>
              <a:rPr lang="es-VE" sz="2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me.gob.ve/index.php/2015-10-29-18-07-21/revista-tricolor</a:t>
            </a:r>
            <a:endParaRPr lang="es-VE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VE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57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374</TotalTime>
  <Words>322</Words>
  <Application>Microsoft Office PowerPoint</Application>
  <PresentationFormat>Presentación en pantalla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Transmisión de listas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Vianni</dc:creator>
  <cp:lastModifiedBy>ESTHER CASTILLO</cp:lastModifiedBy>
  <cp:revision>26</cp:revision>
  <dcterms:created xsi:type="dcterms:W3CDTF">2018-09-22T19:52:46Z</dcterms:created>
  <dcterms:modified xsi:type="dcterms:W3CDTF">2018-09-23T14:29:55Z</dcterms:modified>
</cp:coreProperties>
</file>