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3968-E3EE-4A87-B1CE-351BEA6C3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C9BBD-64B6-484E-8191-4FD1CE650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BA6C-2D4B-489D-B56C-95E9DC76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F397-C91B-49F7-B8F3-AB03350C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3B88C-ABFD-4ACB-B394-6308322D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2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1236-2E73-424C-B5FF-5889FA9A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B4CC9-610D-481C-8F1F-C6B71CDF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828B-CCA4-41C8-A6B0-190A3BCB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FDD9-32E3-4ED2-A132-8D745432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C1EF-7737-4500-96C4-CC3F287B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247F3-4C5D-4A92-A7FD-04CEF4794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14D7B-6948-4FA8-A6F8-143B7F1D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DD48-F716-47B1-BF2B-64C77FFA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D42E-0128-4EA1-B5BE-6A81A522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C191-C755-43F9-BFB2-3E7DD3B3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0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2351-463E-4877-9556-4141E406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29DF-2E5C-468B-88FE-0DBC748F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3E19-909E-49DB-9BAF-9B915157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784CD-51BD-4412-9C30-ECEDA0D9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143A-7CDA-47BF-9D8F-EBA48887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258C-BF4A-4595-AE0E-234F7B60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16D14-6341-465F-A92E-17ABF011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4848-F679-4E6F-AE58-329F0274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5985-FA4E-41C0-B85D-C1256464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AC3A-4268-47AB-919C-E2E16FF3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00DE-8A14-4C78-B6B7-034C2686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25CF-585D-4A79-9523-7F20AAF63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64B05-7BB0-46B8-81F9-000B5C0AD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C7C30-92B1-4422-A8C9-A650371F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21861-75B6-4671-A545-4EC35B0E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F586-6514-4B6F-9922-A67ECF06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1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0641-9A7B-44A3-9504-2262016F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4F5B3-78E8-4E96-86AA-FCBB49FD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536C0-D3A5-40C3-B5FB-8FBA55D85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DFE6-0F37-41C8-84C3-026E39411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191E9-6CEA-4D92-B0DD-EBFACC04B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E5F57-FFD6-4199-9CF3-AFABAA2D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64FEB-FEB2-4E70-9B49-6FA0FC01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FC977-9FF4-49C2-811B-9E39F99F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EDD0-F803-4078-90C0-921C8D89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91A97-CE45-49AB-84EA-2D4A883E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B8E4-28FD-41A4-AC5E-17B3F729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545D-AEE2-4688-B42E-766CD186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CF728-1956-45DE-99CF-5B271188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7348-A2D4-414C-9D5F-4C8455C6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0A7D4-86D0-4CDE-9401-FD297C73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A47F-ACC1-4CA9-9CB8-5057832F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9DF5-3258-4675-BE2C-9BEDC5DA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F8D75-85C5-44B7-A38C-6C06400D1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1EBD8-B765-4080-84D5-070FB812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2B60-13B4-4CAD-8AD5-560EDC90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DAC7E-A8B7-4BC1-9084-85CEC4A7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58E9-FB1D-4706-890B-39727EC0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F64AD-574B-47B5-958F-577F5AD83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17A72-09B1-4B22-9ADE-510CFDBBD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9B4DF-A9FB-408D-9598-370F780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6741D-B6C0-4137-BB89-79EC78BF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F536B-E507-4B3C-AAA7-1B46E90E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CACC4-0D6D-49A4-83D4-533310CF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88610-457B-46B0-BEAA-A453D24C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6BCA-E3EF-436B-A6C8-1A52299C2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D202C-6471-46DC-BC79-EE68AEAA140A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2CEC-355C-4163-B8F4-1664D8E9A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3560-C674-4922-B250-4E9EF9AEC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39651-1F0E-417F-B404-92528A8D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7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B67D10-1866-4FE3-A9B0-D9A945D7C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673" y="2319906"/>
            <a:ext cx="9423917" cy="11943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Help </a:t>
            </a:r>
            <a:r>
              <a:rPr lang="en-US" dirty="0" err="1">
                <a:solidFill>
                  <a:srgbClr val="FFFFFF"/>
                </a:solidFill>
              </a:rPr>
              <a:t>YourShelf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D168-8060-4413-93B9-C4056DCF3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037" y="3940935"/>
            <a:ext cx="6105194" cy="6276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Esther Farkas And Jade </a:t>
            </a:r>
            <a:r>
              <a:rPr lang="en-US" dirty="0" err="1">
                <a:solidFill>
                  <a:srgbClr val="FFFFFF"/>
                </a:solidFill>
              </a:rPr>
              <a:t>Marte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91C6-C507-4C16-8248-733284F2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3" y="325556"/>
            <a:ext cx="10515600" cy="832126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0917D-7340-4A13-AB95-DBC7B0BC4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793" y="1434517"/>
            <a:ext cx="10515600" cy="5016617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My partner and I, are always looking for specific movie with a certain type of description or background. So we decided to create “Help </a:t>
            </a:r>
            <a:r>
              <a:rPr lang="en-US" sz="3600" dirty="0" err="1"/>
              <a:t>YourShelf</a:t>
            </a:r>
            <a:r>
              <a:rPr lang="en-US" sz="3600" dirty="0"/>
              <a:t>” where the webpage will classify the genre of the movie, helping the user find more they might be interested.</a:t>
            </a:r>
          </a:p>
          <a:p>
            <a:r>
              <a:rPr lang="en-US" sz="3600" dirty="0"/>
              <a:t>We are using natural language processing to come up with </a:t>
            </a:r>
            <a:r>
              <a:rPr lang="en-US" sz="3600" dirty="0" err="1"/>
              <a:t>algorithim</a:t>
            </a:r>
            <a:r>
              <a:rPr lang="en-US" sz="3600" dirty="0"/>
              <a:t> to predict the genre.</a:t>
            </a:r>
          </a:p>
        </p:txBody>
      </p:sp>
    </p:spTree>
    <p:extLst>
      <p:ext uri="{BB962C8B-B14F-4D97-AF65-F5344CB8AC3E}">
        <p14:creationId xmlns:p14="http://schemas.microsoft.com/office/powerpoint/2010/main" val="77987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4E89-604E-4EC0-A192-4B1D86FD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8" y="325556"/>
            <a:ext cx="10515600" cy="848904"/>
          </a:xfrm>
        </p:spPr>
        <p:txBody>
          <a:bodyPr>
            <a:normAutofit fontScale="90000"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65F82-891E-4184-BDBC-7FA499C6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86855"/>
            <a:ext cx="10515600" cy="4555222"/>
          </a:xfrm>
        </p:spPr>
        <p:txBody>
          <a:bodyPr/>
          <a:lstStyle/>
          <a:p>
            <a:r>
              <a:rPr lang="en-US" sz="3600"/>
              <a:t>The goal of this webpage is to allow the user to give a description of what movie they like the webpage will choose and predict the genre.</a:t>
            </a:r>
          </a:p>
          <a:p>
            <a:r>
              <a:rPr lang="en-US" sz="3600"/>
              <a:t> </a:t>
            </a:r>
          </a:p>
          <a:p>
            <a:r>
              <a:rPr lang="en-US" sz="3600"/>
              <a:t>In the future if possible, the same application will be used for books, and for other movies.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638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3A11-16D8-4EB4-A961-B26420B5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25" y="224887"/>
            <a:ext cx="10515600" cy="907627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96FE5-0AC9-4893-B50D-AE28A452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34517"/>
            <a:ext cx="10515600" cy="49998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Utilizing what we learnt in HW7, we created a model that uses </a:t>
            </a:r>
            <a:r>
              <a:rPr lang="en-US" dirty="0" err="1"/>
              <a:t>MultinomialNB</a:t>
            </a:r>
            <a:r>
              <a:rPr lang="en-US" dirty="0"/>
              <a:t> and Random Forests to classify the overview of the movie.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CSV we are using is from Kaggle and it contains 2000 movies and tv shows, with their overviews and genres included.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created a pipeline to trim the overviews- lowercase, stemming, removing </a:t>
            </a:r>
            <a:r>
              <a:rPr lang="en-US" dirty="0" err="1"/>
              <a:t>stopwords</a:t>
            </a:r>
            <a:r>
              <a:rPr lang="en-US" dirty="0"/>
              <a:t>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6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7059-08FE-ED41-9D27-8E509356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57409"/>
            <a:ext cx="10515600" cy="685592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Features and Corrections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469A-86B9-444F-B8C4-36BE6C34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43001"/>
            <a:ext cx="10515600" cy="49466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Stemming the words also removes the end of some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dataset is rather small so it might be helpful to find a bigger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overviews are short, making it difficult for the computer to gather enough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Movies are subdivided by multiple genres, giving the computer too many categories and not enough concrete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Potential Fixes: different </a:t>
            </a:r>
            <a:r>
              <a:rPr lang="en-US" dirty="0" err="1"/>
              <a:t>datas</a:t>
            </a:r>
            <a:r>
              <a:rPr lang="en-US" dirty="0"/>
              <a:t> sets, utilizing a list to search through combinations </a:t>
            </a:r>
            <a:r>
              <a:rPr lang="en-US"/>
              <a:t>of genres.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9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C178-7D11-104B-A70A-120CA187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484189"/>
            <a:ext cx="10791825" cy="1047750"/>
          </a:xfrm>
        </p:spPr>
        <p:txBody>
          <a:bodyPr/>
          <a:lstStyle/>
          <a:p>
            <a:r>
              <a:rPr lang="en-US"/>
              <a:t>Modivation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C189-D0D6-CC44-A178-18D667EB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625" y="2325688"/>
            <a:ext cx="10791825" cy="41830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5DBB-D58A-466C-A29E-60ACA79E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plan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F40EAB8-2273-1C44-9E0E-930ECB56E9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/>
        </p:blipFill>
        <p:spPr>
          <a:xfrm>
            <a:off x="620714" y="2547279"/>
            <a:ext cx="4151311" cy="32779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AA69B-7A2D-476E-A91A-E4CADBAC8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/>
              <a:t>Before processing the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1405B-39CC-F34F-84D8-04E2631D13B2}"/>
              </a:ext>
            </a:extLst>
          </p:cNvPr>
          <p:cNvSpPr txBox="1"/>
          <p:nvPr/>
        </p:nvSpPr>
        <p:spPr>
          <a:xfrm>
            <a:off x="4991099" y="2057400"/>
            <a:ext cx="41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After processing the description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CC6D468-179C-724E-9DB8-94847FFE4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04" y="2590051"/>
            <a:ext cx="4882282" cy="27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283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Help YourShelf</vt:lpstr>
      <vt:lpstr>Description</vt:lpstr>
      <vt:lpstr>Goal</vt:lpstr>
      <vt:lpstr>Features</vt:lpstr>
      <vt:lpstr>Future Features and Corrections</vt:lpstr>
      <vt:lpstr>Modivation</vt:lpstr>
      <vt:lpstr>Visual plan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shelf</dc:title>
  <dc:creator>Jade marte</dc:creator>
  <cp:lastModifiedBy>esthersakraf@gmail.com</cp:lastModifiedBy>
  <cp:revision>6</cp:revision>
  <dcterms:created xsi:type="dcterms:W3CDTF">2021-04-09T00:02:26Z</dcterms:created>
  <dcterms:modified xsi:type="dcterms:W3CDTF">2021-04-15T01:33:01Z</dcterms:modified>
</cp:coreProperties>
</file>