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Y</a:t>
            </a:r>
            <a:r>
              <a:rPr dirty="0" sz="2400" lang="en-US"/>
              <a:t> 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P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COLLEGE/ UNIVERSITY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88982" y="2352227"/>
            <a:ext cx="4973727" cy="323894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"/>
          <p:cNvSpPr txBox="1"/>
          <p:nvPr/>
        </p:nvSpPr>
        <p:spPr>
          <a:xfrm>
            <a:off x="1666874" y="1918334"/>
            <a:ext cx="7976513" cy="34442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🚀 The project improved my knowledge in:
✅ Web development (HTML, CSS, JS)
✅ UI/UX design principles
✅ Responsive layout building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484211" y="2449561"/>
            <a:ext cx="9223576" cy="320665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8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864552" y="1056640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 rot="21600000">
            <a:off x="676275" y="2566033"/>
            <a:ext cx="7224577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Recruiters and clients want quick, interactive, and professional platforms to know about candidates.
Many talented individuals lack a personal online identity → Missing opportunities.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739775" y="1546860"/>
            <a:ext cx="7701254" cy="51206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Developed a modern, responsive, and user-friendly portfolio website.
Acts as a personal brand hub showcasing skills, projects, and achievements.
Built with HTML, CSS, and JavaScript ensuring clean UI + smooth UX.
🎯 Goal: Make a lasting impression on recruiters and clients.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683570" y="1695450"/>
            <a:ext cx="704922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👩‍🎓 Students – Showcase projects &amp; skills
👨‍💻 Job Seekers – Impress recruiters
🎨 Freelancers – Attract global clients
🏢 Organizations – Quick evaluation of candidates
💡 Portfolio = Digital Resume + Creative Showcase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3211855" y="2310129"/>
            <a:ext cx="6646005" cy="34442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🛠 Frontend: HTML5, CSS3, JavaScript
🎨 Design Tools: Flexbox, CSS Grid, Responsive UI principles
💻 Editor: VS Code
📂 Version Control: Git &amp; GitHub
👉 (Can display icons/logos of these tools for visual impact)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536190" y="1318260"/>
            <a:ext cx="8907847" cy="5539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📌 Sections Included:
1️⃣ Header &amp; Navigation
2️⃣ Hero Banner – “Hello, I’m [Your Name]”
3️⃣ About Me
4️⃣ Skills Showcase
5️⃣ Projects Gallery
6️⃣ Contact Form
7️⃣ Footer
🎨 Design Theme: Minimal ✚ Elegant ✚ Professional
✨ Balanced use of colors, typography, and white space.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077862" y="1860207"/>
            <a:ext cx="8962731" cy="42824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✅ Responsive for all devices
✅ Smooth navigation &amp; scrolling
✅ Highlighted skills in creative tags
✅ Interactive project cards
✅ Contact form with live alert
✅ Simple yet professional branding
💡 Add hover animations, reveal effects, &amp; transitions for creativity.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2025-09-09T13:42:05Z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d445f398c845416aba9aefc7f523d0eb</vt:lpwstr>
  </property>
</Properties>
</file>