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92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6000" strike="noStrike">
                <a:solidFill>
                  <a:srgbClr val="000000"/>
                </a:solidFill>
                <a:latin typeface="Vollkorn Semibold"/>
                <a:ea typeface="DejaVu Sans"/>
              </a:rPr>
              <a:t>Team 1:</a:t>
            </a:r>
            <a:endParaRPr/>
          </a:p>
          <a:p>
            <a:r>
              <a:rPr lang="en-US" sz="6000" strike="noStrike">
                <a:solidFill>
                  <a:srgbClr val="000000"/>
                </a:solidFill>
                <a:latin typeface="Vollkorn Semibold"/>
                <a:ea typeface="DejaVu Sans"/>
              </a:rPr>
              <a:t>Place Recognition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Derek Reiersen, Esther Vasiete, Shuzhe Zhang, 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Kelly Kaoudis, Margaret Wheeler, Jeeeun Kim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Vollkorn Semibold"/>
                <a:ea typeface="DejaVu Sans"/>
              </a:rPr>
              <a:t>Conclusions and Future Work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Vollkorn Semibold"/>
                <a:ea typeface="DejaVu Sans"/>
              </a:rPr>
              <a:t>Starting point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0920" cy="51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Do BoW for place recognition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Repeat results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extend Video Google paper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Goal: Retrieve objects</a:t>
            </a: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and scenes in a video with the ease, speed and accuracy Google has in retrieving documents.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Requirements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Algorithm(s) for descriptor creation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Algorithm(s) for descriptor comparison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Vollkorn Semibold"/>
                <a:ea typeface="DejaVu Sans"/>
              </a:rPr>
              <a:t>Methodology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0920" cy="51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BoW to classify images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(1) with SIFT descriptors and K-means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(2) with CNN descriptors and K-means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Overfeat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Kaffe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(KITTI-provided) images taken in Malaga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Loops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Simple features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Images from around campus taken by Margaret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Vollkorn Semibold"/>
                <a:ea typeface="DejaVu Sans"/>
              </a:rPr>
              <a:t>Bag-of-words w/ SIFT and K-means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Shape 3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Vollkorn Semibold"/>
                <a:ea typeface="DejaVu Sans"/>
              </a:rPr>
              <a:t>Convolutional Neural Networks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Overfeat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Kaffe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Vollkorn Semibold"/>
                <a:ea typeface="DejaVu Sans"/>
              </a:rPr>
              <a:t>Results with SIFT descriptors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Vollkorn Semibold"/>
                <a:ea typeface="DejaVu Sans"/>
              </a:rPr>
              <a:t>Results with Overfeat descriptors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Vollkorn Semibold"/>
                <a:ea typeface="DejaVu Sans"/>
              </a:rPr>
              <a:t>Results with Kaffe descriptors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Vollkorn Semibold"/>
                <a:ea typeface="DejaVu Sans"/>
              </a:rPr>
              <a:t>Comparison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