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4198842E-5CDD-43A9-BD38-3206C4419CD9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6000">
                <a:latin typeface="Vollkorn Semibold"/>
              </a:rPr>
              <a:t>Team 1:</a:t>
            </a:r>
            <a:endParaRPr/>
          </a:p>
          <a:p>
            <a:r>
              <a:rPr lang="en-US" sz="6000">
                <a:latin typeface="Vollkorn Semibold"/>
              </a:rPr>
              <a:t>Place Recognition</a:t>
            </a:r>
            <a:r>
              <a:rPr lang="en-US" sz="3200">
                <a:latin typeface="Arial"/>
              </a:rPr>
              <a:t>
</a:t>
            </a:r>
            <a:r>
              <a:rPr lang="en-US" sz="3200">
                <a:latin typeface="Arial"/>
              </a:rPr>
              <a:t>
</a:t>
            </a:r>
            <a:r>
              <a:rPr lang="en-US" sz="2800">
                <a:latin typeface="Arial"/>
              </a:rPr>
              <a:t>Derek Reiersen, Esther Vasiete, Shuzhe Zang, </a:t>
            </a:r>
            <a:r>
              <a:rPr lang="en-US" sz="2800">
                <a:latin typeface="Arial"/>
              </a:rPr>
              <a:t>
</a:t>
            </a:r>
            <a:r>
              <a:rPr lang="en-US" sz="2800">
                <a:latin typeface="Arial"/>
              </a:rPr>
              <a:t>Kelly Kaoudis, Margaret Wheeler, Jeeeun Kim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Vollkorn Semibold"/>
              </a:rPr>
              <a:t>Conclusions and Future Work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000">
                <a:latin typeface="Vollkorn Semibold"/>
              </a:rPr>
              <a:t>Starting point</a:t>
            </a:r>
            <a:endParaRPr/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BoW for Place Recognition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Repeat results, extend Video Google paper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Goal: Retrieve objects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and scenes in a video with the ease, speed and accuracy Google has in retrieving documents.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Requirements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Algorithm(s) for descriptor creation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Algorithm(s) for descriptor comparison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Vollkorn Semibold"/>
              </a:rPr>
              <a:t>Methodology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5180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Do BoW to classify images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(1) with SIFT descriptors and K-means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(2) with CNN descriptors and K-means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Overfeat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Kaffe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(KITTI-provided) images taken in Malaga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Loops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Simple features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Images from CU Boulder taken by Margaret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000">
                <a:latin typeface="Vollkorn Semibold"/>
              </a:rPr>
              <a:t>Bag-of-words w/ SIFT and K-means</a:t>
            </a:r>
            <a:endParaRPr/>
          </a:p>
        </p:txBody>
      </p:sp>
      <p:sp>
        <p:nvSpPr>
          <p:cNvPr id="4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000">
                <a:latin typeface="Vollkorn Semibold"/>
              </a:rPr>
              <a:t>Convolutional Neural Networks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Overfeat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Kaffe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000">
                <a:latin typeface="Vollkorn Semibold"/>
              </a:rPr>
              <a:t>Results with SIFT descriptors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Vollkorn Semibold"/>
              </a:rPr>
              <a:t>Results with Overfeat descriptors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Vollkorn Semibold"/>
              </a:rPr>
              <a:t>Results with Kaffe descriptors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Vollkorn Semibold"/>
              </a:rPr>
              <a:t>Comparison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