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94679"/>
  </p:normalViewPr>
  <p:slideViewPr>
    <p:cSldViewPr snapToGrid="0" showGuides="1">
      <p:cViewPr varScale="1">
        <p:scale>
          <a:sx n="134" d="100"/>
          <a:sy n="134" d="100"/>
        </p:scale>
        <p:origin x="2032" y="192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E255-160B-2341-96A3-2539B9143087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5895-1F29-D649-B74B-DABCD930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E255-160B-2341-96A3-2539B9143087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5895-1F29-D649-B74B-DABCD930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E255-160B-2341-96A3-2539B9143087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5895-1F29-D649-B74B-DABCD930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E255-160B-2341-96A3-2539B9143087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5895-1F29-D649-B74B-DABCD930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6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E255-160B-2341-96A3-2539B9143087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5895-1F29-D649-B74B-DABCD930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E255-160B-2341-96A3-2539B9143087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5895-1F29-D649-B74B-DABCD930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8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E255-160B-2341-96A3-2539B9143087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5895-1F29-D649-B74B-DABCD930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E255-160B-2341-96A3-2539B9143087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5895-1F29-D649-B74B-DABCD930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E255-160B-2341-96A3-2539B9143087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5895-1F29-D649-B74B-DABCD930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E255-160B-2341-96A3-2539B9143087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5895-1F29-D649-B74B-DABCD930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E255-160B-2341-96A3-2539B9143087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5895-1F29-D649-B74B-DABCD930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6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EE255-160B-2341-96A3-2539B9143087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5895-1F29-D649-B74B-DABCD930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9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578972-F873-C374-C06E-C47F4283A765}"/>
              </a:ext>
            </a:extLst>
          </p:cNvPr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86F90-05A3-0522-1DFF-8A0A8171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4" y="2181162"/>
            <a:ext cx="9079132" cy="47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578972-F873-C374-C06E-C47F4283A765}"/>
              </a:ext>
            </a:extLst>
          </p:cNvPr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8A3FE-A8B4-57A2-1B8A-D004846C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58775" y="2866144"/>
            <a:ext cx="10972800" cy="34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1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578972-F873-C374-C06E-C47F4283A765}"/>
              </a:ext>
            </a:extLst>
          </p:cNvPr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8A3FE-A8B4-57A2-1B8A-D004846C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58775" y="2866144"/>
            <a:ext cx="10972800" cy="3411711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6FB726AF-D899-640C-CEAA-432F8468F3CA}"/>
              </a:ext>
            </a:extLst>
          </p:cNvPr>
          <p:cNvSpPr/>
          <p:nvPr/>
        </p:nvSpPr>
        <p:spPr>
          <a:xfrm rot="1693909">
            <a:off x="103850" y="3019424"/>
            <a:ext cx="3171825" cy="2753605"/>
          </a:xfrm>
          <a:prstGeom prst="cloud">
            <a:avLst/>
          </a:prstGeom>
          <a:solidFill>
            <a:schemeClr val="bg2">
              <a:lumMod val="50000"/>
              <a:alpha val="44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1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578972-F873-C374-C06E-C47F4283A765}"/>
              </a:ext>
            </a:extLst>
          </p:cNvPr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rgbClr val="698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4F7C2-EC34-DF74-DC24-F1128595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4164"/>
            <a:ext cx="9144000" cy="51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6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 - JXU</dc:creator>
  <cp:lastModifiedBy>Administrator - JXU</cp:lastModifiedBy>
  <cp:revision>1</cp:revision>
  <dcterms:created xsi:type="dcterms:W3CDTF">2022-10-15T19:52:09Z</dcterms:created>
  <dcterms:modified xsi:type="dcterms:W3CDTF">2022-10-15T20:22:48Z</dcterms:modified>
</cp:coreProperties>
</file>