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6042"/>
    <a:srgbClr val="3654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65" d="100"/>
          <a:sy n="65" d="100"/>
        </p:scale>
        <p:origin x="7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י'/כסלו/תשפ"ה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575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י'/כסלו/תשפ"ה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610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י'/כסלו/תשפ"ה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629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י'/כסלו/תשפ"ה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475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י'/כסלו/תשפ"ה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019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י'/כסלו/תשפ"ה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53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י'/כסלו/תשפ"ה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09192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י'/כסלו/תשפ"ה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7368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י'/כסלו/תשפ"ה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31293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י'/כסלו/תשפ"ה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957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0C9ED-8543-405D-B0E5-618EFFB518B3}" type="datetimeFigureOut">
              <a:rPr lang="he-IL" smtClean="0"/>
              <a:t>י'/כסלו/תשפ"ה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43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0C9ED-8543-405D-B0E5-618EFFB518B3}" type="datetimeFigureOut">
              <a:rPr lang="he-IL" smtClean="0"/>
              <a:t>י'/כסלו/תשפ"ה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3E1A6-6B53-46FB-B9E3-270D8F009DA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1753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307690" y="1122363"/>
            <a:ext cx="9360310" cy="5097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r>
              <a:rPr lang="he-IL" sz="4400" dirty="0" smtClean="0">
                <a:solidFill>
                  <a:srgbClr val="166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שימוש ב</a:t>
            </a:r>
            <a:r>
              <a:rPr lang="en-US" sz="4400" dirty="0" smtClean="0">
                <a:solidFill>
                  <a:srgbClr val="166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he-IL" sz="4400" dirty="0" smtClean="0">
                <a:solidFill>
                  <a:srgbClr val="1660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לשמירת מערכים ואובייקטים</a:t>
            </a:r>
            <a:endParaRPr lang="he-IL" dirty="0">
              <a:solidFill>
                <a:srgbClr val="1660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27" y="4144297"/>
            <a:ext cx="2713703" cy="2713703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86" y="1838506"/>
            <a:ext cx="9462821" cy="222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073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761" y="393131"/>
            <a:ext cx="8780218" cy="424769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24" y="4336027"/>
            <a:ext cx="4394679" cy="204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4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55" y="272497"/>
            <a:ext cx="11926157" cy="4749354"/>
          </a:xfrm>
          <a:prstGeom prst="rect">
            <a:avLst/>
          </a:prstGeom>
        </p:spPr>
      </p:pic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40" y="5021851"/>
            <a:ext cx="3267075" cy="1400175"/>
          </a:xfrm>
        </p:spPr>
      </p:pic>
    </p:spTree>
    <p:extLst>
      <p:ext uri="{BB962C8B-B14F-4D97-AF65-F5344CB8AC3E}">
        <p14:creationId xmlns:p14="http://schemas.microsoft.com/office/powerpoint/2010/main" val="2631414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481781"/>
            <a:ext cx="10515600" cy="5695182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 </a:t>
            </a:r>
            <a:r>
              <a:rPr lang="he-IL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לרינדור</a:t>
            </a:r>
            <a:r>
              <a:rPr lang="he-I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עם </a:t>
            </a:r>
            <a:r>
              <a:rPr lang="en-US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virtual </a:t>
            </a:r>
            <a:r>
              <a:rPr lang="en-US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</a:t>
            </a:r>
            <a:r>
              <a:rPr lang="he-IL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he-I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91" y="1445993"/>
            <a:ext cx="8717517" cy="446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12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3721" y="156575"/>
            <a:ext cx="7697582" cy="199668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3"/>
          <a:srcRect l="1855"/>
          <a:stretch/>
        </p:blipFill>
        <p:spPr>
          <a:xfrm>
            <a:off x="412955" y="2037249"/>
            <a:ext cx="5161936" cy="46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47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7113" y="351549"/>
            <a:ext cx="6267480" cy="2293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45614" y="2930013"/>
            <a:ext cx="1730477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- "Counter: 0"</a:t>
            </a:r>
          </a:p>
          <a:p>
            <a:pPr algn="ctr"/>
            <a:r>
              <a:rPr lang="en-US" dirty="0" smtClean="0">
                <a:solidFill>
                  <a:srgbClr val="00B050"/>
                </a:solidFill>
              </a:rPr>
              <a:t>+ "Counter: 1"</a:t>
            </a:r>
          </a:p>
          <a:p>
            <a:endParaRPr lang="he-IL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40" y="3853343"/>
            <a:ext cx="6330292" cy="1672386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02" y="4119716"/>
            <a:ext cx="413634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321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00" y="533958"/>
            <a:ext cx="11162464" cy="345793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1" y="4093661"/>
            <a:ext cx="6370842" cy="254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5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129" y="532409"/>
            <a:ext cx="9488039" cy="568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93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360905"/>
            <a:ext cx="9290979" cy="1699234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89" y="2419782"/>
            <a:ext cx="8601386" cy="1682364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38" y="4461789"/>
            <a:ext cx="3563272" cy="207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1080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505" y="159612"/>
            <a:ext cx="9810153" cy="4972827"/>
          </a:xfrm>
          <a:prstGeom prst="rect">
            <a:avLst/>
          </a:prstGeom>
        </p:spPr>
      </p:pic>
      <p:pic>
        <p:nvPicPr>
          <p:cNvPr id="3074" name="Picture 2" descr="C:\Users\IMOE001\AppData\Local\Microsoft\Windows\Clipboard\HistoryData\{B9209A52-C82F-4E4E-B1DC-A6A0596997DD}\{D165F779-489D-444B-9276-023D2DF28C38}\ResourceMap\{477E8E97-AE8D-47DE-8D53-8D9E4C609EEE}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28" b="29292"/>
          <a:stretch/>
        </p:blipFill>
        <p:spPr bwMode="auto">
          <a:xfrm>
            <a:off x="0" y="4984955"/>
            <a:ext cx="5776624" cy="166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682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התחביר של </a:t>
            </a:r>
            <a:r>
              <a:rPr lang="en-US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useEffect</a:t>
            </a:r>
            <a:r>
              <a:rPr lang="he-IL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e-IL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44" y="3945370"/>
            <a:ext cx="9348979" cy="2357108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564" y="1866391"/>
            <a:ext cx="8142872" cy="190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52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8200" y="119319"/>
            <a:ext cx="10515600" cy="922901"/>
          </a:xfrm>
        </p:spPr>
        <p:txBody>
          <a:bodyPr/>
          <a:lstStyle/>
          <a:p>
            <a:pPr algn="ctr"/>
            <a:r>
              <a:rPr lang="he-IL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איך מוסיפים איבר למערך ב</a:t>
            </a:r>
            <a:r>
              <a:rPr lang="en-US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useState</a:t>
            </a:r>
            <a:r>
              <a:rPr lang="he-IL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?</a:t>
            </a: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181" y="933604"/>
            <a:ext cx="10921619" cy="2025906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3"/>
          <a:srcRect t="19652"/>
          <a:stretch/>
        </p:blipFill>
        <p:spPr>
          <a:xfrm>
            <a:off x="2691120" y="2959510"/>
            <a:ext cx="9053218" cy="3470787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4"/>
          <a:srcRect t="4686"/>
          <a:stretch/>
        </p:blipFill>
        <p:spPr>
          <a:xfrm>
            <a:off x="432181" y="4725511"/>
            <a:ext cx="2004128" cy="199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3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442452"/>
            <a:ext cx="10515600" cy="5734511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 בסיסית:</a:t>
            </a: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49" y="1102574"/>
            <a:ext cx="9333419" cy="533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3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תרגיל – יצירת דף פעילויות</a:t>
            </a: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581" y="1520335"/>
            <a:ext cx="10976219" cy="390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0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0213" y="826575"/>
            <a:ext cx="10515600" cy="922901"/>
          </a:xfrm>
        </p:spPr>
        <p:txBody>
          <a:bodyPr/>
          <a:lstStyle/>
          <a:p>
            <a:r>
              <a:rPr lang="he-I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דוגמא:</a:t>
            </a:r>
            <a:endParaRPr lang="he-I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96" y="826575"/>
            <a:ext cx="7551898" cy="579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456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6300"/>
            <a:ext cx="11448186" cy="2402705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676" y="3125718"/>
            <a:ext cx="8972974" cy="141678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602" y="4758813"/>
            <a:ext cx="6918225" cy="61554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580" y="4247535"/>
            <a:ext cx="2604451" cy="245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3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285135"/>
            <a:ext cx="10515600" cy="5891828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דוגמא:</a:t>
            </a:r>
            <a:endParaRPr lang="he-I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388" y="285135"/>
            <a:ext cx="7789728" cy="6323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79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48" y="629264"/>
            <a:ext cx="11471214" cy="1877961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28" y="3131354"/>
            <a:ext cx="6832629" cy="341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7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83" y="124286"/>
            <a:ext cx="11524491" cy="486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7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383458"/>
            <a:ext cx="10515600" cy="5793505"/>
          </a:xfrm>
        </p:spPr>
        <p:txBody>
          <a:bodyPr/>
          <a:lstStyle/>
          <a:p>
            <a:pPr marL="0" indent="0">
              <a:buNone/>
            </a:pPr>
            <a:r>
              <a:rPr lang="he-IL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דוגמא:</a:t>
            </a:r>
            <a:endParaRPr lang="he-IL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58" y="103731"/>
            <a:ext cx="5855012" cy="667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63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718" y="370721"/>
            <a:ext cx="10381815" cy="3159059"/>
          </a:xfrm>
          <a:prstGeom prst="rect">
            <a:avLst/>
          </a:prstGeo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18" y="4064563"/>
            <a:ext cx="6803654" cy="25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35479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50</Words>
  <Application>Microsoft Office PowerPoint</Application>
  <PresentationFormat>מסך רחב</PresentationFormat>
  <Paragraphs>11</Paragraphs>
  <Slides>21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ערכת נושא Office</vt:lpstr>
      <vt:lpstr> שימוש בuseState לשמירת מערכים ואובייקטים</vt:lpstr>
      <vt:lpstr>איך מוסיפים איבר למערך בuseState ?</vt:lpstr>
      <vt:lpstr>דוגמא: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התחביר של useEffect :</vt:lpstr>
      <vt:lpstr>מצגת של PowerPoint‏</vt:lpstr>
      <vt:lpstr>תרגיל – יצירת דף פעילויות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useState מתקדם – עבודה עם מערכים ואובייקטים</dc:title>
  <dc:creator>IMOE001</dc:creator>
  <cp:lastModifiedBy>IMOE001</cp:lastModifiedBy>
  <cp:revision>14</cp:revision>
  <dcterms:created xsi:type="dcterms:W3CDTF">2024-12-11T00:20:28Z</dcterms:created>
  <dcterms:modified xsi:type="dcterms:W3CDTF">2024-12-11T09:31:08Z</dcterms:modified>
</cp:coreProperties>
</file>