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80" d="100"/>
          <a:sy n="80" d="100"/>
        </p:scale>
        <p:origin x="754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76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19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806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9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45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44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410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77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02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848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58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EB78B-8636-45B8-BEA6-3C508DC109EC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91FA6-36DC-4A69-8C40-465DB208819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77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439" y="3859026"/>
            <a:ext cx="8158337" cy="272858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00" y="870898"/>
            <a:ext cx="10613876" cy="2708673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04336" y="424273"/>
            <a:ext cx="9144000" cy="893250"/>
          </a:xfrm>
        </p:spPr>
        <p:txBody>
          <a:bodyPr>
            <a:normAutofit fontScale="90000"/>
          </a:bodyPr>
          <a:lstStyle/>
          <a:p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מבוא ל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IMOE001\AppData\Local\Microsoft\Windows\Clipboard\HistoryData\{5AAEB4DC-3CD5-4058-9095-FA47D08D82D8}\{E2CD135A-4F46-4348-A0BD-37063FB899EB}\ResourceMap\{1AE13F7D-9287-4185-8B39-5273C2038E27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1"/>
          <a:stretch/>
        </p:blipFill>
        <p:spPr bwMode="auto">
          <a:xfrm>
            <a:off x="570271" y="3579571"/>
            <a:ext cx="4906435" cy="205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1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b="5939"/>
          <a:stretch/>
        </p:blipFill>
        <p:spPr>
          <a:xfrm>
            <a:off x="1641077" y="782419"/>
            <a:ext cx="9511681" cy="52939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19" y="261310"/>
            <a:ext cx="5600962" cy="18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2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ל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reducer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6" y="1468803"/>
            <a:ext cx="8032768" cy="371702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15" y="4791382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67695" y="655587"/>
            <a:ext cx="10515600" cy="2244930"/>
          </a:xfrm>
        </p:spPr>
        <p:txBody>
          <a:bodyPr/>
          <a:lstStyle/>
          <a:p>
            <a:pPr marL="0" indent="0" algn="ctr">
              <a:buNone/>
            </a:pPr>
            <a:r>
              <a:rPr lang="he-IL" b="1" dirty="0">
                <a:solidFill>
                  <a:srgbClr val="7030A0"/>
                </a:solidFill>
              </a:rPr>
              <a:t>זרימת המידע ב-</a:t>
            </a:r>
            <a:r>
              <a:rPr lang="en-US" b="1" dirty="0" err="1">
                <a:solidFill>
                  <a:srgbClr val="7030A0"/>
                </a:solidFill>
              </a:rPr>
              <a:t>Redux</a:t>
            </a:r>
            <a:endParaRPr lang="en-US" b="1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e-IL" b="1" dirty="0" err="1"/>
              <a:t>הקומפוננטה</a:t>
            </a:r>
            <a:r>
              <a:rPr lang="he-IL" b="1" dirty="0"/>
              <a:t> שולחת </a:t>
            </a:r>
            <a:r>
              <a:rPr lang="en-US" b="1" dirty="0"/>
              <a:t> Action </a:t>
            </a:r>
            <a:r>
              <a:rPr lang="he-IL" b="1" dirty="0"/>
              <a:t>באמצעות </a:t>
            </a:r>
            <a:r>
              <a:rPr lang="en-US" b="1" dirty="0"/>
              <a:t>dispatch.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ה-</a:t>
            </a:r>
            <a:r>
              <a:rPr lang="en-US" b="1" dirty="0"/>
              <a:t>Action </a:t>
            </a:r>
            <a:r>
              <a:rPr lang="he-IL" b="1" dirty="0"/>
              <a:t> מגיע ל-</a:t>
            </a:r>
            <a:r>
              <a:rPr lang="en-US" b="1" dirty="0"/>
              <a:t> Reducer, </a:t>
            </a:r>
            <a:r>
              <a:rPr lang="he-IL" b="1" dirty="0"/>
              <a:t>שמעבד אותו ומחזיר </a:t>
            </a:r>
            <a:r>
              <a:rPr lang="en-US" b="1" dirty="0"/>
              <a:t>State </a:t>
            </a:r>
            <a:r>
              <a:rPr lang="he-IL" b="1" dirty="0"/>
              <a:t> חדש.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ה-</a:t>
            </a:r>
            <a:r>
              <a:rPr lang="en-US" b="1" dirty="0"/>
              <a:t> Store </a:t>
            </a:r>
            <a:r>
              <a:rPr lang="he-IL" b="1" dirty="0"/>
              <a:t>מעדכן את </a:t>
            </a:r>
            <a:r>
              <a:rPr lang="he-IL" b="1" dirty="0" err="1"/>
              <a:t>הקומפוננטה</a:t>
            </a:r>
            <a:r>
              <a:rPr lang="he-IL" b="1" dirty="0"/>
              <a:t> עם ה-</a:t>
            </a:r>
            <a:r>
              <a:rPr lang="en-US" b="1" dirty="0"/>
              <a:t> State </a:t>
            </a:r>
            <a:r>
              <a:rPr lang="he-IL" b="1" dirty="0"/>
              <a:t>החדש.</a:t>
            </a:r>
            <a:endParaRPr lang="he-IL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4" b="12265"/>
          <a:stretch/>
        </p:blipFill>
        <p:spPr>
          <a:xfrm>
            <a:off x="2265565" y="3293807"/>
            <a:ext cx="7719859" cy="30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3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מבנה תיקיות וקבצים: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15845"/>
            <a:ext cx="10515600" cy="476111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נפתח תיקיה בשם </a:t>
            </a:r>
            <a:r>
              <a:rPr lang="en-US" dirty="0" err="1"/>
              <a:t>redux</a:t>
            </a:r>
            <a:r>
              <a:rPr lang="en-US" dirty="0"/>
              <a:t> </a:t>
            </a:r>
            <a:r>
              <a:rPr lang="he-IL" dirty="0"/>
              <a:t> ובתוכה נמקם את כל מה שקשור ל </a:t>
            </a:r>
            <a:r>
              <a:rPr lang="en-US" dirty="0" err="1"/>
              <a:t>redux</a:t>
            </a:r>
            <a:r>
              <a:rPr lang="en-US" dirty="0"/>
              <a:t>: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65" y="2439046"/>
            <a:ext cx="4381660" cy="127129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6" y="4156947"/>
            <a:ext cx="5691607" cy="8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86" y="1945557"/>
            <a:ext cx="7022997" cy="298082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88" y="270881"/>
            <a:ext cx="5375140" cy="12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68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6433"/>
            <a:ext cx="6650781" cy="1535881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1" y="1375702"/>
            <a:ext cx="8081935" cy="54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83" y="438029"/>
            <a:ext cx="5223753" cy="159492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5" y="2313214"/>
            <a:ext cx="7114141" cy="212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4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השימוש ב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בקומפוננטות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019" y="1132513"/>
            <a:ext cx="8753134" cy="52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7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הסבר על הקוד: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1" y="1476213"/>
            <a:ext cx="9901937" cy="481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0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22" y="820229"/>
            <a:ext cx="10289152" cy="432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9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92" b="25704"/>
          <a:stretch/>
        </p:blipFill>
        <p:spPr>
          <a:xfrm>
            <a:off x="2879315" y="4413396"/>
            <a:ext cx="6038544" cy="217913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89" y="922388"/>
            <a:ext cx="11958948" cy="28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92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53" y="477005"/>
            <a:ext cx="9923570" cy="536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נוסיף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Provider</a:t>
            </a:r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811" y="1295704"/>
            <a:ext cx="6118627" cy="5232482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24" y="5093109"/>
            <a:ext cx="8886190" cy="16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2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091" y="252073"/>
            <a:ext cx="6555847" cy="615146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6" y="846665"/>
            <a:ext cx="3369293" cy="49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הוראות התקנה: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נתקין את הספריות הבאות הנדרשות עבור שימוש ב </a:t>
            </a:r>
            <a:r>
              <a:rPr lang="en-US" dirty="0" err="1"/>
              <a:t>redux</a:t>
            </a:r>
            <a:r>
              <a:rPr lang="he-IL" dirty="0"/>
              <a:t> :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b="1" dirty="0"/>
              <a:t>npm install </a:t>
            </a:r>
            <a:r>
              <a:rPr lang="en-US" b="1" dirty="0" err="1"/>
              <a:t>redux</a:t>
            </a:r>
            <a:r>
              <a:rPr lang="en-US" b="1" dirty="0"/>
              <a:t> react-</a:t>
            </a:r>
            <a:r>
              <a:rPr lang="en-US" b="1" dirty="0" err="1"/>
              <a:t>redux</a:t>
            </a:r>
            <a:endParaRPr lang="en-US" b="1" dirty="0"/>
          </a:p>
          <a:p>
            <a:pPr marL="0" indent="0" algn="l" rtl="0">
              <a:buNone/>
            </a:pPr>
            <a:endParaRPr lang="en-US" b="1" dirty="0"/>
          </a:p>
          <a:p>
            <a:pPr marL="0" indent="0" rtl="0">
              <a:buNone/>
            </a:pPr>
            <a:r>
              <a:rPr lang="he-IL" dirty="0"/>
              <a:t>(התקנה של 2 ספריות בשורה אחת)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0941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6" y="643743"/>
            <a:ext cx="9537934" cy="32198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260986" y="-96264"/>
            <a:ext cx="10515600" cy="873740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עקרונות בסיסיים ב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" y="2253692"/>
            <a:ext cx="2722229" cy="2094840"/>
          </a:xfr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78" y="3781666"/>
            <a:ext cx="9242322" cy="30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1" y="540600"/>
            <a:ext cx="9495163" cy="5663555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8" y="265296"/>
            <a:ext cx="4988027" cy="1891065"/>
          </a:xfrm>
        </p:spPr>
      </p:pic>
    </p:spTree>
    <p:extLst>
      <p:ext uri="{BB962C8B-B14F-4D97-AF65-F5344CB8AC3E}">
        <p14:creationId xmlns:p14="http://schemas.microsoft.com/office/powerpoint/2010/main" val="331436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5" y="459486"/>
            <a:ext cx="10783354" cy="620678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2"/>
          <a:stretch/>
        </p:blipFill>
        <p:spPr>
          <a:xfrm>
            <a:off x="157163" y="0"/>
            <a:ext cx="4296850" cy="1954751"/>
          </a:xfrm>
        </p:spPr>
      </p:pic>
    </p:spTree>
    <p:extLst>
      <p:ext uri="{BB962C8B-B14F-4D97-AF65-F5344CB8AC3E}">
        <p14:creationId xmlns:p14="http://schemas.microsoft.com/office/powerpoint/2010/main" val="114659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52833" y="129151"/>
            <a:ext cx="10242755" cy="912608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ארכיטקטורת </a:t>
            </a:r>
            <a:r>
              <a:rPr lang="en-US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Redux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87" y="972933"/>
            <a:ext cx="11130362" cy="381567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3" y="4205594"/>
            <a:ext cx="5218840" cy="26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76" y="262535"/>
            <a:ext cx="10053281" cy="602027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1" y="590857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69" y="345213"/>
            <a:ext cx="10166608" cy="379416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b="12256"/>
          <a:stretch/>
        </p:blipFill>
        <p:spPr>
          <a:xfrm>
            <a:off x="1068769" y="4720599"/>
            <a:ext cx="10764608" cy="80513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28" y="428471"/>
            <a:ext cx="32289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430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102</Words>
  <Application>Microsoft Office PowerPoint</Application>
  <PresentationFormat>מסך רחב</PresentationFormat>
  <Paragraphs>19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ערכת נושא Office</vt:lpstr>
      <vt:lpstr>מבוא לRedux </vt:lpstr>
      <vt:lpstr>מצגת של PowerPoint‏</vt:lpstr>
      <vt:lpstr>הוראות התקנה:</vt:lpstr>
      <vt:lpstr>עקרונות בסיסיים ב Redux</vt:lpstr>
      <vt:lpstr>מצגת של PowerPoint‏</vt:lpstr>
      <vt:lpstr>מצגת של PowerPoint‏</vt:lpstr>
      <vt:lpstr>ארכיטקטורת Redux</vt:lpstr>
      <vt:lpstr>מצגת של PowerPoint‏</vt:lpstr>
      <vt:lpstr>מצגת של PowerPoint‏</vt:lpstr>
      <vt:lpstr>מצגת של PowerPoint‏</vt:lpstr>
      <vt:lpstr>דוגמא ל reducer :</vt:lpstr>
      <vt:lpstr>מצגת של PowerPoint‏</vt:lpstr>
      <vt:lpstr>מבנה תיקיות וקבצים:</vt:lpstr>
      <vt:lpstr>מצגת של PowerPoint‏</vt:lpstr>
      <vt:lpstr>מצגת של PowerPoint‏</vt:lpstr>
      <vt:lpstr>מצגת של PowerPoint‏</vt:lpstr>
      <vt:lpstr>השימוש ב redux  בקומפוננטות:</vt:lpstr>
      <vt:lpstr>הסבר על הקוד:</vt:lpstr>
      <vt:lpstr>מצגת של PowerPoint‏</vt:lpstr>
      <vt:lpstr>מצגת של PowerPoint‏</vt:lpstr>
      <vt:lpstr>נוסיף Provider ב App.js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לRedux </dc:title>
  <dc:creator>IMOE001</dc:creator>
  <cp:lastModifiedBy>אסתי פרידמן</cp:lastModifiedBy>
  <cp:revision>17</cp:revision>
  <dcterms:created xsi:type="dcterms:W3CDTF">2025-01-22T03:26:01Z</dcterms:created>
  <dcterms:modified xsi:type="dcterms:W3CDTF">2025-01-23T22:18:00Z</dcterms:modified>
</cp:coreProperties>
</file>