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 snapToGrid="0">
      <p:cViewPr varScale="1">
        <p:scale>
          <a:sx n="65" d="100"/>
          <a:sy n="65" d="100"/>
        </p:scale>
        <p:origin x="7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6433D-4D21-48E4-9BC6-F0BA70C0AC20}" type="datetimeFigureOut">
              <a:rPr lang="he-IL" smtClean="0"/>
              <a:t>ז'/שבט/תשפ"ה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B110-7C76-41EE-BA52-C4BA145EA31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07711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6433D-4D21-48E4-9BC6-F0BA70C0AC20}" type="datetimeFigureOut">
              <a:rPr lang="he-IL" smtClean="0"/>
              <a:t>ז'/שבט/תשפ"ה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B110-7C76-41EE-BA52-C4BA145EA31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31385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6433D-4D21-48E4-9BC6-F0BA70C0AC20}" type="datetimeFigureOut">
              <a:rPr lang="he-IL" smtClean="0"/>
              <a:t>ז'/שבט/תשפ"ה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B110-7C76-41EE-BA52-C4BA145EA31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31767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6433D-4D21-48E4-9BC6-F0BA70C0AC20}" type="datetimeFigureOut">
              <a:rPr lang="he-IL" smtClean="0"/>
              <a:t>ז'/שבט/תשפ"ה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B110-7C76-41EE-BA52-C4BA145EA31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24799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6433D-4D21-48E4-9BC6-F0BA70C0AC20}" type="datetimeFigureOut">
              <a:rPr lang="he-IL" smtClean="0"/>
              <a:t>ז'/שבט/תשפ"ה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B110-7C76-41EE-BA52-C4BA145EA31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2976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6433D-4D21-48E4-9BC6-F0BA70C0AC20}" type="datetimeFigureOut">
              <a:rPr lang="he-IL" smtClean="0"/>
              <a:t>ז'/שבט/תשפ"ה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B110-7C76-41EE-BA52-C4BA145EA31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13385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6433D-4D21-48E4-9BC6-F0BA70C0AC20}" type="datetimeFigureOut">
              <a:rPr lang="he-IL" smtClean="0"/>
              <a:t>ז'/שבט/תשפ"ה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B110-7C76-41EE-BA52-C4BA145EA31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77475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6433D-4D21-48E4-9BC6-F0BA70C0AC20}" type="datetimeFigureOut">
              <a:rPr lang="he-IL" smtClean="0"/>
              <a:t>ז'/שבט/תשפ"ה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B110-7C76-41EE-BA52-C4BA145EA31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62291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6433D-4D21-48E4-9BC6-F0BA70C0AC20}" type="datetimeFigureOut">
              <a:rPr lang="he-IL" smtClean="0"/>
              <a:t>ז'/שבט/תשפ"ה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B110-7C76-41EE-BA52-C4BA145EA31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14126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6433D-4D21-48E4-9BC6-F0BA70C0AC20}" type="datetimeFigureOut">
              <a:rPr lang="he-IL" smtClean="0"/>
              <a:t>ז'/שבט/תשפ"ה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B110-7C76-41EE-BA52-C4BA145EA31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638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6433D-4D21-48E4-9BC6-F0BA70C0AC20}" type="datetimeFigureOut">
              <a:rPr lang="he-IL" smtClean="0"/>
              <a:t>ז'/שבט/תשפ"ה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B110-7C76-41EE-BA52-C4BA145EA31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46249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6433D-4D21-48E4-9BC6-F0BA70C0AC20}" type="datetimeFigureOut">
              <a:rPr lang="he-IL" smtClean="0"/>
              <a:t>ז'/שבט/תשפ"ה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DB110-7C76-41EE-BA52-C4BA145EA31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16501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284" y="2914009"/>
            <a:ext cx="9951671" cy="2327527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266957"/>
            <a:ext cx="9144000" cy="1011237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useRef</a:t>
            </a:r>
            <a:endParaRPr lang="he-IL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703" y="1391453"/>
            <a:ext cx="11336594" cy="1694894"/>
          </a:xfrm>
          <a:prstGeom prst="rect">
            <a:avLst/>
          </a:prstGeom>
        </p:spPr>
      </p:pic>
      <p:pic>
        <p:nvPicPr>
          <p:cNvPr id="1027" name="Picture 3" descr="C:\Users\IMOE001\AppData\Local\Microsoft\Windows\Clipboard\HistoryData\{5AAEB4DC-3CD5-4058-9095-FA47D08D82D8}\{1044DF9A-C1ED-452A-A715-C1450AE0FE5A}\ResourceMap\{57B734CB-CE51-4961-9517-757D84EB34DB}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54" r="27357"/>
          <a:stretch/>
        </p:blipFill>
        <p:spPr bwMode="auto">
          <a:xfrm>
            <a:off x="137232" y="4404145"/>
            <a:ext cx="1898046" cy="2359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352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55" y="561522"/>
            <a:ext cx="11763731" cy="4128465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02" y="3441291"/>
            <a:ext cx="4266638" cy="341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337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266803"/>
            <a:ext cx="10515600" cy="765585"/>
          </a:xfrm>
        </p:spPr>
        <p:txBody>
          <a:bodyPr/>
          <a:lstStyle/>
          <a:p>
            <a:r>
              <a:rPr lang="he-IL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דוגמא פשוטה:</a:t>
            </a:r>
            <a:endParaRPr lang="he-IL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91" y="353962"/>
            <a:ext cx="7755761" cy="617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405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 rotWithShape="1">
          <a:blip r:embed="rId2"/>
          <a:srcRect t="14970"/>
          <a:stretch/>
        </p:blipFill>
        <p:spPr>
          <a:xfrm>
            <a:off x="161130" y="2094271"/>
            <a:ext cx="8798303" cy="4691059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6927"/>
          </a:xfrm>
        </p:spPr>
        <p:txBody>
          <a:bodyPr>
            <a:normAutofit fontScale="90000"/>
          </a:bodyPr>
          <a:lstStyle/>
          <a:p>
            <a:pPr algn="ctr"/>
            <a:r>
              <a:rPr lang="he-IL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שימוש ב </a:t>
            </a:r>
            <a:r>
              <a:rPr lang="en-US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useRef </a:t>
            </a:r>
            <a:r>
              <a:rPr lang="he-IL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לגישה לאלמנט ב </a:t>
            </a:r>
            <a:r>
              <a:rPr lang="en-US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</a:t>
            </a:r>
            <a:endParaRPr lang="he-IL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1189703"/>
            <a:ext cx="10515600" cy="4987260"/>
          </a:xfrm>
        </p:spPr>
        <p:txBody>
          <a:bodyPr/>
          <a:lstStyle/>
          <a:p>
            <a:pPr marL="0" indent="0">
              <a:buNone/>
            </a:pPr>
            <a:r>
              <a:rPr lang="he-IL" dirty="0" smtClean="0"/>
              <a:t>אחד השימושים הנפוצים ב </a:t>
            </a:r>
            <a:r>
              <a:rPr lang="en-US" dirty="0" smtClean="0"/>
              <a:t>useRef</a:t>
            </a:r>
            <a:r>
              <a:rPr lang="he-IL" dirty="0" smtClean="0"/>
              <a:t> הוא כדי לקבל גישה לאלמנטים מסוימים בדף בלי </a:t>
            </a:r>
            <a:r>
              <a:rPr lang="en-US" dirty="0" err="1" smtClean="0"/>
              <a:t>document.querySelector</a:t>
            </a:r>
            <a:r>
              <a:rPr lang="he-IL" dirty="0" smtClean="0"/>
              <a:t> 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0085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תרגיל 🤒</a:t>
            </a:r>
            <a:endParaRPr lang="he-IL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541" y="1432268"/>
            <a:ext cx="9171259" cy="515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974211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28</Words>
  <Application>Microsoft Office PowerPoint</Application>
  <PresentationFormat>מסך רחב</PresentationFormat>
  <Paragraphs>5</Paragraphs>
  <Slides>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ערכת נושא Office</vt:lpstr>
      <vt:lpstr>useRef</vt:lpstr>
      <vt:lpstr>מצגת של PowerPoint‏</vt:lpstr>
      <vt:lpstr>דוגמא פשוטה:</vt:lpstr>
      <vt:lpstr>שימוש ב  useRef לגישה לאלמנט ב DOM</vt:lpstr>
      <vt:lpstr>תרגיל 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IMOE001</dc:creator>
  <cp:lastModifiedBy>IMOE001</cp:lastModifiedBy>
  <cp:revision>6</cp:revision>
  <dcterms:created xsi:type="dcterms:W3CDTF">2025-02-05T06:57:55Z</dcterms:created>
  <dcterms:modified xsi:type="dcterms:W3CDTF">2025-02-05T09:10:29Z</dcterms:modified>
</cp:coreProperties>
</file>