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2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402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37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63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93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39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89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64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2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14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34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A8634-1E87-4E0F-8D28-54492834EB28}" type="datetimeFigureOut">
              <a:rPr lang="he-IL" smtClean="0"/>
              <a:t>י"ד/שבט/תשפ"ה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386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33832" y="345615"/>
            <a:ext cx="9144000" cy="1158721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HOC</a:t>
            </a:r>
            <a:r>
              <a:rPr lang="he-I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בריאקט</a:t>
            </a:r>
            <a:endParaRPr lang="he-IL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4456331"/>
            <a:ext cx="5125513" cy="2401669"/>
          </a:xfrm>
          <a:prstGeom prst="rect">
            <a:avLst/>
          </a:prstGeom>
        </p:spPr>
      </p:pic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855406" y="2133601"/>
            <a:ext cx="10353368" cy="306520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/>
              <a:t>HOC</a:t>
            </a:r>
            <a:r>
              <a:rPr lang="en-US" sz="2800" dirty="0" smtClean="0"/>
              <a:t> (Higher-Order Components) </a:t>
            </a:r>
            <a:r>
              <a:rPr lang="he-IL" sz="2800" dirty="0" smtClean="0"/>
              <a:t> הוא קונספט בריאקט שמאפשר לנו </a:t>
            </a:r>
            <a:r>
              <a:rPr lang="he-IL" sz="2800" b="1" dirty="0" smtClean="0"/>
              <a:t>לשדרג קומפוננטות</a:t>
            </a:r>
            <a:r>
              <a:rPr lang="he-IL" sz="2800" dirty="0" smtClean="0"/>
              <a:t> ולבצע עליהם שינויים או להוסיף להם תכונות, בלי לשנות את הקומפוננטה המקורית עצמה. זה נעשה באמצעות </a:t>
            </a:r>
            <a:r>
              <a:rPr lang="he-IL" sz="2800" b="1" dirty="0" smtClean="0"/>
              <a:t>עטיפה </a:t>
            </a:r>
            <a:r>
              <a:rPr lang="en-US" sz="2800" b="1" dirty="0" smtClean="0"/>
              <a:t>(wrapping)</a:t>
            </a:r>
            <a:r>
              <a:rPr lang="en-US" sz="2800" dirty="0" smtClean="0"/>
              <a:t> </a:t>
            </a:r>
            <a:r>
              <a:rPr lang="he-IL" sz="2800" dirty="0" smtClean="0"/>
              <a:t> של קומפוננטה קיימת בקומפוננטה חדשה. נוכל להשתמש בזה במקרים כמו הוספת יכולות ניהול </a:t>
            </a:r>
            <a:r>
              <a:rPr lang="en-US" sz="2800" dirty="0" smtClean="0"/>
              <a:t>state </a:t>
            </a:r>
            <a:r>
              <a:rPr lang="he-IL" sz="2800" dirty="0" smtClean="0"/>
              <a:t> , בדיקות הרשאות, או טעינת נתונים בצורה אוטומטית.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446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שימוש ב </a:t>
            </a:r>
            <a:r>
              <a:rPr lang="en-US" dirty="0" smtClean="0"/>
              <a:t>hook</a:t>
            </a:r>
            <a:r>
              <a:rPr lang="he-IL" dirty="0" smtClean="0"/>
              <a:t> שיצרנו בתוך קומפוננטה:</a:t>
            </a: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3" y="1159112"/>
            <a:ext cx="9645678" cy="51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691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136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08704" y="550606"/>
            <a:ext cx="10515600" cy="50265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חשוב לדעת:</a:t>
            </a:r>
          </a:p>
          <a:p>
            <a:pPr marL="0" indent="0" algn="ctr">
              <a:buNone/>
            </a:pPr>
            <a:endParaRPr lang="he-IL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e-IL" dirty="0" smtClean="0"/>
              <a:t>היום, </a:t>
            </a:r>
            <a:r>
              <a:rPr lang="en-US" b="1" dirty="0" smtClean="0"/>
              <a:t>Higher-Order Components (HOC)</a:t>
            </a:r>
            <a:r>
              <a:rPr lang="en-US" dirty="0" smtClean="0"/>
              <a:t> </a:t>
            </a:r>
            <a:r>
              <a:rPr lang="he-IL" dirty="0" smtClean="0"/>
              <a:t>לא נחשבים לבחירה הראשונית בהשוואה לכלים מודרניים כמו </a:t>
            </a:r>
            <a:r>
              <a:rPr lang="en-US" b="1" dirty="0" smtClean="0"/>
              <a:t>Custom Hooks</a:t>
            </a:r>
            <a:r>
              <a:rPr lang="en-US" dirty="0" smtClean="0"/>
              <a:t> </a:t>
            </a:r>
            <a:r>
              <a:rPr lang="he-IL" dirty="0" smtClean="0"/>
              <a:t> ו-</a:t>
            </a:r>
            <a:r>
              <a:rPr lang="en-US" b="1" dirty="0" smtClean="0"/>
              <a:t>Context API</a:t>
            </a:r>
            <a:r>
              <a:rPr lang="en-US" dirty="0" smtClean="0"/>
              <a:t>. </a:t>
            </a:r>
            <a:r>
              <a:rPr lang="he-IL" dirty="0" smtClean="0"/>
              <a:t> .</a:t>
            </a:r>
          </a:p>
          <a:p>
            <a:pPr marL="0" indent="0">
              <a:buNone/>
            </a:pPr>
            <a:r>
              <a:rPr lang="he-IL" dirty="0" smtClean="0"/>
              <a:t>עם המעבר מ-</a:t>
            </a:r>
            <a:r>
              <a:rPr lang="en-US" dirty="0" smtClean="0"/>
              <a:t> Class Components </a:t>
            </a:r>
            <a:r>
              <a:rPr lang="he-IL" dirty="0" smtClean="0"/>
              <a:t>ל-</a:t>
            </a:r>
            <a:r>
              <a:rPr lang="en-US" dirty="0" smtClean="0"/>
              <a:t>Function Components, </a:t>
            </a:r>
            <a:r>
              <a:rPr lang="he-IL" dirty="0" smtClean="0"/>
              <a:t> הפוקוס עבר לשיטות עבודה גמישות יותר ומודרניות שמאפשרות ניהול לוגיקה בצורה פשוטה ומובנת יותר. </a:t>
            </a:r>
          </a:p>
          <a:p>
            <a:pPr marL="0" indent="0">
              <a:buNone/>
            </a:pPr>
            <a:r>
              <a:rPr lang="he-IL" dirty="0" smtClean="0"/>
              <a:t>לכן, </a:t>
            </a:r>
            <a:r>
              <a:rPr lang="en-US" dirty="0" smtClean="0"/>
              <a:t> </a:t>
            </a:r>
            <a:r>
              <a:rPr lang="en-US" b="1" dirty="0" smtClean="0"/>
              <a:t>HOC</a:t>
            </a:r>
            <a:r>
              <a:rPr lang="en-US" dirty="0" smtClean="0"/>
              <a:t> </a:t>
            </a:r>
            <a:r>
              <a:rPr lang="he-IL" dirty="0" smtClean="0"/>
              <a:t>הוא פחות בשימוש כיום, בעיקר בפרויקטים חדשים, ובמקום זאת אנו רואים העדפה ל-</a:t>
            </a:r>
            <a:r>
              <a:rPr lang="en-US" b="1" dirty="0" smtClean="0"/>
              <a:t>Custom Hooks</a:t>
            </a:r>
            <a:r>
              <a:rPr lang="en-US" dirty="0" smtClean="0"/>
              <a:t> </a:t>
            </a:r>
            <a:r>
              <a:rPr lang="he-IL" dirty="0" smtClean="0"/>
              <a:t> ולגישות אחרות שמספקות פתרונות דומים.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8" y="47280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4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9541" y="262295"/>
            <a:ext cx="10515600" cy="5420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30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למה בכל זאת ללמוד?</a:t>
            </a:r>
          </a:p>
          <a:p>
            <a:pPr marL="0" indent="0">
              <a:buNone/>
            </a:pPr>
            <a:endParaRPr lang="he-IL" sz="3000" b="1" dirty="0" smtClean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e-IL" dirty="0" smtClean="0"/>
              <a:t>למרות ש-</a:t>
            </a:r>
            <a:r>
              <a:rPr lang="en-US" b="1" dirty="0" smtClean="0"/>
              <a:t>Higher-Order Components (HOC)</a:t>
            </a:r>
            <a:r>
              <a:rPr lang="en-US" dirty="0" smtClean="0"/>
              <a:t> </a:t>
            </a:r>
            <a:r>
              <a:rPr lang="he-IL" dirty="0" smtClean="0"/>
              <a:t> פחות בשימוש כיום בפרויקטים חדשים, יש להם ערך חשוב בהבנה של האופן שבו </a:t>
            </a:r>
            <a:r>
              <a:rPr lang="en-US" dirty="0" smtClean="0"/>
              <a:t>React </a:t>
            </a:r>
            <a:r>
              <a:rPr lang="he-IL" dirty="0" smtClean="0"/>
              <a:t>התפתח.</a:t>
            </a:r>
          </a:p>
          <a:p>
            <a:pPr marL="0" indent="0">
              <a:buNone/>
            </a:pPr>
            <a:r>
              <a:rPr lang="he-IL" dirty="0" smtClean="0"/>
              <a:t> לימוד </a:t>
            </a:r>
            <a:r>
              <a:rPr lang="en-US" dirty="0" smtClean="0"/>
              <a:t>HOC </a:t>
            </a:r>
            <a:r>
              <a:rPr lang="he-IL" dirty="0" smtClean="0"/>
              <a:t> מספק הבנה מעמיקה של עקרונות כמו קומפוזיציה ושיתוף לוגיקה בין רכיבים בצורה גמישה.</a:t>
            </a:r>
          </a:p>
          <a:p>
            <a:pPr marL="0" indent="0">
              <a:buNone/>
            </a:pPr>
            <a:r>
              <a:rPr lang="he-IL" dirty="0" smtClean="0"/>
              <a:t> בנוסף, יש עדיין פרויקטים קיימים וספריות שמשתמשות ב-</a:t>
            </a:r>
            <a:r>
              <a:rPr lang="en-US" dirty="0" smtClean="0"/>
              <a:t> HOC, </a:t>
            </a:r>
            <a:r>
              <a:rPr lang="he-IL" dirty="0" smtClean="0"/>
              <a:t>ויכולת להבין ולתחזק קוד ישן תוכל להיות מועילה.</a:t>
            </a:r>
          </a:p>
          <a:p>
            <a:pPr marL="0" indent="0">
              <a:buNone/>
            </a:pPr>
            <a:r>
              <a:rPr lang="he-IL" dirty="0" smtClean="0"/>
              <a:t> הבנת </a:t>
            </a:r>
            <a:r>
              <a:rPr lang="en-US" dirty="0" smtClean="0"/>
              <a:t>HOC </a:t>
            </a:r>
            <a:r>
              <a:rPr lang="he-IL" dirty="0" smtClean="0"/>
              <a:t> גם תעזור להבין איך גישות מודרניות כמו </a:t>
            </a:r>
            <a:r>
              <a:rPr lang="en-US" dirty="0" smtClean="0"/>
              <a:t> </a:t>
            </a:r>
            <a:r>
              <a:rPr lang="en-US" b="1" dirty="0" smtClean="0"/>
              <a:t>Custom Hooks</a:t>
            </a:r>
            <a:r>
              <a:rPr lang="en-US" dirty="0" smtClean="0"/>
              <a:t> </a:t>
            </a:r>
            <a:r>
              <a:rPr lang="he-IL" dirty="0" smtClean="0"/>
              <a:t>נבנו מתוך עקרונות דומים, ותספק בסיס חזק יותר לעבודה עם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React </a:t>
            </a:r>
            <a:r>
              <a:rPr lang="he-IL" dirty="0" smtClean="0"/>
              <a:t>באופן כללי.</a:t>
            </a:r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0" y="443204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4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7" y="3746090"/>
            <a:ext cx="4667865" cy="311191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Higher-Order Components (HOC) </a:t>
            </a:r>
            <a:r>
              <a:rPr lang="he-IL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זה?</a:t>
            </a:r>
            <a:br>
              <a:rPr lang="he-IL" b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33833"/>
            <a:ext cx="10515600" cy="4810279"/>
          </a:xfrm>
        </p:spPr>
        <p:txBody>
          <a:bodyPr/>
          <a:lstStyle/>
          <a:p>
            <a:r>
              <a:rPr lang="en-US" b="1" dirty="0" smtClean="0"/>
              <a:t>Higher-Order Component (HOC)</a:t>
            </a:r>
            <a:r>
              <a:rPr lang="en-US" dirty="0" smtClean="0"/>
              <a:t> </a:t>
            </a:r>
            <a:r>
              <a:rPr lang="he-IL" dirty="0" smtClean="0"/>
              <a:t> הוא </a:t>
            </a:r>
            <a:r>
              <a:rPr lang="he-IL" b="1" dirty="0" smtClean="0"/>
              <a:t>פונקציה שמקבלת קומפוננטה</a:t>
            </a:r>
            <a:r>
              <a:rPr lang="he-IL" dirty="0" smtClean="0"/>
              <a:t> ומחזירה קומפוננטה חדשה, שמורכבת מהקומפוננטה המקורית עם </a:t>
            </a:r>
            <a:r>
              <a:rPr lang="he-IL" b="1" dirty="0" smtClean="0"/>
              <a:t>שינויים או תוספות</a:t>
            </a:r>
            <a:r>
              <a:rPr lang="he-IL" dirty="0" smtClean="0"/>
              <a:t> כלשהן.</a:t>
            </a:r>
          </a:p>
          <a:p>
            <a:r>
              <a:rPr lang="he-IL" dirty="0" smtClean="0"/>
              <a:t>במילים פשוטות: </a:t>
            </a:r>
            <a:r>
              <a:rPr lang="en-US" dirty="0" smtClean="0"/>
              <a:t>HOC </a:t>
            </a:r>
            <a:r>
              <a:rPr lang="he-IL" dirty="0" smtClean="0"/>
              <a:t> הוא </a:t>
            </a:r>
            <a:r>
              <a:rPr lang="he-IL" b="1" dirty="0" smtClean="0"/>
              <a:t>פונקציה שמספקת שדרוג לקומפוננטה קיימת</a:t>
            </a:r>
            <a:r>
              <a:rPr lang="he-IL" dirty="0" smtClean="0"/>
              <a:t>. במקום לשנות את הקומפוננטה עצמה, </a:t>
            </a:r>
            <a:r>
              <a:rPr lang="en-US" dirty="0" smtClean="0"/>
              <a:t>HOC </a:t>
            </a:r>
            <a:r>
              <a:rPr lang="he-IL" dirty="0" smtClean="0"/>
              <a:t> עוטף אותה ומוסיף לה פונקציות נוספות, לדוגמה – הוספת ניהול </a:t>
            </a:r>
            <a:r>
              <a:rPr lang="en-US" dirty="0" smtClean="0"/>
              <a:t>state </a:t>
            </a:r>
            <a:r>
              <a:rPr lang="he-IL" dirty="0" smtClean="0"/>
              <a:t> או הוספת תכונות נוספות כמו בדיקות הרשאות.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09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7" y="1542019"/>
            <a:ext cx="7459805" cy="4191830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91612"/>
            <a:ext cx="10515600" cy="629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</a:t>
            </a:r>
            <a:r>
              <a:rPr lang="he-IL" dirty="0" smtClean="0"/>
              <a:t>: </a:t>
            </a:r>
            <a:r>
              <a:rPr lang="en-US" dirty="0" smtClean="0"/>
              <a:t>HOC</a:t>
            </a:r>
            <a:r>
              <a:rPr lang="he-IL" dirty="0" smtClean="0"/>
              <a:t> שמוסיף את הפונקציה של הצגת הודעת "ברוך הבא" לכל קומפוננטה שאנחנו מעבירים לו.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יצרנו פה בעצם </a:t>
            </a:r>
            <a:r>
              <a:rPr lang="en-US" dirty="0" smtClean="0"/>
              <a:t>HOC</a:t>
            </a:r>
            <a:r>
              <a:rPr lang="he-IL" dirty="0" smtClean="0"/>
              <a:t> שיכול לקבל כל רכיב </a:t>
            </a:r>
            <a:r>
              <a:rPr lang="he-IL" dirty="0" err="1" smtClean="0"/>
              <a:t>ריאקט</a:t>
            </a:r>
            <a:r>
              <a:rPr lang="he-IL" dirty="0" smtClean="0"/>
              <a:t> ולעבוד עליו באותה צורה.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 smtClean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699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619432"/>
            <a:ext cx="10515600" cy="5557531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ננסה אותו על קומפוננטה פשוטה: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 smtClean="0"/>
          </a:p>
          <a:p>
            <a:pPr marL="0" indent="0">
              <a:buNone/>
            </a:pPr>
            <a:r>
              <a:rPr lang="he-IL" dirty="0" smtClean="0"/>
              <a:t>נעטוף את הקומפוננטה </a:t>
            </a:r>
            <a:r>
              <a:rPr lang="en-US" dirty="0" err="1" smtClean="0"/>
              <a:t>UserProfile</a:t>
            </a:r>
            <a:r>
              <a:rPr lang="he-IL" dirty="0" smtClean="0"/>
              <a:t> ב </a:t>
            </a:r>
            <a:r>
              <a:rPr lang="en-US" dirty="0" smtClean="0"/>
              <a:t>HOC</a:t>
            </a:r>
            <a:r>
              <a:rPr lang="he-IL" dirty="0" smtClean="0"/>
              <a:t> שיצרנו:</a:t>
            </a:r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0" y="1116760"/>
            <a:ext cx="5903151" cy="169526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2" y="4071804"/>
            <a:ext cx="10771292" cy="8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1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78" y="561308"/>
            <a:ext cx="10333496" cy="460062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7711"/>
            <a:ext cx="4380578" cy="21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Hooks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" t="14694" r="14215" b="26123"/>
          <a:stretch/>
        </p:blipFill>
        <p:spPr>
          <a:xfrm>
            <a:off x="88643" y="4674480"/>
            <a:ext cx="2585731" cy="1962295"/>
          </a:xfr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69" y="1647967"/>
            <a:ext cx="10643061" cy="306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l="58543" t="-1572" b="68697"/>
          <a:stretch/>
        </p:blipFill>
        <p:spPr>
          <a:xfrm>
            <a:off x="8485239" y="373626"/>
            <a:ext cx="3235854" cy="658762"/>
          </a:xfrm>
          <a:prstGeom prst="rect">
            <a:avLst/>
          </a:prstGeom>
        </p:spPr>
      </p:pic>
      <p:grpSp>
        <p:nvGrpSpPr>
          <p:cNvPr id="9" name="קבוצה 8"/>
          <p:cNvGrpSpPr/>
          <p:nvPr/>
        </p:nvGrpSpPr>
        <p:grpSpPr>
          <a:xfrm>
            <a:off x="191642" y="228162"/>
            <a:ext cx="5835532" cy="6629838"/>
            <a:chOff x="162145" y="1092390"/>
            <a:chExt cx="5235765" cy="5646125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145" y="1092390"/>
              <a:ext cx="5235765" cy="4769703"/>
            </a:xfrm>
            <a:prstGeom prst="rect">
              <a:avLst/>
            </a:prstGeom>
          </p:spPr>
        </p:pic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753" y="5862093"/>
              <a:ext cx="2819795" cy="876422"/>
            </a:xfrm>
            <a:prstGeom prst="rect">
              <a:avLst/>
            </a:prstGeom>
          </p:spPr>
        </p:pic>
      </p:grpSp>
      <p:pic>
        <p:nvPicPr>
          <p:cNvPr id="10" name="תמונה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703" y="4201655"/>
            <a:ext cx="9478297" cy="16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2657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356</Words>
  <Application>Microsoft Office PowerPoint</Application>
  <PresentationFormat>מסך רחב</PresentationFormat>
  <Paragraphs>39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ערכת נושא Office</vt:lpstr>
      <vt:lpstr>HOC בריאקט</vt:lpstr>
      <vt:lpstr>מצגת של PowerPoint‏</vt:lpstr>
      <vt:lpstr>מצגת של PowerPoint‏</vt:lpstr>
      <vt:lpstr> Higher-Order Components (HOC) מה זה? </vt:lpstr>
      <vt:lpstr>מצגת של PowerPoint‏</vt:lpstr>
      <vt:lpstr>מצגת של PowerPoint‏</vt:lpstr>
      <vt:lpstr>מצגת של PowerPoint‏</vt:lpstr>
      <vt:lpstr>Custom Hooks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 בריאקט</dc:title>
  <dc:creator>IMOE001</dc:creator>
  <cp:lastModifiedBy>IMOE001</cp:lastModifiedBy>
  <cp:revision>10</cp:revision>
  <dcterms:created xsi:type="dcterms:W3CDTF">2025-02-12T07:36:22Z</dcterms:created>
  <dcterms:modified xsi:type="dcterms:W3CDTF">2025-02-12T09:35:56Z</dcterms:modified>
</cp:coreProperties>
</file>