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AF13-1AE3-4B15-9D5D-4FA610F10D87}" type="datetimeFigureOut">
              <a:rPr lang="he-IL" smtClean="0"/>
              <a:t>כ"ט/טבת/תשפ"ה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8E7D-DA26-4027-953B-58B5C70251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169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AF13-1AE3-4B15-9D5D-4FA610F10D87}" type="datetimeFigureOut">
              <a:rPr lang="he-IL" smtClean="0"/>
              <a:t>כ"ט/טבת/תשפ"ה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8E7D-DA26-4027-953B-58B5C70251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157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AF13-1AE3-4B15-9D5D-4FA610F10D87}" type="datetimeFigureOut">
              <a:rPr lang="he-IL" smtClean="0"/>
              <a:t>כ"ט/טבת/תשפ"ה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8E7D-DA26-4027-953B-58B5C70251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461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AF13-1AE3-4B15-9D5D-4FA610F10D87}" type="datetimeFigureOut">
              <a:rPr lang="he-IL" smtClean="0"/>
              <a:t>כ"ט/טבת/תשפ"ה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8E7D-DA26-4027-953B-58B5C70251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98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AF13-1AE3-4B15-9D5D-4FA610F10D87}" type="datetimeFigureOut">
              <a:rPr lang="he-IL" smtClean="0"/>
              <a:t>כ"ט/טבת/תשפ"ה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8E7D-DA26-4027-953B-58B5C70251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146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AF13-1AE3-4B15-9D5D-4FA610F10D87}" type="datetimeFigureOut">
              <a:rPr lang="he-IL" smtClean="0"/>
              <a:t>כ"ט/טבת/תשפ"ה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8E7D-DA26-4027-953B-58B5C70251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760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AF13-1AE3-4B15-9D5D-4FA610F10D87}" type="datetimeFigureOut">
              <a:rPr lang="he-IL" smtClean="0"/>
              <a:t>כ"ט/טבת/תשפ"ה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8E7D-DA26-4027-953B-58B5C70251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990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AF13-1AE3-4B15-9D5D-4FA610F10D87}" type="datetimeFigureOut">
              <a:rPr lang="he-IL" smtClean="0"/>
              <a:t>כ"ט/טבת/תשפ"ה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8E7D-DA26-4027-953B-58B5C70251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851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AF13-1AE3-4B15-9D5D-4FA610F10D87}" type="datetimeFigureOut">
              <a:rPr lang="he-IL" smtClean="0"/>
              <a:t>כ"ט/טבת/תשפ"ה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8E7D-DA26-4027-953B-58B5C70251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156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AF13-1AE3-4B15-9D5D-4FA610F10D87}" type="datetimeFigureOut">
              <a:rPr lang="he-IL" smtClean="0"/>
              <a:t>כ"ט/טבת/תשפ"ה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8E7D-DA26-4027-953B-58B5C70251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008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AF13-1AE3-4B15-9D5D-4FA610F10D87}" type="datetimeFigureOut">
              <a:rPr lang="he-IL" smtClean="0"/>
              <a:t>כ"ט/טבת/תשפ"ה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8E7D-DA26-4027-953B-58B5C70251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591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EAF13-1AE3-4B15-9D5D-4FA610F10D87}" type="datetimeFigureOut">
              <a:rPr lang="he-IL" smtClean="0"/>
              <a:t>כ"ט/טבת/תשפ"ה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88E7D-DA26-4027-953B-58B5C702514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598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0" r="22962"/>
          <a:stretch/>
        </p:blipFill>
        <p:spPr>
          <a:xfrm>
            <a:off x="98322" y="2814729"/>
            <a:ext cx="2703872" cy="3959698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414440"/>
            <a:ext cx="9144000" cy="85392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Reducers</a:t>
            </a:r>
            <a:endParaRPr lang="he-IL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2153266" y="1838631"/>
            <a:ext cx="9144000" cy="4689988"/>
          </a:xfrm>
        </p:spPr>
        <p:txBody>
          <a:bodyPr/>
          <a:lstStyle/>
          <a:p>
            <a:pPr algn="r"/>
            <a:r>
              <a:rPr lang="he-IL" dirty="0" smtClean="0"/>
              <a:t>למדנו על </a:t>
            </a:r>
            <a:r>
              <a:rPr lang="en-US" dirty="0" smtClean="0"/>
              <a:t>reducers</a:t>
            </a:r>
            <a:r>
              <a:rPr lang="he-IL" dirty="0" smtClean="0"/>
              <a:t> שהן פונקציות המגדירות כיצד ישתנה ה </a:t>
            </a:r>
            <a:r>
              <a:rPr lang="en-US" dirty="0" smtClean="0"/>
              <a:t>state </a:t>
            </a:r>
            <a:r>
              <a:rPr lang="he-IL" dirty="0" smtClean="0"/>
              <a:t> בהתאם ל </a:t>
            </a:r>
            <a:r>
              <a:rPr lang="en-US" dirty="0" smtClean="0"/>
              <a:t>action</a:t>
            </a:r>
            <a:r>
              <a:rPr lang="he-IL" dirty="0" smtClean="0"/>
              <a:t>.</a:t>
            </a:r>
          </a:p>
          <a:p>
            <a:pPr algn="r"/>
            <a:r>
              <a:rPr lang="he-IL" dirty="0" smtClean="0"/>
              <a:t>עד כה התעסקנו ב </a:t>
            </a:r>
            <a:r>
              <a:rPr lang="en-US" dirty="0" smtClean="0"/>
              <a:t>reducer</a:t>
            </a:r>
            <a:r>
              <a:rPr lang="he-IL" dirty="0" smtClean="0"/>
              <a:t> בודד, והראינו איך משלבים אותו ב</a:t>
            </a:r>
            <a:r>
              <a:rPr lang="en-US" dirty="0" smtClean="0"/>
              <a:t>store </a:t>
            </a:r>
            <a:r>
              <a:rPr lang="he-IL" dirty="0" smtClean="0"/>
              <a:t> , באמצעות שליחתו לפונקציה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createStore()</a:t>
            </a:r>
            <a:r>
              <a:rPr lang="he-IL" dirty="0" smtClean="0"/>
              <a:t>.</a:t>
            </a:r>
          </a:p>
          <a:p>
            <a:pPr algn="r"/>
            <a:r>
              <a:rPr lang="he-IL" dirty="0" smtClean="0"/>
              <a:t>כאשר האפליקציה גדלה, ניהול כל ה </a:t>
            </a:r>
            <a:r>
              <a:rPr lang="en-US" dirty="0" smtClean="0"/>
              <a:t>state</a:t>
            </a:r>
            <a:r>
              <a:rPr lang="he-IL" dirty="0" smtClean="0"/>
              <a:t> ב </a:t>
            </a:r>
            <a:r>
              <a:rPr lang="en-US" dirty="0" smtClean="0"/>
              <a:t>reducer</a:t>
            </a:r>
            <a:r>
              <a:rPr lang="he-IL" dirty="0" smtClean="0"/>
              <a:t> בודד הופך למסובך.</a:t>
            </a:r>
          </a:p>
          <a:p>
            <a:pPr algn="r"/>
            <a:r>
              <a:rPr lang="he-IL" dirty="0" smtClean="0"/>
              <a:t>הפתרון הוא לפצל למספר </a:t>
            </a:r>
            <a:r>
              <a:rPr lang="en-US" dirty="0" smtClean="0"/>
              <a:t>reducers</a:t>
            </a:r>
            <a:r>
              <a:rPr lang="he-IL" dirty="0" smtClean="0"/>
              <a:t> ולשלב אותם עם הפונקציה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combineReducers()</a:t>
            </a:r>
            <a:r>
              <a:rPr lang="he-IL" dirty="0" smtClean="0"/>
              <a:t> 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837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תרגיל 😳</a:t>
            </a:r>
            <a:endParaRPr lang="he-IL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99768" y="1533832"/>
            <a:ext cx="10754032" cy="4643131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נשכלל את תרגיל ניהול המשימות משיעור שעבר:</a:t>
            </a:r>
          </a:p>
          <a:p>
            <a:r>
              <a:rPr lang="he-IL" dirty="0" smtClean="0"/>
              <a:t>הוסיפו</a:t>
            </a:r>
            <a:r>
              <a:rPr lang="en-US" dirty="0" smtClean="0"/>
              <a:t>middleware </a:t>
            </a:r>
            <a:r>
              <a:rPr lang="he-IL" dirty="0" smtClean="0"/>
              <a:t> בשם </a:t>
            </a:r>
            <a:r>
              <a:rPr lang="en-US" dirty="0" smtClean="0"/>
              <a:t>validatorMiddleware</a:t>
            </a:r>
            <a:r>
              <a:rPr lang="he-IL" dirty="0" smtClean="0"/>
              <a:t> המוודא כי משימה שנוספת אינה ריקה.</a:t>
            </a:r>
          </a:p>
          <a:p>
            <a:r>
              <a:rPr lang="he-IL" dirty="0" smtClean="0"/>
              <a:t>הוסיפו סל מחזור לאפשר שחזור משימות שנמחקו בטעות: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Reducer</a:t>
            </a:r>
            <a:r>
              <a:rPr lang="he-IL" dirty="0" smtClean="0"/>
              <a:t> חדש לאחסון המשימות שנמחקו.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e-IL" dirty="0" smtClean="0"/>
              <a:t>שינוי הלוגיקה בזמן מחיקה – משימה תועבר לסל המחזור ולא תמחק לצמיתות.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e-IL" dirty="0" smtClean="0"/>
              <a:t>הוספת קומפוננטה של סל המחזור, המכילה בתוכה את רשימת המשימות שבסל המחזור, כפתור לשחזר משימה ספציפית, וכפתור למחוק לצמיתות משימה ספציפית.</a:t>
            </a:r>
          </a:p>
          <a:p>
            <a:pPr marL="457200" lvl="1" indent="0" algn="ctr">
              <a:buNone/>
            </a:pPr>
            <a:endParaRPr lang="he-IL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 algn="ctr">
              <a:buNone/>
            </a:pPr>
            <a:r>
              <a:rPr lang="he-IL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בהצלחה!</a:t>
            </a:r>
          </a:p>
        </p:txBody>
      </p:sp>
    </p:spTree>
    <p:extLst>
      <p:ext uri="{BB962C8B-B14F-4D97-AF65-F5344CB8AC3E}">
        <p14:creationId xmlns:p14="http://schemas.microsoft.com/office/powerpoint/2010/main" val="418674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06" y="2467304"/>
            <a:ext cx="3180276" cy="420775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08703" y="712608"/>
            <a:ext cx="10515600" cy="88357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 Children</a:t>
            </a:r>
            <a:endParaRPr lang="he-IL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506794" y="2214869"/>
            <a:ext cx="10515600" cy="34878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React Children</a:t>
            </a:r>
            <a:r>
              <a:rPr lang="he-IL" dirty="0" smtClean="0"/>
              <a:t> הוא </a:t>
            </a:r>
            <a:r>
              <a:rPr lang="he-IL" dirty="0" err="1" smtClean="0"/>
              <a:t>אוביקט</a:t>
            </a:r>
            <a:r>
              <a:rPr lang="he-IL" dirty="0" smtClean="0"/>
              <a:t> מובנה של </a:t>
            </a:r>
            <a:r>
              <a:rPr lang="he-IL" dirty="0" err="1" smtClean="0"/>
              <a:t>ריאקט</a:t>
            </a:r>
            <a:r>
              <a:rPr lang="he-IL" dirty="0" smtClean="0"/>
              <a:t> שמספק פונקציות לעבודה עם ילדים של קומפוננטות.</a:t>
            </a:r>
          </a:p>
          <a:p>
            <a:pPr marL="0" indent="0">
              <a:buNone/>
            </a:pPr>
            <a:r>
              <a:rPr lang="he-IL" dirty="0" err="1" smtClean="0"/>
              <a:t>בריאקט</a:t>
            </a:r>
            <a:r>
              <a:rPr lang="he-IL" dirty="0" smtClean="0"/>
              <a:t>, כל קומפוננטה יכולה לקבל כילדים קומפוננטות נוספות.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9090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/>
          <a:srcRect b="5991"/>
          <a:stretch/>
        </p:blipFill>
        <p:spPr>
          <a:xfrm>
            <a:off x="948050" y="390448"/>
            <a:ext cx="5383924" cy="386587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04" y="4669273"/>
            <a:ext cx="11327051" cy="1613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32722" y="390448"/>
            <a:ext cx="247772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דוגמא:</a:t>
            </a:r>
            <a:endParaRPr lang="he-IL" sz="32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640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519" y="2656986"/>
            <a:ext cx="7170061" cy="1410743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51" y="4556517"/>
            <a:ext cx="11518629" cy="1274011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79" y="219446"/>
            <a:ext cx="11795699" cy="2122907"/>
          </a:xfrm>
          <a:prstGeom prst="rect">
            <a:avLst/>
          </a:prstGeom>
        </p:spPr>
      </p:pic>
      <p:sp>
        <p:nvSpPr>
          <p:cNvPr id="9" name="מלבן 8"/>
          <p:cNvSpPr/>
          <p:nvPr/>
        </p:nvSpPr>
        <p:spPr>
          <a:xfrm>
            <a:off x="11336593" y="2851355"/>
            <a:ext cx="285136" cy="363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772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82" y="4060722"/>
            <a:ext cx="3502677" cy="2671302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572"/>
          </a:xfrm>
        </p:spPr>
        <p:txBody>
          <a:bodyPr/>
          <a:lstStyle/>
          <a:p>
            <a:pPr algn="ctr"/>
            <a:r>
              <a:rPr lang="he-IL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מתי זה שימושי?</a:t>
            </a:r>
            <a:endParaRPr lang="he-IL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3"/>
          <a:srcRect l="2726"/>
          <a:stretch/>
        </p:blipFill>
        <p:spPr>
          <a:xfrm>
            <a:off x="0" y="1287607"/>
            <a:ext cx="11648634" cy="176980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95" y="3096321"/>
            <a:ext cx="10878504" cy="135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תרגיל 😴</a:t>
            </a:r>
            <a:endParaRPr lang="he-IL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79" y="1887333"/>
            <a:ext cx="10539539" cy="1052512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85" y="3283974"/>
            <a:ext cx="4125739" cy="340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99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3" y="1838633"/>
            <a:ext cx="8437316" cy="5019367"/>
          </a:xfrm>
          <a:prstGeom prst="rect">
            <a:avLst/>
          </a:prstGeom>
        </p:spPr>
      </p:pic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64604" y="107743"/>
            <a:ext cx="7949534" cy="200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5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749" y="287277"/>
            <a:ext cx="5131188" cy="548465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20" y="997484"/>
            <a:ext cx="10473444" cy="578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688258"/>
            <a:ext cx="10515600" cy="5488705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שילוב ה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reducers</a:t>
            </a:r>
            <a:r>
              <a:rPr lang="he-IL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ב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</a:t>
            </a:r>
            <a:r>
              <a:rPr lang="he-IL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  <a:endParaRPr lang="he-IL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91" y="1472625"/>
            <a:ext cx="8351793" cy="486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5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707923"/>
            <a:ext cx="10515600" cy="5469040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איך זה עובד מאחורי הקלעים?</a:t>
            </a:r>
            <a:endParaRPr lang="he-IL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474" y="2078881"/>
            <a:ext cx="9068622" cy="2306306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45" y="4176565"/>
            <a:ext cx="2515435" cy="251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8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740"/>
          </a:xfrm>
        </p:spPr>
        <p:txBody>
          <a:bodyPr/>
          <a:lstStyle/>
          <a:p>
            <a:pPr algn="ctr"/>
            <a:r>
              <a:rPr lang="he-IL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הוספת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middleware</a:t>
            </a:r>
            <a:r>
              <a:rPr lang="he-IL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ל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reducer </a:t>
            </a:r>
            <a:endParaRPr lang="he-IL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63794" y="1238866"/>
            <a:ext cx="10990006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ב </a:t>
            </a:r>
            <a:r>
              <a:rPr lang="en-US" dirty="0" smtClean="0"/>
              <a:t>redux</a:t>
            </a:r>
            <a:r>
              <a:rPr lang="he-IL" dirty="0" smtClean="0"/>
              <a:t> ה </a:t>
            </a:r>
            <a:r>
              <a:rPr lang="en-US" dirty="0" smtClean="0"/>
              <a:t>middleware</a:t>
            </a:r>
            <a:r>
              <a:rPr lang="he-IL" dirty="0" smtClean="0"/>
              <a:t> הינו אמצעי עיבוד שנמצא בין שלב השליחה של </a:t>
            </a:r>
          </a:p>
          <a:p>
            <a:pPr marL="0" indent="0">
              <a:buNone/>
            </a:pPr>
            <a:r>
              <a:rPr lang="he-IL" dirty="0" smtClean="0"/>
              <a:t>ה </a:t>
            </a:r>
            <a:r>
              <a:rPr lang="en-US" dirty="0" smtClean="0"/>
              <a:t>action</a:t>
            </a:r>
            <a:r>
              <a:rPr lang="he-IL" dirty="0" smtClean="0"/>
              <a:t> לבין העיבוד שלה ב </a:t>
            </a:r>
            <a:r>
              <a:rPr lang="en-US" dirty="0" smtClean="0"/>
              <a:t>reducer</a:t>
            </a:r>
            <a:r>
              <a:rPr lang="he-IL" dirty="0" smtClean="0"/>
              <a:t>.</a:t>
            </a:r>
          </a:p>
          <a:p>
            <a:pPr marL="0" indent="0">
              <a:buNone/>
            </a:pPr>
            <a:endParaRPr lang="he-IL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he-I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איך מוסיפים 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middleware</a:t>
            </a:r>
            <a:r>
              <a:rPr lang="he-IL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?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94" y="3242369"/>
            <a:ext cx="11082457" cy="1998223"/>
          </a:xfrm>
          <a:prstGeom prst="rect">
            <a:avLst/>
          </a:prstGeom>
        </p:spPr>
      </p:pic>
      <p:pic>
        <p:nvPicPr>
          <p:cNvPr id="2056" name="Picture 8" descr="C:\Users\IMOE001\AppData\Local\Microsoft\Windows\Clipboard\HistoryData\{5AAEB4DC-3CD5-4058-9095-FA47D08D82D8}\{AC8DDE9A-386E-4F89-B6C0-3F1537722A5C}\ResourceMap\{5B7F0CF6-4938-4573-ADC5-9B0F899FE75A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25" y="5102943"/>
            <a:ext cx="5253805" cy="152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00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30088" y="131498"/>
            <a:ext cx="10515600" cy="972933"/>
          </a:xfrm>
        </p:spPr>
        <p:txBody>
          <a:bodyPr/>
          <a:lstStyle/>
          <a:p>
            <a:pPr algn="ctr"/>
            <a:r>
              <a:rPr lang="he-IL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יצירת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middleware</a:t>
            </a:r>
            <a:endParaRPr lang="he-IL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30" y="975614"/>
            <a:ext cx="10255033" cy="1929466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35" y="2851115"/>
            <a:ext cx="9307379" cy="1796161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46" y="5948517"/>
            <a:ext cx="11388517" cy="478509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1629" y="4986756"/>
            <a:ext cx="10376734" cy="83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1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97" y="199000"/>
            <a:ext cx="11704141" cy="624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4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pPr marL="0" indent="0" algn="ctr">
              <a:buNone/>
            </a:pPr>
            <a:r>
              <a:rPr lang="he-IL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איך משתמשים ב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redux-logger</a:t>
            </a:r>
            <a:r>
              <a:rPr lang="he-IL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</a:p>
          <a:p>
            <a:pPr marL="0" indent="0">
              <a:buNone/>
            </a:pPr>
            <a:r>
              <a:rPr lang="he-IL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התקנה:</a:t>
            </a:r>
          </a:p>
          <a:p>
            <a:pPr marL="0" indent="0" algn="l">
              <a:buNone/>
            </a:pPr>
            <a:r>
              <a:rPr lang="en-US" dirty="0" smtClean="0"/>
              <a:t>npm install redux-logger</a:t>
            </a:r>
            <a:endParaRPr lang="he-IL" dirty="0" smtClean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 smtClean="0"/>
              <a:t>לאחר ההתקנה נוכל להוסיף את ה </a:t>
            </a:r>
            <a:r>
              <a:rPr lang="en-US" dirty="0" smtClean="0"/>
              <a:t>middleware</a:t>
            </a:r>
            <a:r>
              <a:rPr lang="he-IL" dirty="0" smtClean="0"/>
              <a:t> ל </a:t>
            </a:r>
            <a:r>
              <a:rPr lang="en-US" dirty="0" smtClean="0"/>
              <a:t>store</a:t>
            </a:r>
            <a:r>
              <a:rPr lang="he-IL" dirty="0" smtClean="0"/>
              <a:t> באמצעות </a:t>
            </a:r>
            <a:r>
              <a:rPr lang="en-US" b="1" dirty="0" smtClean="0"/>
              <a:t>applyMiddleware</a:t>
            </a:r>
            <a:r>
              <a:rPr lang="he-IL" dirty="0"/>
              <a:t> </a:t>
            </a:r>
            <a:r>
              <a:rPr lang="he-IL" dirty="0" smtClean="0"/>
              <a:t>: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25" y="4167538"/>
            <a:ext cx="11139749" cy="57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5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237</Words>
  <Application>Microsoft Office PowerPoint</Application>
  <PresentationFormat>מסך רחב</PresentationFormat>
  <Paragraphs>33</Paragraphs>
  <Slides>15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ערכת נושא Office</vt:lpstr>
      <vt:lpstr>Multiple Reducers</vt:lpstr>
      <vt:lpstr>מצגת של PowerPoint‏</vt:lpstr>
      <vt:lpstr>מצגת של PowerPoint‏</vt:lpstr>
      <vt:lpstr>מצגת של PowerPoint‏</vt:lpstr>
      <vt:lpstr>מצגת של PowerPoint‏</vt:lpstr>
      <vt:lpstr>הוספת middleware ל reducer </vt:lpstr>
      <vt:lpstr>יצירת middleware</vt:lpstr>
      <vt:lpstr>מצגת של PowerPoint‏</vt:lpstr>
      <vt:lpstr>מצגת של PowerPoint‏</vt:lpstr>
      <vt:lpstr>תרגיל 😳</vt:lpstr>
      <vt:lpstr>React Children</vt:lpstr>
      <vt:lpstr>מצגת של PowerPoint‏</vt:lpstr>
      <vt:lpstr>מצגת של PowerPoint‏</vt:lpstr>
      <vt:lpstr>מתי זה שימושי?</vt:lpstr>
      <vt:lpstr>תרגיל 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Reducers</dc:title>
  <dc:creator>IMOE001</dc:creator>
  <cp:lastModifiedBy>IMOE001</cp:lastModifiedBy>
  <cp:revision>25</cp:revision>
  <dcterms:created xsi:type="dcterms:W3CDTF">2025-01-28T23:28:55Z</dcterms:created>
  <dcterms:modified xsi:type="dcterms:W3CDTF">2025-01-29T08:57:18Z</dcterms:modified>
</cp:coreProperties>
</file>