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328" r:id="rId7"/>
    <p:sldId id="261" r:id="rId8"/>
    <p:sldId id="327" r:id="rId9"/>
    <p:sldId id="329" r:id="rId10"/>
    <p:sldId id="262" r:id="rId11"/>
    <p:sldId id="331" r:id="rId12"/>
    <p:sldId id="263" r:id="rId13"/>
    <p:sldId id="264" r:id="rId14"/>
  </p:sldIdLst>
  <p:sldSz cx="9144000" cy="5143500" type="screen16x9"/>
  <p:notesSz cx="6858000" cy="9144000"/>
  <p:embeddedFontLst>
    <p:embeddedFont>
      <p:font typeface="Dosis" pitchFamily="2" charset="0"/>
      <p:regular r:id="rId16"/>
      <p:bold r:id="rId17"/>
    </p:embeddedFont>
    <p:embeddedFont>
      <p:font typeface="Space Grotesk" panose="020B0604020202020204" charset="0"/>
      <p:regular r:id="rId18"/>
      <p:bold r:id="rId19"/>
    </p:embeddedFont>
    <p:embeddedFont>
      <p:font typeface="Space Grotesk Light" panose="020B0604020202020204" charset="0"/>
      <p:regular r:id="rId20"/>
      <p:bold r:id="rId21"/>
    </p:embeddedFont>
    <p:embeddedFont>
      <p:font typeface="Space Grotesk Medium" panose="020B060402020202020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BA4F227-BEDE-4858-82F2-70CD9FB3F4A4}">
  <a:tblStyle styleId="{DBA4F227-BEDE-4858-82F2-70CD9FB3F4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54" autoAdjust="0"/>
    <p:restoredTop sz="94660"/>
  </p:normalViewPr>
  <p:slideViewPr>
    <p:cSldViewPr snapToGrid="0">
      <p:cViewPr varScale="1">
        <p:scale>
          <a:sx n="200" d="100"/>
          <a:sy n="200" d="100"/>
        </p:scale>
        <p:origin x="55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3" name="Google Shape;3643;g111aa7c6b2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4" name="Google Shape;3644;g111aa7c6b26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0" name="Google Shape;3820;g111784267d7_0_5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1" name="Google Shape;3821;g111784267d7_0_5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4" name="Google Shape;3724;g111784267d7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5" name="Google Shape;3725;g111784267d7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42382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6" name="Google Shape;3826;g111784267d7_0_5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7" name="Google Shape;3827;g111784267d7_0_5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2" name="Google Shape;3842;g111784267d7_0_6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3" name="Google Shape;3843;g111784267d7_0_6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8" name="Google Shape;3698;g154777a622a_7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9" name="Google Shape;3699;g154777a622a_7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7" name="Google Shape;3707;g13973a12802_0_7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8" name="Google Shape;3708;g13973a12802_0_7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4" name="Google Shape;3724;g111784267d7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5" name="Google Shape;3725;g111784267d7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0" name="Google Shape;3730;g11282d5271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1" name="Google Shape;3731;g11282d5271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7" name="Google Shape;3707;g13973a12802_0_7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8" name="Google Shape;3708;g13973a12802_0_7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3446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" name="Google Shape;3768;g111784267d7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9" name="Google Shape;3769;g111784267d7_0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0" name="Google Shape;3730;g11282d5271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1" name="Google Shape;3731;g11282d5271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7095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" name="Google Shape;3768;g111784267d7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9" name="Google Shape;3769;g111784267d7_0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5776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2500" y="614500"/>
            <a:ext cx="5200800" cy="30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9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2500" y="3886250"/>
            <a:ext cx="3808500" cy="4422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93880" y="914866"/>
            <a:ext cx="823936" cy="823879"/>
          </a:xfrm>
          <a:custGeom>
            <a:avLst/>
            <a:gdLst/>
            <a:ahLst/>
            <a:cxnLst/>
            <a:rect l="l" t="t" r="r" b="b"/>
            <a:pathLst>
              <a:path w="14462" h="14461" extrusionOk="0">
                <a:moveTo>
                  <a:pt x="7222" y="0"/>
                </a:moveTo>
                <a:lnTo>
                  <a:pt x="1" y="7221"/>
                </a:lnTo>
                <a:lnTo>
                  <a:pt x="7222" y="14461"/>
                </a:lnTo>
                <a:lnTo>
                  <a:pt x="14461" y="7221"/>
                </a:lnTo>
                <a:lnTo>
                  <a:pt x="7222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667336" y="2762105"/>
            <a:ext cx="849376" cy="851911"/>
          </a:xfrm>
          <a:custGeom>
            <a:avLst/>
            <a:gdLst/>
            <a:ahLst/>
            <a:cxnLst/>
            <a:rect l="l" t="t" r="r" b="b"/>
            <a:pathLst>
              <a:path w="6031" h="6049" extrusionOk="0">
                <a:moveTo>
                  <a:pt x="3015" y="0"/>
                </a:moveTo>
                <a:lnTo>
                  <a:pt x="0" y="3034"/>
                </a:lnTo>
                <a:lnTo>
                  <a:pt x="3015" y="6049"/>
                </a:lnTo>
                <a:lnTo>
                  <a:pt x="6030" y="3034"/>
                </a:lnTo>
                <a:lnTo>
                  <a:pt x="3015" y="0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00FF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928114" y="1582609"/>
            <a:ext cx="912329" cy="912329"/>
          </a:xfrm>
          <a:custGeom>
            <a:avLst/>
            <a:gdLst/>
            <a:ahLst/>
            <a:cxnLst/>
            <a:rect l="l" t="t" r="r" b="b"/>
            <a:pathLst>
              <a:path w="6478" h="6478" extrusionOk="0">
                <a:moveTo>
                  <a:pt x="447" y="3239"/>
                </a:moveTo>
                <a:lnTo>
                  <a:pt x="3239" y="6031"/>
                </a:lnTo>
                <a:lnTo>
                  <a:pt x="6031" y="3239"/>
                </a:lnTo>
                <a:lnTo>
                  <a:pt x="3239" y="429"/>
                </a:lnTo>
                <a:close/>
                <a:moveTo>
                  <a:pt x="3239" y="6477"/>
                </a:moveTo>
                <a:lnTo>
                  <a:pt x="1" y="3239"/>
                </a:lnTo>
                <a:lnTo>
                  <a:pt x="3239" y="1"/>
                </a:lnTo>
                <a:lnTo>
                  <a:pt x="6477" y="3239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795777" y="2890545"/>
            <a:ext cx="592493" cy="595169"/>
          </a:xfrm>
          <a:custGeom>
            <a:avLst/>
            <a:gdLst/>
            <a:ahLst/>
            <a:cxnLst/>
            <a:rect l="l" t="t" r="r" b="b"/>
            <a:pathLst>
              <a:path w="4207" h="4226" extrusionOk="0">
                <a:moveTo>
                  <a:pt x="428" y="2122"/>
                </a:moveTo>
                <a:lnTo>
                  <a:pt x="2103" y="3778"/>
                </a:lnTo>
                <a:lnTo>
                  <a:pt x="3778" y="2122"/>
                </a:lnTo>
                <a:lnTo>
                  <a:pt x="2103" y="447"/>
                </a:lnTo>
                <a:close/>
                <a:moveTo>
                  <a:pt x="2103" y="4225"/>
                </a:moveTo>
                <a:lnTo>
                  <a:pt x="0" y="2122"/>
                </a:lnTo>
                <a:lnTo>
                  <a:pt x="2103" y="0"/>
                </a:lnTo>
                <a:lnTo>
                  <a:pt x="4206" y="2122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351C7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7109071" y="2397768"/>
            <a:ext cx="2676" cy="91824"/>
          </a:xfrm>
          <a:custGeom>
            <a:avLst/>
            <a:gdLst/>
            <a:ahLst/>
            <a:cxnLst/>
            <a:rect l="l" t="t" r="r" b="b"/>
            <a:pathLst>
              <a:path w="19" h="652" extrusionOk="0">
                <a:moveTo>
                  <a:pt x="19" y="1"/>
                </a:moveTo>
                <a:lnTo>
                  <a:pt x="0" y="19"/>
                </a:lnTo>
                <a:lnTo>
                  <a:pt x="0" y="633"/>
                </a:lnTo>
                <a:lnTo>
                  <a:pt x="19" y="652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111606" y="2395092"/>
            <a:ext cx="2817" cy="97176"/>
          </a:xfrm>
          <a:custGeom>
            <a:avLst/>
            <a:gdLst/>
            <a:ahLst/>
            <a:cxnLst/>
            <a:rect l="l" t="t" r="r" b="b"/>
            <a:pathLst>
              <a:path w="20" h="690" extrusionOk="0">
                <a:moveTo>
                  <a:pt x="19" y="1"/>
                </a:moveTo>
                <a:lnTo>
                  <a:pt x="1" y="20"/>
                </a:lnTo>
                <a:lnTo>
                  <a:pt x="1" y="671"/>
                </a:lnTo>
                <a:lnTo>
                  <a:pt x="19" y="690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7114282" y="2392557"/>
            <a:ext cx="2676" cy="102387"/>
          </a:xfrm>
          <a:custGeom>
            <a:avLst/>
            <a:gdLst/>
            <a:ahLst/>
            <a:cxnLst/>
            <a:rect l="l" t="t" r="r" b="b"/>
            <a:pathLst>
              <a:path w="19" h="727" extrusionOk="0">
                <a:moveTo>
                  <a:pt x="19" y="0"/>
                </a:moveTo>
                <a:lnTo>
                  <a:pt x="0" y="19"/>
                </a:lnTo>
                <a:lnTo>
                  <a:pt x="0" y="708"/>
                </a:lnTo>
                <a:lnTo>
                  <a:pt x="19" y="726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7116817" y="2387346"/>
            <a:ext cx="2817" cy="110133"/>
          </a:xfrm>
          <a:custGeom>
            <a:avLst/>
            <a:gdLst/>
            <a:ahLst/>
            <a:cxnLst/>
            <a:rect l="l" t="t" r="r" b="b"/>
            <a:pathLst>
              <a:path w="20" h="782" extrusionOk="0">
                <a:moveTo>
                  <a:pt x="20" y="0"/>
                </a:moveTo>
                <a:lnTo>
                  <a:pt x="1" y="37"/>
                </a:lnTo>
                <a:lnTo>
                  <a:pt x="1" y="763"/>
                </a:lnTo>
                <a:lnTo>
                  <a:pt x="20" y="782"/>
                </a:lnTo>
                <a:lnTo>
                  <a:pt x="2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7119493" y="2384671"/>
            <a:ext cx="2817" cy="118020"/>
          </a:xfrm>
          <a:custGeom>
            <a:avLst/>
            <a:gdLst/>
            <a:ahLst/>
            <a:cxnLst/>
            <a:rect l="l" t="t" r="r" b="b"/>
            <a:pathLst>
              <a:path w="20" h="838" extrusionOk="0">
                <a:moveTo>
                  <a:pt x="19" y="1"/>
                </a:moveTo>
                <a:lnTo>
                  <a:pt x="1" y="19"/>
                </a:lnTo>
                <a:lnTo>
                  <a:pt x="1" y="801"/>
                </a:lnTo>
                <a:lnTo>
                  <a:pt x="19" y="838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127379" y="2379460"/>
            <a:ext cx="2676" cy="128582"/>
          </a:xfrm>
          <a:custGeom>
            <a:avLst/>
            <a:gdLst/>
            <a:ahLst/>
            <a:cxnLst/>
            <a:rect l="l" t="t" r="r" b="b"/>
            <a:pathLst>
              <a:path w="19" h="913" extrusionOk="0">
                <a:moveTo>
                  <a:pt x="19" y="0"/>
                </a:moveTo>
                <a:lnTo>
                  <a:pt x="0" y="19"/>
                </a:lnTo>
                <a:lnTo>
                  <a:pt x="0" y="894"/>
                </a:lnTo>
                <a:lnTo>
                  <a:pt x="19" y="912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7129914" y="2376784"/>
            <a:ext cx="2817" cy="133793"/>
          </a:xfrm>
          <a:custGeom>
            <a:avLst/>
            <a:gdLst/>
            <a:ahLst/>
            <a:cxnLst/>
            <a:rect l="l" t="t" r="r" b="b"/>
            <a:pathLst>
              <a:path w="20" h="950" extrusionOk="0">
                <a:moveTo>
                  <a:pt x="20" y="1"/>
                </a:moveTo>
                <a:lnTo>
                  <a:pt x="1" y="19"/>
                </a:lnTo>
                <a:lnTo>
                  <a:pt x="1" y="931"/>
                </a:lnTo>
                <a:lnTo>
                  <a:pt x="20" y="950"/>
                </a:lnTo>
                <a:lnTo>
                  <a:pt x="2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7132590" y="2374249"/>
            <a:ext cx="2817" cy="139004"/>
          </a:xfrm>
          <a:custGeom>
            <a:avLst/>
            <a:gdLst/>
            <a:ahLst/>
            <a:cxnLst/>
            <a:rect l="l" t="t" r="r" b="b"/>
            <a:pathLst>
              <a:path w="20" h="987" extrusionOk="0">
                <a:moveTo>
                  <a:pt x="19" y="0"/>
                </a:moveTo>
                <a:lnTo>
                  <a:pt x="1" y="19"/>
                </a:lnTo>
                <a:lnTo>
                  <a:pt x="1" y="968"/>
                </a:lnTo>
                <a:lnTo>
                  <a:pt x="19" y="986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135266" y="2368897"/>
            <a:ext cx="2676" cy="147032"/>
          </a:xfrm>
          <a:custGeom>
            <a:avLst/>
            <a:gdLst/>
            <a:ahLst/>
            <a:cxnLst/>
            <a:rect l="l" t="t" r="r" b="b"/>
            <a:pathLst>
              <a:path w="19" h="1044" extrusionOk="0">
                <a:moveTo>
                  <a:pt x="19" y="1"/>
                </a:moveTo>
                <a:lnTo>
                  <a:pt x="0" y="38"/>
                </a:lnTo>
                <a:lnTo>
                  <a:pt x="0" y="1024"/>
                </a:lnTo>
                <a:lnTo>
                  <a:pt x="19" y="1043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7137801" y="2366362"/>
            <a:ext cx="2817" cy="154778"/>
          </a:xfrm>
          <a:custGeom>
            <a:avLst/>
            <a:gdLst/>
            <a:ahLst/>
            <a:cxnLst/>
            <a:rect l="l" t="t" r="r" b="b"/>
            <a:pathLst>
              <a:path w="20" h="1099" extrusionOk="0">
                <a:moveTo>
                  <a:pt x="19" y="0"/>
                </a:moveTo>
                <a:lnTo>
                  <a:pt x="1" y="19"/>
                </a:lnTo>
                <a:lnTo>
                  <a:pt x="1" y="1061"/>
                </a:lnTo>
                <a:lnTo>
                  <a:pt x="19" y="1098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140477" y="2363686"/>
            <a:ext cx="5352" cy="159989"/>
          </a:xfrm>
          <a:custGeom>
            <a:avLst/>
            <a:gdLst/>
            <a:ahLst/>
            <a:cxnLst/>
            <a:rect l="l" t="t" r="r" b="b"/>
            <a:pathLst>
              <a:path w="38" h="1136" extrusionOk="0">
                <a:moveTo>
                  <a:pt x="38" y="1"/>
                </a:moveTo>
                <a:lnTo>
                  <a:pt x="0" y="19"/>
                </a:lnTo>
                <a:lnTo>
                  <a:pt x="0" y="1117"/>
                </a:lnTo>
                <a:lnTo>
                  <a:pt x="38" y="1136"/>
                </a:lnTo>
                <a:lnTo>
                  <a:pt x="38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7145688" y="2361151"/>
            <a:ext cx="2817" cy="165199"/>
          </a:xfrm>
          <a:custGeom>
            <a:avLst/>
            <a:gdLst/>
            <a:ahLst/>
            <a:cxnLst/>
            <a:rect l="l" t="t" r="r" b="b"/>
            <a:pathLst>
              <a:path w="20" h="1173" extrusionOk="0">
                <a:moveTo>
                  <a:pt x="19" y="0"/>
                </a:moveTo>
                <a:lnTo>
                  <a:pt x="1" y="19"/>
                </a:lnTo>
                <a:lnTo>
                  <a:pt x="1" y="1154"/>
                </a:lnTo>
                <a:lnTo>
                  <a:pt x="19" y="1173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7148364" y="2358475"/>
            <a:ext cx="2676" cy="170551"/>
          </a:xfrm>
          <a:custGeom>
            <a:avLst/>
            <a:gdLst/>
            <a:ahLst/>
            <a:cxnLst/>
            <a:rect l="l" t="t" r="r" b="b"/>
            <a:pathLst>
              <a:path w="19" h="1211" extrusionOk="0">
                <a:moveTo>
                  <a:pt x="19" y="0"/>
                </a:moveTo>
                <a:lnTo>
                  <a:pt x="0" y="19"/>
                </a:lnTo>
                <a:lnTo>
                  <a:pt x="0" y="1192"/>
                </a:lnTo>
                <a:lnTo>
                  <a:pt x="19" y="1210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7150899" y="2355800"/>
            <a:ext cx="2817" cy="175762"/>
          </a:xfrm>
          <a:custGeom>
            <a:avLst/>
            <a:gdLst/>
            <a:ahLst/>
            <a:cxnLst/>
            <a:rect l="l" t="t" r="r" b="b"/>
            <a:pathLst>
              <a:path w="20" h="1248" extrusionOk="0">
                <a:moveTo>
                  <a:pt x="19" y="1"/>
                </a:moveTo>
                <a:lnTo>
                  <a:pt x="1" y="19"/>
                </a:lnTo>
                <a:lnTo>
                  <a:pt x="1" y="1229"/>
                </a:lnTo>
                <a:lnTo>
                  <a:pt x="19" y="1248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7153574" y="2350589"/>
            <a:ext cx="2817" cy="183649"/>
          </a:xfrm>
          <a:custGeom>
            <a:avLst/>
            <a:gdLst/>
            <a:ahLst/>
            <a:cxnLst/>
            <a:rect l="l" t="t" r="r" b="b"/>
            <a:pathLst>
              <a:path w="20" h="1304" extrusionOk="0">
                <a:moveTo>
                  <a:pt x="19" y="1"/>
                </a:moveTo>
                <a:lnTo>
                  <a:pt x="0" y="38"/>
                </a:lnTo>
                <a:lnTo>
                  <a:pt x="0" y="1285"/>
                </a:lnTo>
                <a:lnTo>
                  <a:pt x="19" y="1303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7156250" y="2347913"/>
            <a:ext cx="2676" cy="191536"/>
          </a:xfrm>
          <a:custGeom>
            <a:avLst/>
            <a:gdLst/>
            <a:ahLst/>
            <a:cxnLst/>
            <a:rect l="l" t="t" r="r" b="b"/>
            <a:pathLst>
              <a:path w="19" h="1360" extrusionOk="0">
                <a:moveTo>
                  <a:pt x="19" y="1"/>
                </a:moveTo>
                <a:lnTo>
                  <a:pt x="0" y="20"/>
                </a:lnTo>
                <a:lnTo>
                  <a:pt x="0" y="1322"/>
                </a:lnTo>
                <a:lnTo>
                  <a:pt x="19" y="1360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7158785" y="2345378"/>
            <a:ext cx="5352" cy="196746"/>
          </a:xfrm>
          <a:custGeom>
            <a:avLst/>
            <a:gdLst/>
            <a:ahLst/>
            <a:cxnLst/>
            <a:rect l="l" t="t" r="r" b="b"/>
            <a:pathLst>
              <a:path w="38" h="1397" extrusionOk="0">
                <a:moveTo>
                  <a:pt x="38" y="0"/>
                </a:moveTo>
                <a:lnTo>
                  <a:pt x="1" y="19"/>
                </a:lnTo>
                <a:lnTo>
                  <a:pt x="1" y="1378"/>
                </a:lnTo>
                <a:lnTo>
                  <a:pt x="38" y="1396"/>
                </a:lnTo>
                <a:lnTo>
                  <a:pt x="38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7163996" y="2342702"/>
            <a:ext cx="2817" cy="201957"/>
          </a:xfrm>
          <a:custGeom>
            <a:avLst/>
            <a:gdLst/>
            <a:ahLst/>
            <a:cxnLst/>
            <a:rect l="l" t="t" r="r" b="b"/>
            <a:pathLst>
              <a:path w="20" h="1434" extrusionOk="0">
                <a:moveTo>
                  <a:pt x="20" y="1"/>
                </a:moveTo>
                <a:lnTo>
                  <a:pt x="1" y="19"/>
                </a:lnTo>
                <a:lnTo>
                  <a:pt x="1" y="1415"/>
                </a:lnTo>
                <a:lnTo>
                  <a:pt x="20" y="1434"/>
                </a:lnTo>
                <a:lnTo>
                  <a:pt x="2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7166672" y="2340167"/>
            <a:ext cx="2817" cy="207168"/>
          </a:xfrm>
          <a:custGeom>
            <a:avLst/>
            <a:gdLst/>
            <a:ahLst/>
            <a:cxnLst/>
            <a:rect l="l" t="t" r="r" b="b"/>
            <a:pathLst>
              <a:path w="20" h="1471" extrusionOk="0">
                <a:moveTo>
                  <a:pt x="19" y="0"/>
                </a:moveTo>
                <a:lnTo>
                  <a:pt x="1" y="19"/>
                </a:lnTo>
                <a:lnTo>
                  <a:pt x="1" y="1452"/>
                </a:lnTo>
                <a:lnTo>
                  <a:pt x="19" y="1470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7169348" y="2337491"/>
            <a:ext cx="2676" cy="212379"/>
          </a:xfrm>
          <a:custGeom>
            <a:avLst/>
            <a:gdLst/>
            <a:ahLst/>
            <a:cxnLst/>
            <a:rect l="l" t="t" r="r" b="b"/>
            <a:pathLst>
              <a:path w="19" h="1508" extrusionOk="0">
                <a:moveTo>
                  <a:pt x="19" y="1"/>
                </a:moveTo>
                <a:lnTo>
                  <a:pt x="0" y="19"/>
                </a:lnTo>
                <a:lnTo>
                  <a:pt x="0" y="1489"/>
                </a:lnTo>
                <a:lnTo>
                  <a:pt x="19" y="1508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7171883" y="2332280"/>
            <a:ext cx="2817" cy="220266"/>
          </a:xfrm>
          <a:custGeom>
            <a:avLst/>
            <a:gdLst/>
            <a:ahLst/>
            <a:cxnLst/>
            <a:rect l="l" t="t" r="r" b="b"/>
            <a:pathLst>
              <a:path w="20" h="1564" extrusionOk="0">
                <a:moveTo>
                  <a:pt x="19" y="0"/>
                </a:moveTo>
                <a:lnTo>
                  <a:pt x="1" y="38"/>
                </a:lnTo>
                <a:lnTo>
                  <a:pt x="1" y="1545"/>
                </a:lnTo>
                <a:lnTo>
                  <a:pt x="19" y="1564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7174559" y="2329605"/>
            <a:ext cx="2676" cy="228153"/>
          </a:xfrm>
          <a:custGeom>
            <a:avLst/>
            <a:gdLst/>
            <a:ahLst/>
            <a:cxnLst/>
            <a:rect l="l" t="t" r="r" b="b"/>
            <a:pathLst>
              <a:path w="19" h="1620" extrusionOk="0">
                <a:moveTo>
                  <a:pt x="19" y="1"/>
                </a:moveTo>
                <a:lnTo>
                  <a:pt x="0" y="19"/>
                </a:lnTo>
                <a:lnTo>
                  <a:pt x="0" y="1583"/>
                </a:lnTo>
                <a:lnTo>
                  <a:pt x="19" y="1620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7182445" y="2324394"/>
            <a:ext cx="2676" cy="238715"/>
          </a:xfrm>
          <a:custGeom>
            <a:avLst/>
            <a:gdLst/>
            <a:ahLst/>
            <a:cxnLst/>
            <a:rect l="l" t="t" r="r" b="b"/>
            <a:pathLst>
              <a:path w="19" h="1695" extrusionOk="0">
                <a:moveTo>
                  <a:pt x="19" y="0"/>
                </a:moveTo>
                <a:lnTo>
                  <a:pt x="0" y="19"/>
                </a:lnTo>
                <a:lnTo>
                  <a:pt x="0" y="1675"/>
                </a:lnTo>
                <a:lnTo>
                  <a:pt x="19" y="1694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7184980" y="2321718"/>
            <a:ext cx="2817" cy="243926"/>
          </a:xfrm>
          <a:custGeom>
            <a:avLst/>
            <a:gdLst/>
            <a:ahLst/>
            <a:cxnLst/>
            <a:rect l="l" t="t" r="r" b="b"/>
            <a:pathLst>
              <a:path w="20" h="1732" extrusionOk="0">
                <a:moveTo>
                  <a:pt x="19" y="1"/>
                </a:moveTo>
                <a:lnTo>
                  <a:pt x="1" y="19"/>
                </a:lnTo>
                <a:lnTo>
                  <a:pt x="1" y="1713"/>
                </a:lnTo>
                <a:lnTo>
                  <a:pt x="19" y="1732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7187656" y="2319183"/>
            <a:ext cx="2676" cy="249137"/>
          </a:xfrm>
          <a:custGeom>
            <a:avLst/>
            <a:gdLst/>
            <a:ahLst/>
            <a:cxnLst/>
            <a:rect l="l" t="t" r="r" b="b"/>
            <a:pathLst>
              <a:path w="19" h="1769" extrusionOk="0">
                <a:moveTo>
                  <a:pt x="19" y="0"/>
                </a:moveTo>
                <a:lnTo>
                  <a:pt x="0" y="19"/>
                </a:lnTo>
                <a:lnTo>
                  <a:pt x="0" y="1750"/>
                </a:lnTo>
                <a:lnTo>
                  <a:pt x="19" y="1768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7190332" y="2313972"/>
            <a:ext cx="2676" cy="256883"/>
          </a:xfrm>
          <a:custGeom>
            <a:avLst/>
            <a:gdLst/>
            <a:ahLst/>
            <a:cxnLst/>
            <a:rect l="l" t="t" r="r" b="b"/>
            <a:pathLst>
              <a:path w="19" h="1824" extrusionOk="0">
                <a:moveTo>
                  <a:pt x="19" y="0"/>
                </a:moveTo>
                <a:lnTo>
                  <a:pt x="0" y="37"/>
                </a:lnTo>
                <a:lnTo>
                  <a:pt x="0" y="1805"/>
                </a:lnTo>
                <a:lnTo>
                  <a:pt x="19" y="1824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7192867" y="2311296"/>
            <a:ext cx="2817" cy="264911"/>
          </a:xfrm>
          <a:custGeom>
            <a:avLst/>
            <a:gdLst/>
            <a:ahLst/>
            <a:cxnLst/>
            <a:rect l="l" t="t" r="r" b="b"/>
            <a:pathLst>
              <a:path w="20" h="1881" extrusionOk="0">
                <a:moveTo>
                  <a:pt x="19" y="0"/>
                </a:moveTo>
                <a:lnTo>
                  <a:pt x="1" y="19"/>
                </a:lnTo>
                <a:lnTo>
                  <a:pt x="1" y="1843"/>
                </a:lnTo>
                <a:lnTo>
                  <a:pt x="19" y="1880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7195543" y="2308620"/>
            <a:ext cx="5352" cy="270122"/>
          </a:xfrm>
          <a:custGeom>
            <a:avLst/>
            <a:gdLst/>
            <a:ahLst/>
            <a:cxnLst/>
            <a:rect l="l" t="t" r="r" b="b"/>
            <a:pathLst>
              <a:path w="38" h="1918" extrusionOk="0">
                <a:moveTo>
                  <a:pt x="37" y="1"/>
                </a:moveTo>
                <a:lnTo>
                  <a:pt x="0" y="19"/>
                </a:lnTo>
                <a:lnTo>
                  <a:pt x="0" y="1899"/>
                </a:lnTo>
                <a:lnTo>
                  <a:pt x="37" y="1918"/>
                </a:lnTo>
                <a:lnTo>
                  <a:pt x="37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7200754" y="2306085"/>
            <a:ext cx="2817" cy="275332"/>
          </a:xfrm>
          <a:custGeom>
            <a:avLst/>
            <a:gdLst/>
            <a:ahLst/>
            <a:cxnLst/>
            <a:rect l="l" t="t" r="r" b="b"/>
            <a:pathLst>
              <a:path w="20" h="1955" extrusionOk="0">
                <a:moveTo>
                  <a:pt x="19" y="0"/>
                </a:moveTo>
                <a:lnTo>
                  <a:pt x="0" y="19"/>
                </a:lnTo>
                <a:lnTo>
                  <a:pt x="0" y="1936"/>
                </a:lnTo>
                <a:lnTo>
                  <a:pt x="19" y="1954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7203430" y="2303410"/>
            <a:ext cx="2676" cy="280543"/>
          </a:xfrm>
          <a:custGeom>
            <a:avLst/>
            <a:gdLst/>
            <a:ahLst/>
            <a:cxnLst/>
            <a:rect l="l" t="t" r="r" b="b"/>
            <a:pathLst>
              <a:path w="19" h="1992" extrusionOk="0">
                <a:moveTo>
                  <a:pt x="19" y="1"/>
                </a:moveTo>
                <a:lnTo>
                  <a:pt x="0" y="19"/>
                </a:lnTo>
                <a:lnTo>
                  <a:pt x="0" y="1973"/>
                </a:lnTo>
                <a:lnTo>
                  <a:pt x="19" y="1992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7205965" y="2300734"/>
            <a:ext cx="2817" cy="285895"/>
          </a:xfrm>
          <a:custGeom>
            <a:avLst/>
            <a:gdLst/>
            <a:ahLst/>
            <a:cxnLst/>
            <a:rect l="l" t="t" r="r" b="b"/>
            <a:pathLst>
              <a:path w="20" h="2030" extrusionOk="0">
                <a:moveTo>
                  <a:pt x="19" y="1"/>
                </a:moveTo>
                <a:lnTo>
                  <a:pt x="1" y="20"/>
                </a:lnTo>
                <a:lnTo>
                  <a:pt x="1" y="2011"/>
                </a:lnTo>
                <a:lnTo>
                  <a:pt x="19" y="2030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7208640" y="2295523"/>
            <a:ext cx="2676" cy="293782"/>
          </a:xfrm>
          <a:custGeom>
            <a:avLst/>
            <a:gdLst/>
            <a:ahLst/>
            <a:cxnLst/>
            <a:rect l="l" t="t" r="r" b="b"/>
            <a:pathLst>
              <a:path w="19" h="2086" extrusionOk="0">
                <a:moveTo>
                  <a:pt x="19" y="1"/>
                </a:moveTo>
                <a:lnTo>
                  <a:pt x="0" y="38"/>
                </a:lnTo>
                <a:lnTo>
                  <a:pt x="0" y="2067"/>
                </a:lnTo>
                <a:lnTo>
                  <a:pt x="19" y="2085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7211175" y="2292988"/>
            <a:ext cx="2817" cy="301528"/>
          </a:xfrm>
          <a:custGeom>
            <a:avLst/>
            <a:gdLst/>
            <a:ahLst/>
            <a:cxnLst/>
            <a:rect l="l" t="t" r="r" b="b"/>
            <a:pathLst>
              <a:path w="20" h="2141" extrusionOk="0">
                <a:moveTo>
                  <a:pt x="20" y="0"/>
                </a:moveTo>
                <a:lnTo>
                  <a:pt x="1" y="19"/>
                </a:lnTo>
                <a:lnTo>
                  <a:pt x="1" y="2103"/>
                </a:lnTo>
                <a:lnTo>
                  <a:pt x="20" y="2140"/>
                </a:lnTo>
                <a:lnTo>
                  <a:pt x="2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7219062" y="2287636"/>
            <a:ext cx="2817" cy="312090"/>
          </a:xfrm>
          <a:custGeom>
            <a:avLst/>
            <a:gdLst/>
            <a:ahLst/>
            <a:cxnLst/>
            <a:rect l="l" t="t" r="r" b="b"/>
            <a:pathLst>
              <a:path w="20" h="2216" extrusionOk="0">
                <a:moveTo>
                  <a:pt x="19" y="1"/>
                </a:moveTo>
                <a:lnTo>
                  <a:pt x="1" y="20"/>
                </a:lnTo>
                <a:lnTo>
                  <a:pt x="1" y="2197"/>
                </a:lnTo>
                <a:lnTo>
                  <a:pt x="19" y="2216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7221738" y="2285101"/>
            <a:ext cx="2676" cy="317301"/>
          </a:xfrm>
          <a:custGeom>
            <a:avLst/>
            <a:gdLst/>
            <a:ahLst/>
            <a:cxnLst/>
            <a:rect l="l" t="t" r="r" b="b"/>
            <a:pathLst>
              <a:path w="19" h="2253" extrusionOk="0">
                <a:moveTo>
                  <a:pt x="19" y="0"/>
                </a:moveTo>
                <a:lnTo>
                  <a:pt x="0" y="19"/>
                </a:lnTo>
                <a:lnTo>
                  <a:pt x="0" y="2234"/>
                </a:lnTo>
                <a:lnTo>
                  <a:pt x="19" y="2252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7224273" y="2282425"/>
            <a:ext cx="2817" cy="322512"/>
          </a:xfrm>
          <a:custGeom>
            <a:avLst/>
            <a:gdLst/>
            <a:ahLst/>
            <a:cxnLst/>
            <a:rect l="l" t="t" r="r" b="b"/>
            <a:pathLst>
              <a:path w="20" h="2290" extrusionOk="0">
                <a:moveTo>
                  <a:pt x="20" y="1"/>
                </a:moveTo>
                <a:lnTo>
                  <a:pt x="1" y="19"/>
                </a:lnTo>
                <a:lnTo>
                  <a:pt x="1" y="2271"/>
                </a:lnTo>
                <a:lnTo>
                  <a:pt x="20" y="2290"/>
                </a:lnTo>
                <a:lnTo>
                  <a:pt x="2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"/>
          <p:cNvSpPr/>
          <p:nvPr/>
        </p:nvSpPr>
        <p:spPr>
          <a:xfrm>
            <a:off x="7226949" y="2279890"/>
            <a:ext cx="2817" cy="327723"/>
          </a:xfrm>
          <a:custGeom>
            <a:avLst/>
            <a:gdLst/>
            <a:ahLst/>
            <a:cxnLst/>
            <a:rect l="l" t="t" r="r" b="b"/>
            <a:pathLst>
              <a:path w="20" h="2327" extrusionOk="0">
                <a:moveTo>
                  <a:pt x="19" y="0"/>
                </a:moveTo>
                <a:lnTo>
                  <a:pt x="1" y="19"/>
                </a:lnTo>
                <a:lnTo>
                  <a:pt x="1" y="2308"/>
                </a:lnTo>
                <a:lnTo>
                  <a:pt x="19" y="2326"/>
                </a:lnTo>
                <a:lnTo>
                  <a:pt x="19" y="2308"/>
                </a:lnTo>
                <a:lnTo>
                  <a:pt x="19" y="19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>
            <a:off x="7229625" y="2282425"/>
            <a:ext cx="2676" cy="322512"/>
          </a:xfrm>
          <a:custGeom>
            <a:avLst/>
            <a:gdLst/>
            <a:ahLst/>
            <a:cxnLst/>
            <a:rect l="l" t="t" r="r" b="b"/>
            <a:pathLst>
              <a:path w="19" h="2290" extrusionOk="0">
                <a:moveTo>
                  <a:pt x="0" y="1"/>
                </a:moveTo>
                <a:lnTo>
                  <a:pt x="0" y="2290"/>
                </a:lnTo>
                <a:lnTo>
                  <a:pt x="19" y="2271"/>
                </a:lnTo>
                <a:lnTo>
                  <a:pt x="19" y="19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7232160" y="2285101"/>
            <a:ext cx="5352" cy="317301"/>
          </a:xfrm>
          <a:custGeom>
            <a:avLst/>
            <a:gdLst/>
            <a:ahLst/>
            <a:cxnLst/>
            <a:rect l="l" t="t" r="r" b="b"/>
            <a:pathLst>
              <a:path w="38" h="2253" extrusionOk="0">
                <a:moveTo>
                  <a:pt x="1" y="0"/>
                </a:moveTo>
                <a:lnTo>
                  <a:pt x="1" y="2252"/>
                </a:lnTo>
                <a:lnTo>
                  <a:pt x="38" y="2234"/>
                </a:lnTo>
                <a:lnTo>
                  <a:pt x="38" y="19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"/>
          <p:cNvSpPr/>
          <p:nvPr/>
        </p:nvSpPr>
        <p:spPr>
          <a:xfrm>
            <a:off x="7237511" y="2287636"/>
            <a:ext cx="2676" cy="312090"/>
          </a:xfrm>
          <a:custGeom>
            <a:avLst/>
            <a:gdLst/>
            <a:ahLst/>
            <a:cxnLst/>
            <a:rect l="l" t="t" r="r" b="b"/>
            <a:pathLst>
              <a:path w="19" h="2216" extrusionOk="0">
                <a:moveTo>
                  <a:pt x="0" y="1"/>
                </a:moveTo>
                <a:lnTo>
                  <a:pt x="0" y="2216"/>
                </a:lnTo>
                <a:lnTo>
                  <a:pt x="19" y="2197"/>
                </a:lnTo>
                <a:lnTo>
                  <a:pt x="19" y="20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"/>
          <p:cNvSpPr/>
          <p:nvPr/>
        </p:nvSpPr>
        <p:spPr>
          <a:xfrm>
            <a:off x="7240046" y="2290312"/>
            <a:ext cx="2817" cy="306739"/>
          </a:xfrm>
          <a:custGeom>
            <a:avLst/>
            <a:gdLst/>
            <a:ahLst/>
            <a:cxnLst/>
            <a:rect l="l" t="t" r="r" b="b"/>
            <a:pathLst>
              <a:path w="20" h="2178" extrusionOk="0">
                <a:moveTo>
                  <a:pt x="1" y="1"/>
                </a:moveTo>
                <a:lnTo>
                  <a:pt x="1" y="2178"/>
                </a:lnTo>
                <a:lnTo>
                  <a:pt x="19" y="2159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2"/>
          <p:cNvSpPr/>
          <p:nvPr/>
        </p:nvSpPr>
        <p:spPr>
          <a:xfrm>
            <a:off x="7245257" y="2295523"/>
            <a:ext cx="2817" cy="293782"/>
          </a:xfrm>
          <a:custGeom>
            <a:avLst/>
            <a:gdLst/>
            <a:ahLst/>
            <a:cxnLst/>
            <a:rect l="l" t="t" r="r" b="b"/>
            <a:pathLst>
              <a:path w="20" h="2086" extrusionOk="0">
                <a:moveTo>
                  <a:pt x="1" y="1"/>
                </a:moveTo>
                <a:lnTo>
                  <a:pt x="1" y="2085"/>
                </a:lnTo>
                <a:lnTo>
                  <a:pt x="19" y="2067"/>
                </a:lnTo>
                <a:lnTo>
                  <a:pt x="19" y="3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"/>
          <p:cNvSpPr/>
          <p:nvPr/>
        </p:nvSpPr>
        <p:spPr>
          <a:xfrm>
            <a:off x="7253144" y="2303410"/>
            <a:ext cx="2817" cy="280543"/>
          </a:xfrm>
          <a:custGeom>
            <a:avLst/>
            <a:gdLst/>
            <a:ahLst/>
            <a:cxnLst/>
            <a:rect l="l" t="t" r="r" b="b"/>
            <a:pathLst>
              <a:path w="20" h="1992" extrusionOk="0">
                <a:moveTo>
                  <a:pt x="1" y="1"/>
                </a:moveTo>
                <a:lnTo>
                  <a:pt x="1" y="1992"/>
                </a:lnTo>
                <a:lnTo>
                  <a:pt x="19" y="1973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"/>
          <p:cNvSpPr/>
          <p:nvPr/>
        </p:nvSpPr>
        <p:spPr>
          <a:xfrm>
            <a:off x="7255820" y="2306085"/>
            <a:ext cx="2676" cy="275332"/>
          </a:xfrm>
          <a:custGeom>
            <a:avLst/>
            <a:gdLst/>
            <a:ahLst/>
            <a:cxnLst/>
            <a:rect l="l" t="t" r="r" b="b"/>
            <a:pathLst>
              <a:path w="19" h="1955" extrusionOk="0">
                <a:moveTo>
                  <a:pt x="0" y="0"/>
                </a:moveTo>
                <a:lnTo>
                  <a:pt x="0" y="1954"/>
                </a:lnTo>
                <a:lnTo>
                  <a:pt x="19" y="1936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"/>
          <p:cNvSpPr/>
          <p:nvPr/>
        </p:nvSpPr>
        <p:spPr>
          <a:xfrm>
            <a:off x="7258355" y="2308620"/>
            <a:ext cx="2817" cy="270122"/>
          </a:xfrm>
          <a:custGeom>
            <a:avLst/>
            <a:gdLst/>
            <a:ahLst/>
            <a:cxnLst/>
            <a:rect l="l" t="t" r="r" b="b"/>
            <a:pathLst>
              <a:path w="20" h="1918" extrusionOk="0">
                <a:moveTo>
                  <a:pt x="1" y="1"/>
                </a:moveTo>
                <a:lnTo>
                  <a:pt x="1" y="1918"/>
                </a:lnTo>
                <a:lnTo>
                  <a:pt x="19" y="1899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2"/>
          <p:cNvSpPr/>
          <p:nvPr/>
        </p:nvSpPr>
        <p:spPr>
          <a:xfrm>
            <a:off x="7261031" y="2311296"/>
            <a:ext cx="2817" cy="264911"/>
          </a:xfrm>
          <a:custGeom>
            <a:avLst/>
            <a:gdLst/>
            <a:ahLst/>
            <a:cxnLst/>
            <a:rect l="l" t="t" r="r" b="b"/>
            <a:pathLst>
              <a:path w="20" h="1881" extrusionOk="0">
                <a:moveTo>
                  <a:pt x="0" y="0"/>
                </a:moveTo>
                <a:lnTo>
                  <a:pt x="0" y="1880"/>
                </a:lnTo>
                <a:lnTo>
                  <a:pt x="19" y="1843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"/>
          <p:cNvSpPr/>
          <p:nvPr/>
        </p:nvSpPr>
        <p:spPr>
          <a:xfrm>
            <a:off x="7263706" y="2313972"/>
            <a:ext cx="2676" cy="256883"/>
          </a:xfrm>
          <a:custGeom>
            <a:avLst/>
            <a:gdLst/>
            <a:ahLst/>
            <a:cxnLst/>
            <a:rect l="l" t="t" r="r" b="b"/>
            <a:pathLst>
              <a:path w="19" h="1824" extrusionOk="0">
                <a:moveTo>
                  <a:pt x="0" y="0"/>
                </a:moveTo>
                <a:lnTo>
                  <a:pt x="0" y="1824"/>
                </a:lnTo>
                <a:lnTo>
                  <a:pt x="19" y="1805"/>
                </a:lnTo>
                <a:lnTo>
                  <a:pt x="19" y="3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"/>
          <p:cNvSpPr/>
          <p:nvPr/>
        </p:nvSpPr>
        <p:spPr>
          <a:xfrm>
            <a:off x="7266241" y="2319183"/>
            <a:ext cx="5352" cy="249137"/>
          </a:xfrm>
          <a:custGeom>
            <a:avLst/>
            <a:gdLst/>
            <a:ahLst/>
            <a:cxnLst/>
            <a:rect l="l" t="t" r="r" b="b"/>
            <a:pathLst>
              <a:path w="38" h="1769" extrusionOk="0">
                <a:moveTo>
                  <a:pt x="1" y="0"/>
                </a:moveTo>
                <a:lnTo>
                  <a:pt x="1" y="1768"/>
                </a:lnTo>
                <a:lnTo>
                  <a:pt x="38" y="1750"/>
                </a:lnTo>
                <a:lnTo>
                  <a:pt x="38" y="19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"/>
          <p:cNvSpPr/>
          <p:nvPr/>
        </p:nvSpPr>
        <p:spPr>
          <a:xfrm>
            <a:off x="7271452" y="2321718"/>
            <a:ext cx="2817" cy="243926"/>
          </a:xfrm>
          <a:custGeom>
            <a:avLst/>
            <a:gdLst/>
            <a:ahLst/>
            <a:cxnLst/>
            <a:rect l="l" t="t" r="r" b="b"/>
            <a:pathLst>
              <a:path w="20" h="1732" extrusionOk="0">
                <a:moveTo>
                  <a:pt x="1" y="1"/>
                </a:moveTo>
                <a:lnTo>
                  <a:pt x="1" y="1732"/>
                </a:lnTo>
                <a:lnTo>
                  <a:pt x="20" y="1713"/>
                </a:lnTo>
                <a:lnTo>
                  <a:pt x="20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"/>
          <p:cNvSpPr/>
          <p:nvPr/>
        </p:nvSpPr>
        <p:spPr>
          <a:xfrm>
            <a:off x="7274128" y="2324394"/>
            <a:ext cx="2817" cy="238715"/>
          </a:xfrm>
          <a:custGeom>
            <a:avLst/>
            <a:gdLst/>
            <a:ahLst/>
            <a:cxnLst/>
            <a:rect l="l" t="t" r="r" b="b"/>
            <a:pathLst>
              <a:path w="20" h="1695" extrusionOk="0">
                <a:moveTo>
                  <a:pt x="1" y="0"/>
                </a:moveTo>
                <a:lnTo>
                  <a:pt x="1" y="1694"/>
                </a:lnTo>
                <a:lnTo>
                  <a:pt x="19" y="1675"/>
                </a:lnTo>
                <a:lnTo>
                  <a:pt x="19" y="19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"/>
          <p:cNvSpPr/>
          <p:nvPr/>
        </p:nvSpPr>
        <p:spPr>
          <a:xfrm>
            <a:off x="7276804" y="2327070"/>
            <a:ext cx="2676" cy="233364"/>
          </a:xfrm>
          <a:custGeom>
            <a:avLst/>
            <a:gdLst/>
            <a:ahLst/>
            <a:cxnLst/>
            <a:rect l="l" t="t" r="r" b="b"/>
            <a:pathLst>
              <a:path w="19" h="1657" extrusionOk="0">
                <a:moveTo>
                  <a:pt x="0" y="0"/>
                </a:moveTo>
                <a:lnTo>
                  <a:pt x="0" y="1656"/>
                </a:lnTo>
                <a:lnTo>
                  <a:pt x="19" y="1638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2"/>
          <p:cNvSpPr/>
          <p:nvPr/>
        </p:nvSpPr>
        <p:spPr>
          <a:xfrm>
            <a:off x="7279339" y="2329605"/>
            <a:ext cx="2817" cy="228153"/>
          </a:xfrm>
          <a:custGeom>
            <a:avLst/>
            <a:gdLst/>
            <a:ahLst/>
            <a:cxnLst/>
            <a:rect l="l" t="t" r="r" b="b"/>
            <a:pathLst>
              <a:path w="20" h="1620" extrusionOk="0">
                <a:moveTo>
                  <a:pt x="1" y="1"/>
                </a:moveTo>
                <a:lnTo>
                  <a:pt x="1" y="1620"/>
                </a:lnTo>
                <a:lnTo>
                  <a:pt x="19" y="1583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"/>
          <p:cNvSpPr/>
          <p:nvPr/>
        </p:nvSpPr>
        <p:spPr>
          <a:xfrm>
            <a:off x="7284550" y="2337491"/>
            <a:ext cx="5493" cy="212379"/>
          </a:xfrm>
          <a:custGeom>
            <a:avLst/>
            <a:gdLst/>
            <a:ahLst/>
            <a:cxnLst/>
            <a:rect l="l" t="t" r="r" b="b"/>
            <a:pathLst>
              <a:path w="39" h="1508" extrusionOk="0">
                <a:moveTo>
                  <a:pt x="1" y="1"/>
                </a:moveTo>
                <a:lnTo>
                  <a:pt x="1" y="1508"/>
                </a:lnTo>
                <a:lnTo>
                  <a:pt x="38" y="1489"/>
                </a:lnTo>
                <a:lnTo>
                  <a:pt x="38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7289902" y="2340167"/>
            <a:ext cx="2676" cy="207168"/>
          </a:xfrm>
          <a:custGeom>
            <a:avLst/>
            <a:gdLst/>
            <a:ahLst/>
            <a:cxnLst/>
            <a:rect l="l" t="t" r="r" b="b"/>
            <a:pathLst>
              <a:path w="19" h="1471" extrusionOk="0">
                <a:moveTo>
                  <a:pt x="0" y="0"/>
                </a:moveTo>
                <a:lnTo>
                  <a:pt x="0" y="1470"/>
                </a:lnTo>
                <a:lnTo>
                  <a:pt x="19" y="1452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"/>
          <p:cNvSpPr/>
          <p:nvPr/>
        </p:nvSpPr>
        <p:spPr>
          <a:xfrm>
            <a:off x="7292437" y="2342702"/>
            <a:ext cx="2817" cy="201957"/>
          </a:xfrm>
          <a:custGeom>
            <a:avLst/>
            <a:gdLst/>
            <a:ahLst/>
            <a:cxnLst/>
            <a:rect l="l" t="t" r="r" b="b"/>
            <a:pathLst>
              <a:path w="20" h="1434" extrusionOk="0">
                <a:moveTo>
                  <a:pt x="1" y="1"/>
                </a:moveTo>
                <a:lnTo>
                  <a:pt x="1" y="1434"/>
                </a:lnTo>
                <a:lnTo>
                  <a:pt x="19" y="1415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7295112" y="2345378"/>
            <a:ext cx="2817" cy="196746"/>
          </a:xfrm>
          <a:custGeom>
            <a:avLst/>
            <a:gdLst/>
            <a:ahLst/>
            <a:cxnLst/>
            <a:rect l="l" t="t" r="r" b="b"/>
            <a:pathLst>
              <a:path w="20" h="1397" extrusionOk="0">
                <a:moveTo>
                  <a:pt x="0" y="0"/>
                </a:moveTo>
                <a:lnTo>
                  <a:pt x="0" y="1396"/>
                </a:lnTo>
                <a:lnTo>
                  <a:pt x="19" y="1378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7297788" y="2347913"/>
            <a:ext cx="2676" cy="191536"/>
          </a:xfrm>
          <a:custGeom>
            <a:avLst/>
            <a:gdLst/>
            <a:ahLst/>
            <a:cxnLst/>
            <a:rect l="l" t="t" r="r" b="b"/>
            <a:pathLst>
              <a:path w="19" h="1360" extrusionOk="0">
                <a:moveTo>
                  <a:pt x="0" y="1"/>
                </a:moveTo>
                <a:lnTo>
                  <a:pt x="0" y="1360"/>
                </a:lnTo>
                <a:lnTo>
                  <a:pt x="19" y="1322"/>
                </a:lnTo>
                <a:lnTo>
                  <a:pt x="19" y="20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>
            <a:off x="7300323" y="2350589"/>
            <a:ext cx="2817" cy="183649"/>
          </a:xfrm>
          <a:custGeom>
            <a:avLst/>
            <a:gdLst/>
            <a:ahLst/>
            <a:cxnLst/>
            <a:rect l="l" t="t" r="r" b="b"/>
            <a:pathLst>
              <a:path w="20" h="1304" extrusionOk="0">
                <a:moveTo>
                  <a:pt x="1" y="1"/>
                </a:moveTo>
                <a:lnTo>
                  <a:pt x="1" y="1303"/>
                </a:lnTo>
                <a:lnTo>
                  <a:pt x="19" y="1285"/>
                </a:lnTo>
                <a:lnTo>
                  <a:pt x="19" y="3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>
            <a:off x="7302999" y="2355800"/>
            <a:ext cx="5352" cy="175762"/>
          </a:xfrm>
          <a:custGeom>
            <a:avLst/>
            <a:gdLst/>
            <a:ahLst/>
            <a:cxnLst/>
            <a:rect l="l" t="t" r="r" b="b"/>
            <a:pathLst>
              <a:path w="38" h="1248" extrusionOk="0">
                <a:moveTo>
                  <a:pt x="0" y="1"/>
                </a:moveTo>
                <a:lnTo>
                  <a:pt x="0" y="1248"/>
                </a:lnTo>
                <a:lnTo>
                  <a:pt x="37" y="1229"/>
                </a:lnTo>
                <a:lnTo>
                  <a:pt x="37" y="19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>
            <a:off x="7308210" y="2358475"/>
            <a:ext cx="2817" cy="170551"/>
          </a:xfrm>
          <a:custGeom>
            <a:avLst/>
            <a:gdLst/>
            <a:ahLst/>
            <a:cxnLst/>
            <a:rect l="l" t="t" r="r" b="b"/>
            <a:pathLst>
              <a:path w="20" h="1211" extrusionOk="0">
                <a:moveTo>
                  <a:pt x="0" y="0"/>
                </a:moveTo>
                <a:lnTo>
                  <a:pt x="0" y="1210"/>
                </a:lnTo>
                <a:lnTo>
                  <a:pt x="19" y="1192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2"/>
          <p:cNvSpPr/>
          <p:nvPr/>
        </p:nvSpPr>
        <p:spPr>
          <a:xfrm>
            <a:off x="7310886" y="2361151"/>
            <a:ext cx="2676" cy="165199"/>
          </a:xfrm>
          <a:custGeom>
            <a:avLst/>
            <a:gdLst/>
            <a:ahLst/>
            <a:cxnLst/>
            <a:rect l="l" t="t" r="r" b="b"/>
            <a:pathLst>
              <a:path w="19" h="1173" extrusionOk="0">
                <a:moveTo>
                  <a:pt x="0" y="0"/>
                </a:moveTo>
                <a:lnTo>
                  <a:pt x="0" y="1173"/>
                </a:lnTo>
                <a:lnTo>
                  <a:pt x="19" y="1154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"/>
          <p:cNvSpPr/>
          <p:nvPr/>
        </p:nvSpPr>
        <p:spPr>
          <a:xfrm>
            <a:off x="7313421" y="2363686"/>
            <a:ext cx="2817" cy="159989"/>
          </a:xfrm>
          <a:custGeom>
            <a:avLst/>
            <a:gdLst/>
            <a:ahLst/>
            <a:cxnLst/>
            <a:rect l="l" t="t" r="r" b="b"/>
            <a:pathLst>
              <a:path w="20" h="1136" extrusionOk="0">
                <a:moveTo>
                  <a:pt x="1" y="1"/>
                </a:moveTo>
                <a:lnTo>
                  <a:pt x="1" y="1136"/>
                </a:lnTo>
                <a:lnTo>
                  <a:pt x="19" y="1117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2"/>
          <p:cNvSpPr/>
          <p:nvPr/>
        </p:nvSpPr>
        <p:spPr>
          <a:xfrm>
            <a:off x="7316097" y="2366362"/>
            <a:ext cx="2676" cy="154778"/>
          </a:xfrm>
          <a:custGeom>
            <a:avLst/>
            <a:gdLst/>
            <a:ahLst/>
            <a:cxnLst/>
            <a:rect l="l" t="t" r="r" b="b"/>
            <a:pathLst>
              <a:path w="19" h="1099" extrusionOk="0">
                <a:moveTo>
                  <a:pt x="0" y="0"/>
                </a:moveTo>
                <a:lnTo>
                  <a:pt x="0" y="1098"/>
                </a:lnTo>
                <a:lnTo>
                  <a:pt x="19" y="1061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"/>
          <p:cNvSpPr/>
          <p:nvPr/>
        </p:nvSpPr>
        <p:spPr>
          <a:xfrm>
            <a:off x="7318632" y="2368897"/>
            <a:ext cx="2817" cy="147032"/>
          </a:xfrm>
          <a:custGeom>
            <a:avLst/>
            <a:gdLst/>
            <a:ahLst/>
            <a:cxnLst/>
            <a:rect l="l" t="t" r="r" b="b"/>
            <a:pathLst>
              <a:path w="20" h="1044" extrusionOk="0">
                <a:moveTo>
                  <a:pt x="1" y="1"/>
                </a:moveTo>
                <a:lnTo>
                  <a:pt x="1" y="1043"/>
                </a:lnTo>
                <a:lnTo>
                  <a:pt x="20" y="1024"/>
                </a:lnTo>
                <a:lnTo>
                  <a:pt x="20" y="3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"/>
          <p:cNvSpPr/>
          <p:nvPr/>
        </p:nvSpPr>
        <p:spPr>
          <a:xfrm>
            <a:off x="7321308" y="2374249"/>
            <a:ext cx="5352" cy="139004"/>
          </a:xfrm>
          <a:custGeom>
            <a:avLst/>
            <a:gdLst/>
            <a:ahLst/>
            <a:cxnLst/>
            <a:rect l="l" t="t" r="r" b="b"/>
            <a:pathLst>
              <a:path w="38" h="987" extrusionOk="0">
                <a:moveTo>
                  <a:pt x="1" y="0"/>
                </a:moveTo>
                <a:lnTo>
                  <a:pt x="1" y="986"/>
                </a:lnTo>
                <a:lnTo>
                  <a:pt x="38" y="968"/>
                </a:lnTo>
                <a:lnTo>
                  <a:pt x="38" y="19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7326518" y="2376784"/>
            <a:ext cx="2817" cy="133793"/>
          </a:xfrm>
          <a:custGeom>
            <a:avLst/>
            <a:gdLst/>
            <a:ahLst/>
            <a:cxnLst/>
            <a:rect l="l" t="t" r="r" b="b"/>
            <a:pathLst>
              <a:path w="20" h="950" extrusionOk="0">
                <a:moveTo>
                  <a:pt x="1" y="1"/>
                </a:moveTo>
                <a:lnTo>
                  <a:pt x="1" y="950"/>
                </a:lnTo>
                <a:lnTo>
                  <a:pt x="19" y="931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"/>
          <p:cNvSpPr/>
          <p:nvPr/>
        </p:nvSpPr>
        <p:spPr>
          <a:xfrm>
            <a:off x="7329194" y="2379460"/>
            <a:ext cx="2676" cy="128582"/>
          </a:xfrm>
          <a:custGeom>
            <a:avLst/>
            <a:gdLst/>
            <a:ahLst/>
            <a:cxnLst/>
            <a:rect l="l" t="t" r="r" b="b"/>
            <a:pathLst>
              <a:path w="19" h="913" extrusionOk="0">
                <a:moveTo>
                  <a:pt x="0" y="0"/>
                </a:moveTo>
                <a:lnTo>
                  <a:pt x="0" y="912"/>
                </a:lnTo>
                <a:lnTo>
                  <a:pt x="19" y="894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"/>
          <p:cNvSpPr/>
          <p:nvPr/>
        </p:nvSpPr>
        <p:spPr>
          <a:xfrm>
            <a:off x="7331729" y="2381995"/>
            <a:ext cx="2817" cy="123371"/>
          </a:xfrm>
          <a:custGeom>
            <a:avLst/>
            <a:gdLst/>
            <a:ahLst/>
            <a:cxnLst/>
            <a:rect l="l" t="t" r="r" b="b"/>
            <a:pathLst>
              <a:path w="20" h="876" extrusionOk="0">
                <a:moveTo>
                  <a:pt x="1" y="1"/>
                </a:moveTo>
                <a:lnTo>
                  <a:pt x="1" y="876"/>
                </a:lnTo>
                <a:lnTo>
                  <a:pt x="20" y="857"/>
                </a:lnTo>
                <a:lnTo>
                  <a:pt x="20" y="20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"/>
          <p:cNvSpPr/>
          <p:nvPr/>
        </p:nvSpPr>
        <p:spPr>
          <a:xfrm>
            <a:off x="7334405" y="2384671"/>
            <a:ext cx="2817" cy="118020"/>
          </a:xfrm>
          <a:custGeom>
            <a:avLst/>
            <a:gdLst/>
            <a:ahLst/>
            <a:cxnLst/>
            <a:rect l="l" t="t" r="r" b="b"/>
            <a:pathLst>
              <a:path w="20" h="838" extrusionOk="0">
                <a:moveTo>
                  <a:pt x="1" y="1"/>
                </a:moveTo>
                <a:lnTo>
                  <a:pt x="1" y="838"/>
                </a:lnTo>
                <a:lnTo>
                  <a:pt x="19" y="801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7337081" y="2387346"/>
            <a:ext cx="2676" cy="110133"/>
          </a:xfrm>
          <a:custGeom>
            <a:avLst/>
            <a:gdLst/>
            <a:ahLst/>
            <a:cxnLst/>
            <a:rect l="l" t="t" r="r" b="b"/>
            <a:pathLst>
              <a:path w="19" h="782" extrusionOk="0">
                <a:moveTo>
                  <a:pt x="0" y="0"/>
                </a:moveTo>
                <a:lnTo>
                  <a:pt x="0" y="782"/>
                </a:lnTo>
                <a:lnTo>
                  <a:pt x="19" y="763"/>
                </a:lnTo>
                <a:lnTo>
                  <a:pt x="19" y="3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"/>
          <p:cNvSpPr/>
          <p:nvPr/>
        </p:nvSpPr>
        <p:spPr>
          <a:xfrm>
            <a:off x="7339616" y="2392557"/>
            <a:ext cx="5493" cy="102387"/>
          </a:xfrm>
          <a:custGeom>
            <a:avLst/>
            <a:gdLst/>
            <a:ahLst/>
            <a:cxnLst/>
            <a:rect l="l" t="t" r="r" b="b"/>
            <a:pathLst>
              <a:path w="39" h="727" extrusionOk="0">
                <a:moveTo>
                  <a:pt x="1" y="0"/>
                </a:moveTo>
                <a:lnTo>
                  <a:pt x="1" y="726"/>
                </a:lnTo>
                <a:lnTo>
                  <a:pt x="38" y="708"/>
                </a:lnTo>
                <a:lnTo>
                  <a:pt x="38" y="19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"/>
          <p:cNvSpPr/>
          <p:nvPr/>
        </p:nvSpPr>
        <p:spPr>
          <a:xfrm>
            <a:off x="7344968" y="2395092"/>
            <a:ext cx="2676" cy="97176"/>
          </a:xfrm>
          <a:custGeom>
            <a:avLst/>
            <a:gdLst/>
            <a:ahLst/>
            <a:cxnLst/>
            <a:rect l="l" t="t" r="r" b="b"/>
            <a:pathLst>
              <a:path w="19" h="690" extrusionOk="0">
                <a:moveTo>
                  <a:pt x="0" y="1"/>
                </a:moveTo>
                <a:lnTo>
                  <a:pt x="0" y="690"/>
                </a:lnTo>
                <a:lnTo>
                  <a:pt x="19" y="671"/>
                </a:lnTo>
                <a:lnTo>
                  <a:pt x="19" y="20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"/>
          <p:cNvSpPr/>
          <p:nvPr/>
        </p:nvSpPr>
        <p:spPr>
          <a:xfrm>
            <a:off x="7347503" y="2397768"/>
            <a:ext cx="2817" cy="91824"/>
          </a:xfrm>
          <a:custGeom>
            <a:avLst/>
            <a:gdLst/>
            <a:ahLst/>
            <a:cxnLst/>
            <a:rect l="l" t="t" r="r" b="b"/>
            <a:pathLst>
              <a:path w="20" h="652" extrusionOk="0">
                <a:moveTo>
                  <a:pt x="1" y="1"/>
                </a:moveTo>
                <a:lnTo>
                  <a:pt x="1" y="652"/>
                </a:lnTo>
                <a:lnTo>
                  <a:pt x="19" y="633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"/>
          <p:cNvSpPr/>
          <p:nvPr/>
        </p:nvSpPr>
        <p:spPr>
          <a:xfrm>
            <a:off x="7350178" y="2400444"/>
            <a:ext cx="2676" cy="86614"/>
          </a:xfrm>
          <a:custGeom>
            <a:avLst/>
            <a:gdLst/>
            <a:ahLst/>
            <a:cxnLst/>
            <a:rect l="l" t="t" r="r" b="b"/>
            <a:pathLst>
              <a:path w="19" h="615" extrusionOk="0">
                <a:moveTo>
                  <a:pt x="0" y="0"/>
                </a:moveTo>
                <a:lnTo>
                  <a:pt x="0" y="614"/>
                </a:lnTo>
                <a:lnTo>
                  <a:pt x="19" y="596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"/>
          <p:cNvSpPr/>
          <p:nvPr/>
        </p:nvSpPr>
        <p:spPr>
          <a:xfrm>
            <a:off x="7352713" y="2402979"/>
            <a:ext cx="2817" cy="81403"/>
          </a:xfrm>
          <a:custGeom>
            <a:avLst/>
            <a:gdLst/>
            <a:ahLst/>
            <a:cxnLst/>
            <a:rect l="l" t="t" r="r" b="b"/>
            <a:pathLst>
              <a:path w="20" h="578" extrusionOk="0">
                <a:moveTo>
                  <a:pt x="1" y="1"/>
                </a:moveTo>
                <a:lnTo>
                  <a:pt x="1" y="578"/>
                </a:lnTo>
                <a:lnTo>
                  <a:pt x="19" y="541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7355389" y="2405655"/>
            <a:ext cx="2817" cy="73516"/>
          </a:xfrm>
          <a:custGeom>
            <a:avLst/>
            <a:gdLst/>
            <a:ahLst/>
            <a:cxnLst/>
            <a:rect l="l" t="t" r="r" b="b"/>
            <a:pathLst>
              <a:path w="20" h="522" extrusionOk="0">
                <a:moveTo>
                  <a:pt x="0" y="0"/>
                </a:moveTo>
                <a:lnTo>
                  <a:pt x="0" y="522"/>
                </a:lnTo>
                <a:lnTo>
                  <a:pt x="19" y="503"/>
                </a:lnTo>
                <a:lnTo>
                  <a:pt x="19" y="3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7358065" y="2410866"/>
            <a:ext cx="5352" cy="65629"/>
          </a:xfrm>
          <a:custGeom>
            <a:avLst/>
            <a:gdLst/>
            <a:ahLst/>
            <a:cxnLst/>
            <a:rect l="l" t="t" r="r" b="b"/>
            <a:pathLst>
              <a:path w="38" h="466" extrusionOk="0">
                <a:moveTo>
                  <a:pt x="0" y="1"/>
                </a:moveTo>
                <a:lnTo>
                  <a:pt x="0" y="466"/>
                </a:lnTo>
                <a:lnTo>
                  <a:pt x="37" y="447"/>
                </a:lnTo>
                <a:lnTo>
                  <a:pt x="37" y="19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7363276" y="2413541"/>
            <a:ext cx="2676" cy="60418"/>
          </a:xfrm>
          <a:custGeom>
            <a:avLst/>
            <a:gdLst/>
            <a:ahLst/>
            <a:cxnLst/>
            <a:rect l="l" t="t" r="r" b="b"/>
            <a:pathLst>
              <a:path w="19" h="429" extrusionOk="0">
                <a:moveTo>
                  <a:pt x="0" y="0"/>
                </a:moveTo>
                <a:lnTo>
                  <a:pt x="0" y="428"/>
                </a:lnTo>
                <a:lnTo>
                  <a:pt x="19" y="410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7365811" y="2416076"/>
            <a:ext cx="2817" cy="55207"/>
          </a:xfrm>
          <a:custGeom>
            <a:avLst/>
            <a:gdLst/>
            <a:ahLst/>
            <a:cxnLst/>
            <a:rect l="l" t="t" r="r" b="b"/>
            <a:pathLst>
              <a:path w="20" h="392" extrusionOk="0">
                <a:moveTo>
                  <a:pt x="1" y="1"/>
                </a:moveTo>
                <a:lnTo>
                  <a:pt x="1" y="392"/>
                </a:lnTo>
                <a:lnTo>
                  <a:pt x="20" y="373"/>
                </a:lnTo>
                <a:lnTo>
                  <a:pt x="20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"/>
          <p:cNvSpPr/>
          <p:nvPr/>
        </p:nvSpPr>
        <p:spPr>
          <a:xfrm>
            <a:off x="7368487" y="2418752"/>
            <a:ext cx="2817" cy="49996"/>
          </a:xfrm>
          <a:custGeom>
            <a:avLst/>
            <a:gdLst/>
            <a:ahLst/>
            <a:cxnLst/>
            <a:rect l="l" t="t" r="r" b="b"/>
            <a:pathLst>
              <a:path w="20" h="355" extrusionOk="0">
                <a:moveTo>
                  <a:pt x="1" y="0"/>
                </a:moveTo>
                <a:lnTo>
                  <a:pt x="1" y="354"/>
                </a:lnTo>
                <a:lnTo>
                  <a:pt x="19" y="335"/>
                </a:lnTo>
                <a:lnTo>
                  <a:pt x="19" y="19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7371163" y="2421428"/>
            <a:ext cx="2676" cy="44645"/>
          </a:xfrm>
          <a:custGeom>
            <a:avLst/>
            <a:gdLst/>
            <a:ahLst/>
            <a:cxnLst/>
            <a:rect l="l" t="t" r="r" b="b"/>
            <a:pathLst>
              <a:path w="19" h="317" extrusionOk="0">
                <a:moveTo>
                  <a:pt x="0" y="0"/>
                </a:moveTo>
                <a:lnTo>
                  <a:pt x="0" y="316"/>
                </a:lnTo>
                <a:lnTo>
                  <a:pt x="19" y="279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7373698" y="2423963"/>
            <a:ext cx="2817" cy="36899"/>
          </a:xfrm>
          <a:custGeom>
            <a:avLst/>
            <a:gdLst/>
            <a:ahLst/>
            <a:cxnLst/>
            <a:rect l="l" t="t" r="r" b="b"/>
            <a:pathLst>
              <a:path w="20" h="262" extrusionOk="0">
                <a:moveTo>
                  <a:pt x="1" y="1"/>
                </a:moveTo>
                <a:lnTo>
                  <a:pt x="1" y="261"/>
                </a:lnTo>
                <a:lnTo>
                  <a:pt x="19" y="243"/>
                </a:lnTo>
                <a:lnTo>
                  <a:pt x="19" y="3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7376374" y="2429174"/>
            <a:ext cx="5352" cy="29012"/>
          </a:xfrm>
          <a:custGeom>
            <a:avLst/>
            <a:gdLst/>
            <a:ahLst/>
            <a:cxnLst/>
            <a:rect l="l" t="t" r="r" b="b"/>
            <a:pathLst>
              <a:path w="38" h="206" extrusionOk="0">
                <a:moveTo>
                  <a:pt x="0" y="1"/>
                </a:moveTo>
                <a:lnTo>
                  <a:pt x="0" y="206"/>
                </a:lnTo>
                <a:lnTo>
                  <a:pt x="38" y="187"/>
                </a:lnTo>
                <a:lnTo>
                  <a:pt x="38" y="20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7381584" y="2431850"/>
            <a:ext cx="2817" cy="23801"/>
          </a:xfrm>
          <a:custGeom>
            <a:avLst/>
            <a:gdLst/>
            <a:ahLst/>
            <a:cxnLst/>
            <a:rect l="l" t="t" r="r" b="b"/>
            <a:pathLst>
              <a:path w="20" h="169" extrusionOk="0">
                <a:moveTo>
                  <a:pt x="1" y="1"/>
                </a:moveTo>
                <a:lnTo>
                  <a:pt x="1" y="168"/>
                </a:lnTo>
                <a:lnTo>
                  <a:pt x="19" y="149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"/>
          <p:cNvSpPr/>
          <p:nvPr/>
        </p:nvSpPr>
        <p:spPr>
          <a:xfrm>
            <a:off x="7384260" y="2434526"/>
            <a:ext cx="2676" cy="18449"/>
          </a:xfrm>
          <a:custGeom>
            <a:avLst/>
            <a:gdLst/>
            <a:ahLst/>
            <a:cxnLst/>
            <a:rect l="l" t="t" r="r" b="b"/>
            <a:pathLst>
              <a:path w="19" h="131" extrusionOk="0">
                <a:moveTo>
                  <a:pt x="0" y="0"/>
                </a:moveTo>
                <a:lnTo>
                  <a:pt x="0" y="130"/>
                </a:lnTo>
                <a:lnTo>
                  <a:pt x="19" y="112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"/>
          <p:cNvSpPr/>
          <p:nvPr/>
        </p:nvSpPr>
        <p:spPr>
          <a:xfrm>
            <a:off x="7386795" y="2437061"/>
            <a:ext cx="2817" cy="13238"/>
          </a:xfrm>
          <a:custGeom>
            <a:avLst/>
            <a:gdLst/>
            <a:ahLst/>
            <a:cxnLst/>
            <a:rect l="l" t="t" r="r" b="b"/>
            <a:pathLst>
              <a:path w="20" h="94" extrusionOk="0">
                <a:moveTo>
                  <a:pt x="1" y="1"/>
                </a:moveTo>
                <a:lnTo>
                  <a:pt x="1" y="94"/>
                </a:lnTo>
                <a:lnTo>
                  <a:pt x="19" y="75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" name="Google Shape;101;p2"/>
          <p:cNvGrpSpPr/>
          <p:nvPr/>
        </p:nvGrpSpPr>
        <p:grpSpPr>
          <a:xfrm>
            <a:off x="6928127" y="-153501"/>
            <a:ext cx="2872292" cy="2378232"/>
            <a:chOff x="2210400" y="2558550"/>
            <a:chExt cx="971025" cy="804000"/>
          </a:xfrm>
        </p:grpSpPr>
        <p:sp>
          <p:nvSpPr>
            <p:cNvPr id="102" name="Google Shape;102;p2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110;p2"/>
          <p:cNvGrpSpPr/>
          <p:nvPr/>
        </p:nvGrpSpPr>
        <p:grpSpPr>
          <a:xfrm>
            <a:off x="6759101" y="683981"/>
            <a:ext cx="849356" cy="703259"/>
            <a:chOff x="2210400" y="2558550"/>
            <a:chExt cx="971025" cy="804000"/>
          </a:xfrm>
        </p:grpSpPr>
        <p:sp>
          <p:nvSpPr>
            <p:cNvPr id="111" name="Google Shape;111;p2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119;p2"/>
          <p:cNvGrpSpPr/>
          <p:nvPr/>
        </p:nvGrpSpPr>
        <p:grpSpPr>
          <a:xfrm>
            <a:off x="5981081" y="902566"/>
            <a:ext cx="849275" cy="848250"/>
            <a:chOff x="2651171" y="2397773"/>
            <a:chExt cx="2099568" cy="2097033"/>
          </a:xfrm>
        </p:grpSpPr>
        <p:sp>
          <p:nvSpPr>
            <p:cNvPr id="120" name="Google Shape;120;p2"/>
            <p:cNvSpPr/>
            <p:nvPr/>
          </p:nvSpPr>
          <p:spPr>
            <a:xfrm>
              <a:off x="2651171" y="2397773"/>
              <a:ext cx="2099568" cy="2097033"/>
            </a:xfrm>
            <a:custGeom>
              <a:avLst/>
              <a:gdLst/>
              <a:ahLst/>
              <a:cxnLst/>
              <a:rect l="l" t="t" r="r" b="b"/>
              <a:pathLst>
                <a:path w="14908" h="14890" extrusionOk="0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3033817" y="2780418"/>
              <a:ext cx="1334271" cy="13342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2"/>
          <p:cNvGrpSpPr/>
          <p:nvPr/>
        </p:nvGrpSpPr>
        <p:grpSpPr>
          <a:xfrm>
            <a:off x="8388278" y="3692803"/>
            <a:ext cx="1067211" cy="1065922"/>
            <a:chOff x="2651171" y="2397773"/>
            <a:chExt cx="2099568" cy="2097033"/>
          </a:xfrm>
        </p:grpSpPr>
        <p:sp>
          <p:nvSpPr>
            <p:cNvPr id="123" name="Google Shape;123;p2"/>
            <p:cNvSpPr/>
            <p:nvPr/>
          </p:nvSpPr>
          <p:spPr>
            <a:xfrm>
              <a:off x="2682577" y="2429319"/>
              <a:ext cx="2036756" cy="2036615"/>
            </a:xfrm>
            <a:custGeom>
              <a:avLst/>
              <a:gdLst/>
              <a:ahLst/>
              <a:cxnLst/>
              <a:rect l="l" t="t" r="r" b="b"/>
              <a:pathLst>
                <a:path w="14462" h="14461" extrusionOk="0">
                  <a:moveTo>
                    <a:pt x="7222" y="0"/>
                  </a:moveTo>
                  <a:lnTo>
                    <a:pt x="1" y="7221"/>
                  </a:lnTo>
                  <a:lnTo>
                    <a:pt x="7222" y="14461"/>
                  </a:lnTo>
                  <a:lnTo>
                    <a:pt x="14461" y="7221"/>
                  </a:lnTo>
                  <a:lnTo>
                    <a:pt x="7222" y="0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1F133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651171" y="2397773"/>
              <a:ext cx="2099568" cy="2097033"/>
            </a:xfrm>
            <a:custGeom>
              <a:avLst/>
              <a:gdLst/>
              <a:ahLst/>
              <a:cxnLst/>
              <a:rect l="l" t="t" r="r" b="b"/>
              <a:pathLst>
                <a:path w="14908" h="14890" extrusionOk="0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3033817" y="2780418"/>
              <a:ext cx="1334271" cy="13342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" name="Google Shape;126;p2"/>
          <p:cNvGrpSpPr/>
          <p:nvPr/>
        </p:nvGrpSpPr>
        <p:grpSpPr>
          <a:xfrm>
            <a:off x="5134360" y="1145509"/>
            <a:ext cx="4779359" cy="3901002"/>
            <a:chOff x="2556818" y="232872"/>
            <a:chExt cx="6486643" cy="5294519"/>
          </a:xfrm>
        </p:grpSpPr>
        <p:sp>
          <p:nvSpPr>
            <p:cNvPr id="127" name="Google Shape;127;p2"/>
            <p:cNvSpPr/>
            <p:nvPr/>
          </p:nvSpPr>
          <p:spPr>
            <a:xfrm>
              <a:off x="3969040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3835388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704272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57329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451420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4380556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4249440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4115789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2556818" y="3784276"/>
              <a:ext cx="1743115" cy="174311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6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1F133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9" name="Google Shape;1679;p23"/>
          <p:cNvGrpSpPr/>
          <p:nvPr/>
        </p:nvGrpSpPr>
        <p:grpSpPr>
          <a:xfrm>
            <a:off x="8057480" y="3530521"/>
            <a:ext cx="2514088" cy="2081645"/>
            <a:chOff x="3573297" y="232872"/>
            <a:chExt cx="5470164" cy="4529254"/>
          </a:xfrm>
        </p:grpSpPr>
        <p:sp>
          <p:nvSpPr>
            <p:cNvPr id="1680" name="Google Shape;1680;p23"/>
            <p:cNvSpPr/>
            <p:nvPr/>
          </p:nvSpPr>
          <p:spPr>
            <a:xfrm>
              <a:off x="3969040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23"/>
            <p:cNvSpPr/>
            <p:nvPr/>
          </p:nvSpPr>
          <p:spPr>
            <a:xfrm>
              <a:off x="3835388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23"/>
            <p:cNvSpPr/>
            <p:nvPr/>
          </p:nvSpPr>
          <p:spPr>
            <a:xfrm>
              <a:off x="3704272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23"/>
            <p:cNvSpPr/>
            <p:nvPr/>
          </p:nvSpPr>
          <p:spPr>
            <a:xfrm>
              <a:off x="357329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23"/>
            <p:cNvSpPr/>
            <p:nvPr/>
          </p:nvSpPr>
          <p:spPr>
            <a:xfrm>
              <a:off x="451420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3"/>
            <p:cNvSpPr/>
            <p:nvPr/>
          </p:nvSpPr>
          <p:spPr>
            <a:xfrm>
              <a:off x="4380556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23"/>
            <p:cNvSpPr/>
            <p:nvPr/>
          </p:nvSpPr>
          <p:spPr>
            <a:xfrm>
              <a:off x="4249440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23"/>
            <p:cNvSpPr/>
            <p:nvPr/>
          </p:nvSpPr>
          <p:spPr>
            <a:xfrm>
              <a:off x="4115789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23"/>
            <p:cNvSpPr/>
            <p:nvPr/>
          </p:nvSpPr>
          <p:spPr>
            <a:xfrm>
              <a:off x="7064427" y="2439737"/>
              <a:ext cx="2817" cy="8028"/>
            </a:xfrm>
            <a:custGeom>
              <a:avLst/>
              <a:gdLst/>
              <a:ahLst/>
              <a:cxnLst/>
              <a:rect l="l" t="t" r="r" b="b"/>
              <a:pathLst>
                <a:path w="20" h="57" extrusionOk="0">
                  <a:moveTo>
                    <a:pt x="19" y="0"/>
                  </a:moveTo>
                  <a:lnTo>
                    <a:pt x="1" y="19"/>
                  </a:lnTo>
                  <a:lnTo>
                    <a:pt x="19" y="5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23"/>
            <p:cNvSpPr/>
            <p:nvPr/>
          </p:nvSpPr>
          <p:spPr>
            <a:xfrm>
              <a:off x="7067102" y="2437061"/>
              <a:ext cx="5352" cy="13238"/>
            </a:xfrm>
            <a:custGeom>
              <a:avLst/>
              <a:gdLst/>
              <a:ahLst/>
              <a:cxnLst/>
              <a:rect l="l" t="t" r="r" b="b"/>
              <a:pathLst>
                <a:path w="38" h="94" extrusionOk="0">
                  <a:moveTo>
                    <a:pt x="38" y="1"/>
                  </a:moveTo>
                  <a:lnTo>
                    <a:pt x="0" y="19"/>
                  </a:lnTo>
                  <a:lnTo>
                    <a:pt x="0" y="75"/>
                  </a:lnTo>
                  <a:lnTo>
                    <a:pt x="38" y="9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23"/>
            <p:cNvSpPr/>
            <p:nvPr/>
          </p:nvSpPr>
          <p:spPr>
            <a:xfrm>
              <a:off x="7072313" y="2434526"/>
              <a:ext cx="2817" cy="18449"/>
            </a:xfrm>
            <a:custGeom>
              <a:avLst/>
              <a:gdLst/>
              <a:ahLst/>
              <a:cxnLst/>
              <a:rect l="l" t="t" r="r" b="b"/>
              <a:pathLst>
                <a:path w="20" h="131" extrusionOk="0">
                  <a:moveTo>
                    <a:pt x="19" y="0"/>
                  </a:moveTo>
                  <a:lnTo>
                    <a:pt x="1" y="19"/>
                  </a:lnTo>
                  <a:lnTo>
                    <a:pt x="1" y="112"/>
                  </a:lnTo>
                  <a:lnTo>
                    <a:pt x="19" y="13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23"/>
            <p:cNvSpPr/>
            <p:nvPr/>
          </p:nvSpPr>
          <p:spPr>
            <a:xfrm>
              <a:off x="7074989" y="2431850"/>
              <a:ext cx="2676" cy="23801"/>
            </a:xfrm>
            <a:custGeom>
              <a:avLst/>
              <a:gdLst/>
              <a:ahLst/>
              <a:cxnLst/>
              <a:rect l="l" t="t" r="r" b="b"/>
              <a:pathLst>
                <a:path w="19" h="169" extrusionOk="0">
                  <a:moveTo>
                    <a:pt x="19" y="1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23"/>
            <p:cNvSpPr/>
            <p:nvPr/>
          </p:nvSpPr>
          <p:spPr>
            <a:xfrm>
              <a:off x="7077524" y="2429174"/>
              <a:ext cx="2817" cy="29012"/>
            </a:xfrm>
            <a:custGeom>
              <a:avLst/>
              <a:gdLst/>
              <a:ahLst/>
              <a:cxnLst/>
              <a:rect l="l" t="t" r="r" b="b"/>
              <a:pathLst>
                <a:path w="20" h="206" extrusionOk="0">
                  <a:moveTo>
                    <a:pt x="19" y="1"/>
                  </a:moveTo>
                  <a:lnTo>
                    <a:pt x="1" y="20"/>
                  </a:lnTo>
                  <a:lnTo>
                    <a:pt x="1" y="187"/>
                  </a:lnTo>
                  <a:lnTo>
                    <a:pt x="19" y="20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23"/>
            <p:cNvSpPr/>
            <p:nvPr/>
          </p:nvSpPr>
          <p:spPr>
            <a:xfrm>
              <a:off x="7080200" y="2423963"/>
              <a:ext cx="2676" cy="36899"/>
            </a:xfrm>
            <a:custGeom>
              <a:avLst/>
              <a:gdLst/>
              <a:ahLst/>
              <a:cxnLst/>
              <a:rect l="l" t="t" r="r" b="b"/>
              <a:pathLst>
                <a:path w="19" h="262" extrusionOk="0">
                  <a:moveTo>
                    <a:pt x="19" y="1"/>
                  </a:moveTo>
                  <a:lnTo>
                    <a:pt x="0" y="38"/>
                  </a:lnTo>
                  <a:lnTo>
                    <a:pt x="0" y="243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23"/>
            <p:cNvSpPr/>
            <p:nvPr/>
          </p:nvSpPr>
          <p:spPr>
            <a:xfrm>
              <a:off x="7082735" y="2421428"/>
              <a:ext cx="2817" cy="44645"/>
            </a:xfrm>
            <a:custGeom>
              <a:avLst/>
              <a:gdLst/>
              <a:ahLst/>
              <a:cxnLst/>
              <a:rect l="l" t="t" r="r" b="b"/>
              <a:pathLst>
                <a:path w="20" h="317" extrusionOk="0">
                  <a:moveTo>
                    <a:pt x="20" y="0"/>
                  </a:moveTo>
                  <a:lnTo>
                    <a:pt x="1" y="19"/>
                  </a:lnTo>
                  <a:lnTo>
                    <a:pt x="1" y="279"/>
                  </a:lnTo>
                  <a:lnTo>
                    <a:pt x="20" y="316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23"/>
            <p:cNvSpPr/>
            <p:nvPr/>
          </p:nvSpPr>
          <p:spPr>
            <a:xfrm>
              <a:off x="7085411" y="2418752"/>
              <a:ext cx="5352" cy="49996"/>
            </a:xfrm>
            <a:custGeom>
              <a:avLst/>
              <a:gdLst/>
              <a:ahLst/>
              <a:cxnLst/>
              <a:rect l="l" t="t" r="r" b="b"/>
              <a:pathLst>
                <a:path w="38" h="355" extrusionOk="0">
                  <a:moveTo>
                    <a:pt x="38" y="0"/>
                  </a:moveTo>
                  <a:lnTo>
                    <a:pt x="1" y="19"/>
                  </a:lnTo>
                  <a:lnTo>
                    <a:pt x="1" y="335"/>
                  </a:lnTo>
                  <a:lnTo>
                    <a:pt x="38" y="35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23"/>
            <p:cNvSpPr/>
            <p:nvPr/>
          </p:nvSpPr>
          <p:spPr>
            <a:xfrm>
              <a:off x="7090622" y="2416076"/>
              <a:ext cx="2817" cy="55207"/>
            </a:xfrm>
            <a:custGeom>
              <a:avLst/>
              <a:gdLst/>
              <a:ahLst/>
              <a:cxnLst/>
              <a:rect l="l" t="t" r="r" b="b"/>
              <a:pathLst>
                <a:path w="20" h="392" extrusionOk="0">
                  <a:moveTo>
                    <a:pt x="19" y="1"/>
                  </a:moveTo>
                  <a:lnTo>
                    <a:pt x="1" y="19"/>
                  </a:lnTo>
                  <a:lnTo>
                    <a:pt x="1" y="373"/>
                  </a:lnTo>
                  <a:lnTo>
                    <a:pt x="19" y="39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23"/>
            <p:cNvSpPr/>
            <p:nvPr/>
          </p:nvSpPr>
          <p:spPr>
            <a:xfrm>
              <a:off x="7093298" y="2413541"/>
              <a:ext cx="2817" cy="60418"/>
            </a:xfrm>
            <a:custGeom>
              <a:avLst/>
              <a:gdLst/>
              <a:ahLst/>
              <a:cxnLst/>
              <a:rect l="l" t="t" r="r" b="b"/>
              <a:pathLst>
                <a:path w="20" h="429" extrusionOk="0">
                  <a:moveTo>
                    <a:pt x="19" y="0"/>
                  </a:moveTo>
                  <a:lnTo>
                    <a:pt x="0" y="19"/>
                  </a:lnTo>
                  <a:lnTo>
                    <a:pt x="0" y="410"/>
                  </a:lnTo>
                  <a:lnTo>
                    <a:pt x="19" y="42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23"/>
            <p:cNvSpPr/>
            <p:nvPr/>
          </p:nvSpPr>
          <p:spPr>
            <a:xfrm>
              <a:off x="7095973" y="2410866"/>
              <a:ext cx="2676" cy="65629"/>
            </a:xfrm>
            <a:custGeom>
              <a:avLst/>
              <a:gdLst/>
              <a:ahLst/>
              <a:cxnLst/>
              <a:rect l="l" t="t" r="r" b="b"/>
              <a:pathLst>
                <a:path w="19" h="466" extrusionOk="0">
                  <a:moveTo>
                    <a:pt x="19" y="1"/>
                  </a:moveTo>
                  <a:lnTo>
                    <a:pt x="0" y="19"/>
                  </a:lnTo>
                  <a:lnTo>
                    <a:pt x="0" y="447"/>
                  </a:lnTo>
                  <a:lnTo>
                    <a:pt x="19" y="46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23"/>
            <p:cNvSpPr/>
            <p:nvPr/>
          </p:nvSpPr>
          <p:spPr>
            <a:xfrm>
              <a:off x="7098508" y="2405655"/>
              <a:ext cx="2817" cy="73516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19" y="0"/>
                  </a:moveTo>
                  <a:lnTo>
                    <a:pt x="1" y="38"/>
                  </a:lnTo>
                  <a:lnTo>
                    <a:pt x="1" y="503"/>
                  </a:lnTo>
                  <a:lnTo>
                    <a:pt x="19" y="52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23"/>
            <p:cNvSpPr/>
            <p:nvPr/>
          </p:nvSpPr>
          <p:spPr>
            <a:xfrm>
              <a:off x="7101184" y="2402979"/>
              <a:ext cx="2676" cy="81403"/>
            </a:xfrm>
            <a:custGeom>
              <a:avLst/>
              <a:gdLst/>
              <a:ahLst/>
              <a:cxnLst/>
              <a:rect l="l" t="t" r="r" b="b"/>
              <a:pathLst>
                <a:path w="19" h="578" extrusionOk="0">
                  <a:moveTo>
                    <a:pt x="19" y="1"/>
                  </a:moveTo>
                  <a:lnTo>
                    <a:pt x="0" y="19"/>
                  </a:lnTo>
                  <a:lnTo>
                    <a:pt x="0" y="541"/>
                  </a:lnTo>
                  <a:lnTo>
                    <a:pt x="19" y="57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23"/>
            <p:cNvSpPr/>
            <p:nvPr/>
          </p:nvSpPr>
          <p:spPr>
            <a:xfrm>
              <a:off x="7103719" y="2400444"/>
              <a:ext cx="5493" cy="86614"/>
            </a:xfrm>
            <a:custGeom>
              <a:avLst/>
              <a:gdLst/>
              <a:ahLst/>
              <a:cxnLst/>
              <a:rect l="l" t="t" r="r" b="b"/>
              <a:pathLst>
                <a:path w="39" h="615" extrusionOk="0">
                  <a:moveTo>
                    <a:pt x="38" y="0"/>
                  </a:moveTo>
                  <a:lnTo>
                    <a:pt x="1" y="19"/>
                  </a:lnTo>
                  <a:lnTo>
                    <a:pt x="1" y="596"/>
                  </a:lnTo>
                  <a:lnTo>
                    <a:pt x="38" y="61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2" name="Google Shape;1702;p23"/>
          <p:cNvGrpSpPr/>
          <p:nvPr/>
        </p:nvGrpSpPr>
        <p:grpSpPr>
          <a:xfrm>
            <a:off x="-2292835" y="-60870"/>
            <a:ext cx="4084025" cy="3381541"/>
            <a:chOff x="3573297" y="232872"/>
            <a:chExt cx="5470164" cy="4529254"/>
          </a:xfrm>
        </p:grpSpPr>
        <p:sp>
          <p:nvSpPr>
            <p:cNvPr id="1703" name="Google Shape;1703;p23"/>
            <p:cNvSpPr/>
            <p:nvPr/>
          </p:nvSpPr>
          <p:spPr>
            <a:xfrm>
              <a:off x="3969040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23"/>
            <p:cNvSpPr/>
            <p:nvPr/>
          </p:nvSpPr>
          <p:spPr>
            <a:xfrm>
              <a:off x="3835388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23"/>
            <p:cNvSpPr/>
            <p:nvPr/>
          </p:nvSpPr>
          <p:spPr>
            <a:xfrm>
              <a:off x="3704272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23"/>
            <p:cNvSpPr/>
            <p:nvPr/>
          </p:nvSpPr>
          <p:spPr>
            <a:xfrm>
              <a:off x="357329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23"/>
            <p:cNvSpPr/>
            <p:nvPr/>
          </p:nvSpPr>
          <p:spPr>
            <a:xfrm>
              <a:off x="451420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23"/>
            <p:cNvSpPr/>
            <p:nvPr/>
          </p:nvSpPr>
          <p:spPr>
            <a:xfrm>
              <a:off x="4380556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23"/>
            <p:cNvSpPr/>
            <p:nvPr/>
          </p:nvSpPr>
          <p:spPr>
            <a:xfrm>
              <a:off x="4249440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23"/>
            <p:cNvSpPr/>
            <p:nvPr/>
          </p:nvSpPr>
          <p:spPr>
            <a:xfrm>
              <a:off x="4115789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1" name="Google Shape;1711;p23"/>
          <p:cNvGrpSpPr/>
          <p:nvPr/>
        </p:nvGrpSpPr>
        <p:grpSpPr>
          <a:xfrm flipH="1">
            <a:off x="7185910" y="-217751"/>
            <a:ext cx="2872292" cy="2378232"/>
            <a:chOff x="2210400" y="2558550"/>
            <a:chExt cx="971025" cy="804000"/>
          </a:xfrm>
        </p:grpSpPr>
        <p:sp>
          <p:nvSpPr>
            <p:cNvPr id="1712" name="Google Shape;1712;p23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3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3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3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3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3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23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23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0" name="Google Shape;1720;p23"/>
          <p:cNvSpPr/>
          <p:nvPr/>
        </p:nvSpPr>
        <p:spPr>
          <a:xfrm flipH="1">
            <a:off x="8817412" y="1113416"/>
            <a:ext cx="823936" cy="823879"/>
          </a:xfrm>
          <a:custGeom>
            <a:avLst/>
            <a:gdLst/>
            <a:ahLst/>
            <a:cxnLst/>
            <a:rect l="l" t="t" r="r" b="b"/>
            <a:pathLst>
              <a:path w="14462" h="14461" extrusionOk="0">
                <a:moveTo>
                  <a:pt x="7222" y="0"/>
                </a:moveTo>
                <a:lnTo>
                  <a:pt x="1" y="7221"/>
                </a:lnTo>
                <a:lnTo>
                  <a:pt x="7222" y="14461"/>
                </a:lnTo>
                <a:lnTo>
                  <a:pt x="14461" y="7221"/>
                </a:lnTo>
                <a:lnTo>
                  <a:pt x="7222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1" name="Google Shape;1721;p23"/>
          <p:cNvGrpSpPr/>
          <p:nvPr/>
        </p:nvGrpSpPr>
        <p:grpSpPr>
          <a:xfrm>
            <a:off x="7581510" y="-9"/>
            <a:ext cx="849275" cy="848250"/>
            <a:chOff x="8751122" y="1283566"/>
            <a:chExt cx="849275" cy="848250"/>
          </a:xfrm>
        </p:grpSpPr>
        <p:sp>
          <p:nvSpPr>
            <p:cNvPr id="1722" name="Google Shape;1722;p23"/>
            <p:cNvSpPr/>
            <p:nvPr/>
          </p:nvSpPr>
          <p:spPr>
            <a:xfrm flipH="1">
              <a:off x="8763662" y="1295866"/>
              <a:ext cx="823936" cy="823879"/>
            </a:xfrm>
            <a:custGeom>
              <a:avLst/>
              <a:gdLst/>
              <a:ahLst/>
              <a:cxnLst/>
              <a:rect l="l" t="t" r="r" b="b"/>
              <a:pathLst>
                <a:path w="14462" h="14461" extrusionOk="0">
                  <a:moveTo>
                    <a:pt x="7222" y="0"/>
                  </a:moveTo>
                  <a:lnTo>
                    <a:pt x="1" y="7221"/>
                  </a:lnTo>
                  <a:lnTo>
                    <a:pt x="7222" y="14461"/>
                  </a:lnTo>
                  <a:lnTo>
                    <a:pt x="14461" y="7221"/>
                  </a:lnTo>
                  <a:lnTo>
                    <a:pt x="7222" y="0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1F133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23" name="Google Shape;1723;p23"/>
            <p:cNvGrpSpPr/>
            <p:nvPr/>
          </p:nvGrpSpPr>
          <p:grpSpPr>
            <a:xfrm flipH="1">
              <a:off x="8751122" y="1283566"/>
              <a:ext cx="849275" cy="848250"/>
              <a:chOff x="2651171" y="2397773"/>
              <a:chExt cx="2099568" cy="2097033"/>
            </a:xfrm>
          </p:grpSpPr>
          <p:sp>
            <p:nvSpPr>
              <p:cNvPr id="1724" name="Google Shape;1724;p23"/>
              <p:cNvSpPr/>
              <p:nvPr/>
            </p:nvSpPr>
            <p:spPr>
              <a:xfrm>
                <a:off x="2651171" y="2397773"/>
                <a:ext cx="2099568" cy="2097033"/>
              </a:xfrm>
              <a:custGeom>
                <a:avLst/>
                <a:gdLst/>
                <a:ahLst/>
                <a:cxnLst/>
                <a:rect l="l" t="t" r="r" b="b"/>
                <a:pathLst>
                  <a:path w="14908" h="14890" extrusionOk="0">
                    <a:moveTo>
                      <a:pt x="447" y="7445"/>
                    </a:moveTo>
                    <a:lnTo>
                      <a:pt x="7445" y="14461"/>
                    </a:lnTo>
                    <a:lnTo>
                      <a:pt x="14461" y="7445"/>
                    </a:lnTo>
                    <a:lnTo>
                      <a:pt x="7445" y="429"/>
                    </a:lnTo>
                    <a:close/>
                    <a:moveTo>
                      <a:pt x="7445" y="14889"/>
                    </a:moveTo>
                    <a:lnTo>
                      <a:pt x="0" y="7445"/>
                    </a:lnTo>
                    <a:lnTo>
                      <a:pt x="7445" y="1"/>
                    </a:lnTo>
                    <a:lnTo>
                      <a:pt x="14908" y="7445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23"/>
              <p:cNvSpPr/>
              <p:nvPr/>
            </p:nvSpPr>
            <p:spPr>
              <a:xfrm>
                <a:off x="3033817" y="2780418"/>
                <a:ext cx="1334271" cy="1334271"/>
              </a:xfrm>
              <a:custGeom>
                <a:avLst/>
                <a:gdLst/>
                <a:ahLst/>
                <a:cxnLst/>
                <a:rect l="l" t="t" r="r" b="b"/>
                <a:pathLst>
                  <a:path w="9474" h="9474" extrusionOk="0">
                    <a:moveTo>
                      <a:pt x="429" y="4728"/>
                    </a:moveTo>
                    <a:lnTo>
                      <a:pt x="4728" y="9027"/>
                    </a:lnTo>
                    <a:lnTo>
                      <a:pt x="9027" y="4728"/>
                    </a:lnTo>
                    <a:lnTo>
                      <a:pt x="4728" y="429"/>
                    </a:lnTo>
                    <a:close/>
                    <a:moveTo>
                      <a:pt x="4728" y="9474"/>
                    </a:moveTo>
                    <a:lnTo>
                      <a:pt x="1" y="4728"/>
                    </a:lnTo>
                    <a:lnTo>
                      <a:pt x="4728" y="1"/>
                    </a:lnTo>
                    <a:lnTo>
                      <a:pt x="9473" y="4728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6" name="Google Shape;1726;p23"/>
          <p:cNvGrpSpPr/>
          <p:nvPr/>
        </p:nvGrpSpPr>
        <p:grpSpPr>
          <a:xfrm>
            <a:off x="-1209358" y="2362946"/>
            <a:ext cx="2514088" cy="2081645"/>
            <a:chOff x="3573297" y="232872"/>
            <a:chExt cx="5470164" cy="4529254"/>
          </a:xfrm>
        </p:grpSpPr>
        <p:sp>
          <p:nvSpPr>
            <p:cNvPr id="1727" name="Google Shape;1727;p23"/>
            <p:cNvSpPr/>
            <p:nvPr/>
          </p:nvSpPr>
          <p:spPr>
            <a:xfrm>
              <a:off x="3969040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23"/>
            <p:cNvSpPr/>
            <p:nvPr/>
          </p:nvSpPr>
          <p:spPr>
            <a:xfrm>
              <a:off x="3835388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3"/>
            <p:cNvSpPr/>
            <p:nvPr/>
          </p:nvSpPr>
          <p:spPr>
            <a:xfrm>
              <a:off x="3704272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3"/>
            <p:cNvSpPr/>
            <p:nvPr/>
          </p:nvSpPr>
          <p:spPr>
            <a:xfrm>
              <a:off x="357329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3"/>
            <p:cNvSpPr/>
            <p:nvPr/>
          </p:nvSpPr>
          <p:spPr>
            <a:xfrm>
              <a:off x="451420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3"/>
            <p:cNvSpPr/>
            <p:nvPr/>
          </p:nvSpPr>
          <p:spPr>
            <a:xfrm>
              <a:off x="4380556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3"/>
            <p:cNvSpPr/>
            <p:nvPr/>
          </p:nvSpPr>
          <p:spPr>
            <a:xfrm>
              <a:off x="4249440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3"/>
            <p:cNvSpPr/>
            <p:nvPr/>
          </p:nvSpPr>
          <p:spPr>
            <a:xfrm>
              <a:off x="4115789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5" name="Google Shape;1735;p23"/>
          <p:cNvGrpSpPr/>
          <p:nvPr/>
        </p:nvGrpSpPr>
        <p:grpSpPr>
          <a:xfrm>
            <a:off x="8197422" y="4147216"/>
            <a:ext cx="849275" cy="848250"/>
            <a:chOff x="8751122" y="1283566"/>
            <a:chExt cx="849275" cy="848250"/>
          </a:xfrm>
        </p:grpSpPr>
        <p:sp>
          <p:nvSpPr>
            <p:cNvPr id="1736" name="Google Shape;1736;p23"/>
            <p:cNvSpPr/>
            <p:nvPr/>
          </p:nvSpPr>
          <p:spPr>
            <a:xfrm flipH="1">
              <a:off x="8763662" y="1295866"/>
              <a:ext cx="823936" cy="823879"/>
            </a:xfrm>
            <a:custGeom>
              <a:avLst/>
              <a:gdLst/>
              <a:ahLst/>
              <a:cxnLst/>
              <a:rect l="l" t="t" r="r" b="b"/>
              <a:pathLst>
                <a:path w="14462" h="14461" extrusionOk="0">
                  <a:moveTo>
                    <a:pt x="7222" y="0"/>
                  </a:moveTo>
                  <a:lnTo>
                    <a:pt x="1" y="7221"/>
                  </a:lnTo>
                  <a:lnTo>
                    <a:pt x="7222" y="14461"/>
                  </a:lnTo>
                  <a:lnTo>
                    <a:pt x="14461" y="7221"/>
                  </a:lnTo>
                  <a:lnTo>
                    <a:pt x="7222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7" name="Google Shape;1737;p23"/>
            <p:cNvGrpSpPr/>
            <p:nvPr/>
          </p:nvGrpSpPr>
          <p:grpSpPr>
            <a:xfrm flipH="1">
              <a:off x="8751122" y="1283566"/>
              <a:ext cx="849275" cy="848250"/>
              <a:chOff x="2651171" y="2397773"/>
              <a:chExt cx="2099568" cy="2097033"/>
            </a:xfrm>
          </p:grpSpPr>
          <p:sp>
            <p:nvSpPr>
              <p:cNvPr id="1738" name="Google Shape;1738;p23"/>
              <p:cNvSpPr/>
              <p:nvPr/>
            </p:nvSpPr>
            <p:spPr>
              <a:xfrm>
                <a:off x="2651171" y="2397773"/>
                <a:ext cx="2099568" cy="2097033"/>
              </a:xfrm>
              <a:custGeom>
                <a:avLst/>
                <a:gdLst/>
                <a:ahLst/>
                <a:cxnLst/>
                <a:rect l="l" t="t" r="r" b="b"/>
                <a:pathLst>
                  <a:path w="14908" h="14890" extrusionOk="0">
                    <a:moveTo>
                      <a:pt x="447" y="7445"/>
                    </a:moveTo>
                    <a:lnTo>
                      <a:pt x="7445" y="14461"/>
                    </a:lnTo>
                    <a:lnTo>
                      <a:pt x="14461" y="7445"/>
                    </a:lnTo>
                    <a:lnTo>
                      <a:pt x="7445" y="429"/>
                    </a:lnTo>
                    <a:close/>
                    <a:moveTo>
                      <a:pt x="7445" y="14889"/>
                    </a:moveTo>
                    <a:lnTo>
                      <a:pt x="0" y="7445"/>
                    </a:lnTo>
                    <a:lnTo>
                      <a:pt x="7445" y="1"/>
                    </a:lnTo>
                    <a:lnTo>
                      <a:pt x="14908" y="744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00FF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23"/>
              <p:cNvSpPr/>
              <p:nvPr/>
            </p:nvSpPr>
            <p:spPr>
              <a:xfrm>
                <a:off x="3033817" y="2780418"/>
                <a:ext cx="1334271" cy="1334271"/>
              </a:xfrm>
              <a:custGeom>
                <a:avLst/>
                <a:gdLst/>
                <a:ahLst/>
                <a:cxnLst/>
                <a:rect l="l" t="t" r="r" b="b"/>
                <a:pathLst>
                  <a:path w="9474" h="9474" extrusionOk="0">
                    <a:moveTo>
                      <a:pt x="429" y="4728"/>
                    </a:moveTo>
                    <a:lnTo>
                      <a:pt x="4728" y="9027"/>
                    </a:lnTo>
                    <a:lnTo>
                      <a:pt x="9027" y="4728"/>
                    </a:lnTo>
                    <a:lnTo>
                      <a:pt x="4728" y="429"/>
                    </a:lnTo>
                    <a:close/>
                    <a:moveTo>
                      <a:pt x="4728" y="9474"/>
                    </a:moveTo>
                    <a:lnTo>
                      <a:pt x="1" y="4728"/>
                    </a:lnTo>
                    <a:lnTo>
                      <a:pt x="4728" y="1"/>
                    </a:lnTo>
                    <a:lnTo>
                      <a:pt x="9473" y="4728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00FF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40" name="Google Shape;1740;p23"/>
          <p:cNvSpPr/>
          <p:nvPr/>
        </p:nvSpPr>
        <p:spPr>
          <a:xfrm>
            <a:off x="46319" y="2327646"/>
            <a:ext cx="801132" cy="801132"/>
          </a:xfrm>
          <a:custGeom>
            <a:avLst/>
            <a:gdLst/>
            <a:ahLst/>
            <a:cxnLst/>
            <a:rect l="l" t="t" r="r" b="b"/>
            <a:pathLst>
              <a:path w="12377" h="12377" extrusionOk="0">
                <a:moveTo>
                  <a:pt x="6179" y="1"/>
                </a:moveTo>
                <a:lnTo>
                  <a:pt x="0" y="6179"/>
                </a:lnTo>
                <a:lnTo>
                  <a:pt x="6179" y="12377"/>
                </a:lnTo>
                <a:lnTo>
                  <a:pt x="12376" y="6179"/>
                </a:lnTo>
                <a:lnTo>
                  <a:pt x="617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1" name="Google Shape;1741;p2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742" name="Google Shape;1742;p23"/>
          <p:cNvSpPr txBox="1">
            <a:spLocks noGrp="1"/>
          </p:cNvSpPr>
          <p:nvPr>
            <p:ph type="title" idx="2"/>
          </p:nvPr>
        </p:nvSpPr>
        <p:spPr>
          <a:xfrm>
            <a:off x="1195863" y="18352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43" name="Google Shape;1743;p23"/>
          <p:cNvSpPr txBox="1">
            <a:spLocks noGrp="1"/>
          </p:cNvSpPr>
          <p:nvPr>
            <p:ph type="subTitle" idx="1"/>
          </p:nvPr>
        </p:nvSpPr>
        <p:spPr>
          <a:xfrm>
            <a:off x="1195825" y="2278700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4" name="Google Shape;1744;p23"/>
          <p:cNvSpPr txBox="1">
            <a:spLocks noGrp="1"/>
          </p:cNvSpPr>
          <p:nvPr>
            <p:ph type="title" idx="3"/>
          </p:nvPr>
        </p:nvSpPr>
        <p:spPr>
          <a:xfrm>
            <a:off x="5081043" y="18352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45" name="Google Shape;1745;p23"/>
          <p:cNvSpPr txBox="1">
            <a:spLocks noGrp="1"/>
          </p:cNvSpPr>
          <p:nvPr>
            <p:ph type="subTitle" idx="4"/>
          </p:nvPr>
        </p:nvSpPr>
        <p:spPr>
          <a:xfrm>
            <a:off x="5081005" y="2278700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6" name="Google Shape;1746;p23"/>
          <p:cNvSpPr txBox="1">
            <a:spLocks noGrp="1"/>
          </p:cNvSpPr>
          <p:nvPr>
            <p:ph type="title" idx="5"/>
          </p:nvPr>
        </p:nvSpPr>
        <p:spPr>
          <a:xfrm>
            <a:off x="1195850" y="3619525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47" name="Google Shape;1747;p23"/>
          <p:cNvSpPr txBox="1">
            <a:spLocks noGrp="1"/>
          </p:cNvSpPr>
          <p:nvPr>
            <p:ph type="subTitle" idx="6"/>
          </p:nvPr>
        </p:nvSpPr>
        <p:spPr>
          <a:xfrm>
            <a:off x="1195813" y="40629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8" name="Google Shape;1748;p23"/>
          <p:cNvSpPr txBox="1">
            <a:spLocks noGrp="1"/>
          </p:cNvSpPr>
          <p:nvPr>
            <p:ph type="title" idx="7"/>
          </p:nvPr>
        </p:nvSpPr>
        <p:spPr>
          <a:xfrm>
            <a:off x="5081030" y="3619525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49" name="Google Shape;1749;p23"/>
          <p:cNvSpPr txBox="1">
            <a:spLocks noGrp="1"/>
          </p:cNvSpPr>
          <p:nvPr>
            <p:ph type="subTitle" idx="8"/>
          </p:nvPr>
        </p:nvSpPr>
        <p:spPr>
          <a:xfrm>
            <a:off x="5080993" y="40629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" name="Google Shape;3563;p56"/>
          <p:cNvSpPr/>
          <p:nvPr/>
        </p:nvSpPr>
        <p:spPr>
          <a:xfrm flipH="1">
            <a:off x="102342" y="102777"/>
            <a:ext cx="724127" cy="726303"/>
          </a:xfrm>
          <a:custGeom>
            <a:avLst/>
            <a:gdLst/>
            <a:ahLst/>
            <a:cxnLst/>
            <a:rect l="l" t="t" r="r" b="b"/>
            <a:pathLst>
              <a:path w="6031" h="6049" extrusionOk="0">
                <a:moveTo>
                  <a:pt x="3015" y="0"/>
                </a:moveTo>
                <a:lnTo>
                  <a:pt x="0" y="3015"/>
                </a:lnTo>
                <a:lnTo>
                  <a:pt x="3015" y="6049"/>
                </a:lnTo>
                <a:lnTo>
                  <a:pt x="6030" y="3015"/>
                </a:lnTo>
                <a:lnTo>
                  <a:pt x="3015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64" name="Google Shape;3564;p56"/>
          <p:cNvGrpSpPr/>
          <p:nvPr/>
        </p:nvGrpSpPr>
        <p:grpSpPr>
          <a:xfrm flipH="1">
            <a:off x="-603882" y="-418180"/>
            <a:ext cx="2136578" cy="1768212"/>
            <a:chOff x="5440750" y="1669400"/>
            <a:chExt cx="971525" cy="804025"/>
          </a:xfrm>
        </p:grpSpPr>
        <p:sp>
          <p:nvSpPr>
            <p:cNvPr id="3565" name="Google Shape;3565;p56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56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56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56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56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56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56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56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56"/>
            <p:cNvSpPr/>
            <p:nvPr/>
          </p:nvSpPr>
          <p:spPr>
            <a:xfrm>
              <a:off x="6140976" y="230127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56"/>
            <p:cNvSpPr/>
            <p:nvPr/>
          </p:nvSpPr>
          <p:spPr>
            <a:xfrm>
              <a:off x="6135401" y="2295919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56"/>
            <p:cNvSpPr/>
            <p:nvPr/>
          </p:nvSpPr>
          <p:spPr>
            <a:xfrm>
              <a:off x="6163776" y="2324294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6" name="Google Shape;3576;p56"/>
          <p:cNvGrpSpPr/>
          <p:nvPr/>
        </p:nvGrpSpPr>
        <p:grpSpPr>
          <a:xfrm>
            <a:off x="-1110993" y="1389236"/>
            <a:ext cx="2429466" cy="2063219"/>
            <a:chOff x="4665875" y="2808650"/>
            <a:chExt cx="993850" cy="844025"/>
          </a:xfrm>
        </p:grpSpPr>
        <p:sp>
          <p:nvSpPr>
            <p:cNvPr id="3577" name="Google Shape;3577;p56"/>
            <p:cNvSpPr/>
            <p:nvPr/>
          </p:nvSpPr>
          <p:spPr>
            <a:xfrm>
              <a:off x="4837550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39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56"/>
            <p:cNvSpPr/>
            <p:nvPr/>
          </p:nvSpPr>
          <p:spPr>
            <a:xfrm>
              <a:off x="4813375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56"/>
            <p:cNvSpPr/>
            <p:nvPr/>
          </p:nvSpPr>
          <p:spPr>
            <a:xfrm>
              <a:off x="4789625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40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56"/>
            <p:cNvSpPr/>
            <p:nvPr/>
          </p:nvSpPr>
          <p:spPr>
            <a:xfrm>
              <a:off x="4765450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56"/>
            <p:cNvSpPr/>
            <p:nvPr/>
          </p:nvSpPr>
          <p:spPr>
            <a:xfrm>
              <a:off x="4665875" y="2808650"/>
              <a:ext cx="844500" cy="844025"/>
            </a:xfrm>
            <a:custGeom>
              <a:avLst/>
              <a:gdLst/>
              <a:ahLst/>
              <a:cxnLst/>
              <a:rect l="l" t="t" r="r" b="b"/>
              <a:pathLst>
                <a:path w="33780" h="33761" extrusionOk="0">
                  <a:moveTo>
                    <a:pt x="1322" y="16880"/>
                  </a:moveTo>
                  <a:lnTo>
                    <a:pt x="16899" y="32439"/>
                  </a:lnTo>
                  <a:lnTo>
                    <a:pt x="32458" y="16880"/>
                  </a:lnTo>
                  <a:lnTo>
                    <a:pt x="16899" y="1303"/>
                  </a:lnTo>
                  <a:close/>
                  <a:moveTo>
                    <a:pt x="16899" y="33760"/>
                  </a:moveTo>
                  <a:lnTo>
                    <a:pt x="1" y="16880"/>
                  </a:lnTo>
                  <a:lnTo>
                    <a:pt x="16899" y="0"/>
                  </a:lnTo>
                  <a:lnTo>
                    <a:pt x="33779" y="168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56"/>
            <p:cNvSpPr/>
            <p:nvPr/>
          </p:nvSpPr>
          <p:spPr>
            <a:xfrm>
              <a:off x="4967653" y="3046159"/>
              <a:ext cx="368975" cy="369000"/>
            </a:xfrm>
            <a:custGeom>
              <a:avLst/>
              <a:gdLst/>
              <a:ahLst/>
              <a:cxnLst/>
              <a:rect l="l" t="t" r="r" b="b"/>
              <a:pathLst>
                <a:path w="14759" h="14760" extrusionOk="0">
                  <a:moveTo>
                    <a:pt x="429" y="7371"/>
                  </a:moveTo>
                  <a:lnTo>
                    <a:pt x="7370" y="14331"/>
                  </a:lnTo>
                  <a:lnTo>
                    <a:pt x="14331" y="7371"/>
                  </a:lnTo>
                  <a:lnTo>
                    <a:pt x="7370" y="429"/>
                  </a:lnTo>
                  <a:close/>
                  <a:moveTo>
                    <a:pt x="7370" y="14759"/>
                  </a:moveTo>
                  <a:lnTo>
                    <a:pt x="1" y="7371"/>
                  </a:lnTo>
                  <a:lnTo>
                    <a:pt x="7370" y="1"/>
                  </a:lnTo>
                  <a:lnTo>
                    <a:pt x="14759" y="737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56"/>
            <p:cNvSpPr/>
            <p:nvPr/>
          </p:nvSpPr>
          <p:spPr>
            <a:xfrm>
              <a:off x="5034653" y="3113159"/>
              <a:ext cx="234975" cy="235000"/>
            </a:xfrm>
            <a:custGeom>
              <a:avLst/>
              <a:gdLst/>
              <a:ahLst/>
              <a:cxnLst/>
              <a:rect l="l" t="t" r="r" b="b"/>
              <a:pathLst>
                <a:path w="9399" h="9400" extrusionOk="0">
                  <a:moveTo>
                    <a:pt x="447" y="4691"/>
                  </a:moveTo>
                  <a:lnTo>
                    <a:pt x="4690" y="8953"/>
                  </a:lnTo>
                  <a:lnTo>
                    <a:pt x="8952" y="4691"/>
                  </a:lnTo>
                  <a:lnTo>
                    <a:pt x="4690" y="448"/>
                  </a:lnTo>
                  <a:close/>
                  <a:moveTo>
                    <a:pt x="4690" y="9399"/>
                  </a:moveTo>
                  <a:lnTo>
                    <a:pt x="0" y="4691"/>
                  </a:lnTo>
                  <a:lnTo>
                    <a:pt x="4690" y="1"/>
                  </a:lnTo>
                  <a:lnTo>
                    <a:pt x="9399" y="46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4" name="Google Shape;3584;p56"/>
          <p:cNvGrpSpPr/>
          <p:nvPr/>
        </p:nvGrpSpPr>
        <p:grpSpPr>
          <a:xfrm flipH="1">
            <a:off x="6738226" y="2911751"/>
            <a:ext cx="3525470" cy="3410618"/>
            <a:chOff x="5440750" y="1669400"/>
            <a:chExt cx="971525" cy="939875"/>
          </a:xfrm>
        </p:grpSpPr>
        <p:sp>
          <p:nvSpPr>
            <p:cNvPr id="3585" name="Google Shape;3585;p56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56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56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56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56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56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56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56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56"/>
            <p:cNvSpPr/>
            <p:nvPr/>
          </p:nvSpPr>
          <p:spPr>
            <a:xfrm>
              <a:off x="6167975" y="211840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56"/>
            <p:cNvSpPr/>
            <p:nvPr/>
          </p:nvSpPr>
          <p:spPr>
            <a:xfrm>
              <a:off x="6162400" y="2112825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56"/>
            <p:cNvSpPr/>
            <p:nvPr/>
          </p:nvSpPr>
          <p:spPr>
            <a:xfrm>
              <a:off x="6190775" y="2141200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56"/>
            <p:cNvSpPr/>
            <p:nvPr/>
          </p:nvSpPr>
          <p:spPr>
            <a:xfrm>
              <a:off x="5774825" y="2299850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7" name="Google Shape;3597;p56"/>
          <p:cNvGrpSpPr/>
          <p:nvPr/>
        </p:nvGrpSpPr>
        <p:grpSpPr>
          <a:xfrm rot="5400000">
            <a:off x="6875511" y="1422360"/>
            <a:ext cx="2695006" cy="2887947"/>
            <a:chOff x="5440750" y="1669400"/>
            <a:chExt cx="975815" cy="1045676"/>
          </a:xfrm>
        </p:grpSpPr>
        <p:sp>
          <p:nvSpPr>
            <p:cNvPr id="3598" name="Google Shape;3598;p56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56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56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56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56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56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56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56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56"/>
            <p:cNvSpPr/>
            <p:nvPr/>
          </p:nvSpPr>
          <p:spPr>
            <a:xfrm>
              <a:off x="6167975" y="211840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56"/>
            <p:cNvSpPr/>
            <p:nvPr/>
          </p:nvSpPr>
          <p:spPr>
            <a:xfrm>
              <a:off x="6162400" y="2112825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56"/>
            <p:cNvSpPr/>
            <p:nvPr/>
          </p:nvSpPr>
          <p:spPr>
            <a:xfrm>
              <a:off x="6190775" y="2141200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56"/>
            <p:cNvSpPr/>
            <p:nvPr/>
          </p:nvSpPr>
          <p:spPr>
            <a:xfrm>
              <a:off x="6107140" y="2405651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1" name="Google Shape;3611;p57"/>
          <p:cNvGrpSpPr/>
          <p:nvPr/>
        </p:nvGrpSpPr>
        <p:grpSpPr>
          <a:xfrm rot="10800000" flipH="1">
            <a:off x="-1215840" y="503176"/>
            <a:ext cx="2872823" cy="2439739"/>
            <a:chOff x="4665875" y="2808650"/>
            <a:chExt cx="993850" cy="844025"/>
          </a:xfrm>
        </p:grpSpPr>
        <p:sp>
          <p:nvSpPr>
            <p:cNvPr id="3612" name="Google Shape;3612;p57"/>
            <p:cNvSpPr/>
            <p:nvPr/>
          </p:nvSpPr>
          <p:spPr>
            <a:xfrm>
              <a:off x="4837550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39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57"/>
            <p:cNvSpPr/>
            <p:nvPr/>
          </p:nvSpPr>
          <p:spPr>
            <a:xfrm>
              <a:off x="4813375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57"/>
            <p:cNvSpPr/>
            <p:nvPr/>
          </p:nvSpPr>
          <p:spPr>
            <a:xfrm>
              <a:off x="4789625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40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57"/>
            <p:cNvSpPr/>
            <p:nvPr/>
          </p:nvSpPr>
          <p:spPr>
            <a:xfrm>
              <a:off x="4765450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57"/>
            <p:cNvSpPr/>
            <p:nvPr/>
          </p:nvSpPr>
          <p:spPr>
            <a:xfrm>
              <a:off x="4665875" y="2808650"/>
              <a:ext cx="844500" cy="844025"/>
            </a:xfrm>
            <a:custGeom>
              <a:avLst/>
              <a:gdLst/>
              <a:ahLst/>
              <a:cxnLst/>
              <a:rect l="l" t="t" r="r" b="b"/>
              <a:pathLst>
                <a:path w="33780" h="33761" extrusionOk="0">
                  <a:moveTo>
                    <a:pt x="1322" y="16880"/>
                  </a:moveTo>
                  <a:lnTo>
                    <a:pt x="16899" y="32439"/>
                  </a:lnTo>
                  <a:lnTo>
                    <a:pt x="32458" y="16880"/>
                  </a:lnTo>
                  <a:lnTo>
                    <a:pt x="16899" y="1303"/>
                  </a:lnTo>
                  <a:close/>
                  <a:moveTo>
                    <a:pt x="16899" y="33760"/>
                  </a:moveTo>
                  <a:lnTo>
                    <a:pt x="1" y="16880"/>
                  </a:lnTo>
                  <a:lnTo>
                    <a:pt x="16899" y="0"/>
                  </a:lnTo>
                  <a:lnTo>
                    <a:pt x="33779" y="168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57"/>
            <p:cNvSpPr/>
            <p:nvPr/>
          </p:nvSpPr>
          <p:spPr>
            <a:xfrm>
              <a:off x="5047532" y="3035061"/>
              <a:ext cx="368975" cy="369000"/>
            </a:xfrm>
            <a:custGeom>
              <a:avLst/>
              <a:gdLst/>
              <a:ahLst/>
              <a:cxnLst/>
              <a:rect l="l" t="t" r="r" b="b"/>
              <a:pathLst>
                <a:path w="14759" h="14760" extrusionOk="0">
                  <a:moveTo>
                    <a:pt x="429" y="7371"/>
                  </a:moveTo>
                  <a:lnTo>
                    <a:pt x="7370" y="14331"/>
                  </a:lnTo>
                  <a:lnTo>
                    <a:pt x="14331" y="7371"/>
                  </a:lnTo>
                  <a:lnTo>
                    <a:pt x="7370" y="429"/>
                  </a:lnTo>
                  <a:close/>
                  <a:moveTo>
                    <a:pt x="7370" y="14759"/>
                  </a:moveTo>
                  <a:lnTo>
                    <a:pt x="1" y="7371"/>
                  </a:lnTo>
                  <a:lnTo>
                    <a:pt x="7370" y="1"/>
                  </a:lnTo>
                  <a:lnTo>
                    <a:pt x="14759" y="737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57"/>
            <p:cNvSpPr/>
            <p:nvPr/>
          </p:nvSpPr>
          <p:spPr>
            <a:xfrm>
              <a:off x="5114532" y="3102061"/>
              <a:ext cx="234975" cy="235000"/>
            </a:xfrm>
            <a:custGeom>
              <a:avLst/>
              <a:gdLst/>
              <a:ahLst/>
              <a:cxnLst/>
              <a:rect l="l" t="t" r="r" b="b"/>
              <a:pathLst>
                <a:path w="9399" h="9400" extrusionOk="0">
                  <a:moveTo>
                    <a:pt x="447" y="4691"/>
                  </a:moveTo>
                  <a:lnTo>
                    <a:pt x="4690" y="8953"/>
                  </a:lnTo>
                  <a:lnTo>
                    <a:pt x="8952" y="4691"/>
                  </a:lnTo>
                  <a:lnTo>
                    <a:pt x="4690" y="448"/>
                  </a:lnTo>
                  <a:close/>
                  <a:moveTo>
                    <a:pt x="4690" y="9399"/>
                  </a:moveTo>
                  <a:lnTo>
                    <a:pt x="0" y="4691"/>
                  </a:lnTo>
                  <a:lnTo>
                    <a:pt x="4690" y="1"/>
                  </a:lnTo>
                  <a:lnTo>
                    <a:pt x="9399" y="46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9" name="Google Shape;3619;p57"/>
          <p:cNvGrpSpPr/>
          <p:nvPr/>
        </p:nvGrpSpPr>
        <p:grpSpPr>
          <a:xfrm rot="10800000" flipH="1">
            <a:off x="-309809" y="2691848"/>
            <a:ext cx="2872292" cy="2378232"/>
            <a:chOff x="2210400" y="2558550"/>
            <a:chExt cx="971025" cy="804000"/>
          </a:xfrm>
        </p:grpSpPr>
        <p:sp>
          <p:nvSpPr>
            <p:cNvPr id="3620" name="Google Shape;3620;p57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57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57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57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57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57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57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57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28" name="Google Shape;3628;p57"/>
          <p:cNvSpPr/>
          <p:nvPr/>
        </p:nvSpPr>
        <p:spPr>
          <a:xfrm rot="10800000" flipH="1">
            <a:off x="-94215" y="3081101"/>
            <a:ext cx="2441112" cy="2439739"/>
          </a:xfrm>
          <a:custGeom>
            <a:avLst/>
            <a:gdLst/>
            <a:ahLst/>
            <a:cxnLst/>
            <a:rect l="l" t="t" r="r" b="b"/>
            <a:pathLst>
              <a:path w="33780" h="33761" extrusionOk="0">
                <a:moveTo>
                  <a:pt x="1322" y="16880"/>
                </a:moveTo>
                <a:lnTo>
                  <a:pt x="16899" y="32439"/>
                </a:lnTo>
                <a:lnTo>
                  <a:pt x="32458" y="16880"/>
                </a:lnTo>
                <a:lnTo>
                  <a:pt x="16899" y="1303"/>
                </a:lnTo>
                <a:close/>
                <a:moveTo>
                  <a:pt x="16899" y="33760"/>
                </a:moveTo>
                <a:lnTo>
                  <a:pt x="1" y="16880"/>
                </a:lnTo>
                <a:lnTo>
                  <a:pt x="16899" y="0"/>
                </a:lnTo>
                <a:lnTo>
                  <a:pt x="33779" y="1688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9" name="Google Shape;3629;p57"/>
          <p:cNvSpPr/>
          <p:nvPr/>
        </p:nvSpPr>
        <p:spPr>
          <a:xfrm>
            <a:off x="8316930" y="151129"/>
            <a:ext cx="823936" cy="823879"/>
          </a:xfrm>
          <a:custGeom>
            <a:avLst/>
            <a:gdLst/>
            <a:ahLst/>
            <a:cxnLst/>
            <a:rect l="l" t="t" r="r" b="b"/>
            <a:pathLst>
              <a:path w="14462" h="14461" extrusionOk="0">
                <a:moveTo>
                  <a:pt x="7222" y="0"/>
                </a:moveTo>
                <a:lnTo>
                  <a:pt x="1" y="7221"/>
                </a:lnTo>
                <a:lnTo>
                  <a:pt x="7222" y="14461"/>
                </a:lnTo>
                <a:lnTo>
                  <a:pt x="14461" y="7221"/>
                </a:lnTo>
                <a:lnTo>
                  <a:pt x="7222" y="0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00FF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0" name="Google Shape;3630;p57"/>
          <p:cNvSpPr/>
          <p:nvPr/>
        </p:nvSpPr>
        <p:spPr>
          <a:xfrm flipH="1">
            <a:off x="7508346" y="-1174824"/>
            <a:ext cx="2441112" cy="2439739"/>
          </a:xfrm>
          <a:custGeom>
            <a:avLst/>
            <a:gdLst/>
            <a:ahLst/>
            <a:cxnLst/>
            <a:rect l="l" t="t" r="r" b="b"/>
            <a:pathLst>
              <a:path w="33780" h="33761" extrusionOk="0">
                <a:moveTo>
                  <a:pt x="1322" y="16880"/>
                </a:moveTo>
                <a:lnTo>
                  <a:pt x="16899" y="32439"/>
                </a:lnTo>
                <a:lnTo>
                  <a:pt x="32458" y="16880"/>
                </a:lnTo>
                <a:lnTo>
                  <a:pt x="16899" y="1303"/>
                </a:lnTo>
                <a:close/>
                <a:moveTo>
                  <a:pt x="16899" y="33760"/>
                </a:moveTo>
                <a:lnTo>
                  <a:pt x="1" y="16880"/>
                </a:lnTo>
                <a:lnTo>
                  <a:pt x="16899" y="0"/>
                </a:lnTo>
                <a:lnTo>
                  <a:pt x="33779" y="1688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31" name="Google Shape;3631;p57"/>
          <p:cNvGrpSpPr/>
          <p:nvPr/>
        </p:nvGrpSpPr>
        <p:grpSpPr>
          <a:xfrm flipH="1">
            <a:off x="6947190" y="-119799"/>
            <a:ext cx="3563418" cy="3276021"/>
            <a:chOff x="4765450" y="2817950"/>
            <a:chExt cx="894275" cy="822150"/>
          </a:xfrm>
        </p:grpSpPr>
        <p:sp>
          <p:nvSpPr>
            <p:cNvPr id="3632" name="Google Shape;3632;p57"/>
            <p:cNvSpPr/>
            <p:nvPr/>
          </p:nvSpPr>
          <p:spPr>
            <a:xfrm>
              <a:off x="4837550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39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57"/>
            <p:cNvSpPr/>
            <p:nvPr/>
          </p:nvSpPr>
          <p:spPr>
            <a:xfrm>
              <a:off x="4813375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57"/>
            <p:cNvSpPr/>
            <p:nvPr/>
          </p:nvSpPr>
          <p:spPr>
            <a:xfrm>
              <a:off x="4789625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40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57"/>
            <p:cNvSpPr/>
            <p:nvPr/>
          </p:nvSpPr>
          <p:spPr>
            <a:xfrm>
              <a:off x="4765450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"/>
          <p:cNvSpPr txBox="1">
            <a:spLocks noGrp="1"/>
          </p:cNvSpPr>
          <p:nvPr>
            <p:ph type="title"/>
          </p:nvPr>
        </p:nvSpPr>
        <p:spPr>
          <a:xfrm>
            <a:off x="5449425" y="1593575"/>
            <a:ext cx="2998800" cy="14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8" name="Google Shape;138;p3"/>
          <p:cNvSpPr txBox="1">
            <a:spLocks noGrp="1"/>
          </p:cNvSpPr>
          <p:nvPr>
            <p:ph type="subTitle" idx="1"/>
          </p:nvPr>
        </p:nvSpPr>
        <p:spPr>
          <a:xfrm>
            <a:off x="5449425" y="3203575"/>
            <a:ext cx="2998800" cy="604200"/>
          </a:xfrm>
          <a:prstGeom prst="rect">
            <a:avLst/>
          </a:prstGeom>
          <a:solidFill>
            <a:srgbClr val="00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9" name="Google Shape;139;p3"/>
          <p:cNvSpPr txBox="1">
            <a:spLocks noGrp="1"/>
          </p:cNvSpPr>
          <p:nvPr>
            <p:ph type="title" idx="2" hasCustomPrompt="1"/>
          </p:nvPr>
        </p:nvSpPr>
        <p:spPr>
          <a:xfrm>
            <a:off x="3377825" y="1593575"/>
            <a:ext cx="2015700" cy="1402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140" name="Google Shape;140;p3"/>
          <p:cNvGrpSpPr/>
          <p:nvPr/>
        </p:nvGrpSpPr>
        <p:grpSpPr>
          <a:xfrm rot="10800000" flipH="1">
            <a:off x="-1432565" y="-125795"/>
            <a:ext cx="4015313" cy="3884503"/>
            <a:chOff x="5440750" y="1669400"/>
            <a:chExt cx="971525" cy="939875"/>
          </a:xfrm>
        </p:grpSpPr>
        <p:sp>
          <p:nvSpPr>
            <p:cNvPr id="141" name="Google Shape;141;p3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6167975" y="211840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6162400" y="2112825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6190775" y="2141200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6060950" y="2061175"/>
              <a:ext cx="500" cy="95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20" y="0"/>
                  </a:moveTo>
                  <a:lnTo>
                    <a:pt x="1" y="19"/>
                  </a:lnTo>
                  <a:lnTo>
                    <a:pt x="20" y="3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6061425" y="2060700"/>
              <a:ext cx="500" cy="2350"/>
            </a:xfrm>
            <a:custGeom>
              <a:avLst/>
              <a:gdLst/>
              <a:ahLst/>
              <a:cxnLst/>
              <a:rect l="l" t="t" r="r" b="b"/>
              <a:pathLst>
                <a:path w="20" h="94" extrusionOk="0">
                  <a:moveTo>
                    <a:pt x="19" y="1"/>
                  </a:moveTo>
                  <a:lnTo>
                    <a:pt x="1" y="19"/>
                  </a:lnTo>
                  <a:lnTo>
                    <a:pt x="1" y="56"/>
                  </a:lnTo>
                  <a:lnTo>
                    <a:pt x="19" y="94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6061900" y="2060225"/>
              <a:ext cx="950" cy="3300"/>
            </a:xfrm>
            <a:custGeom>
              <a:avLst/>
              <a:gdLst/>
              <a:ahLst/>
              <a:cxnLst/>
              <a:rect l="l" t="t" r="r" b="b"/>
              <a:pathLst>
                <a:path w="38" h="132" extrusionOk="0">
                  <a:moveTo>
                    <a:pt x="37" y="1"/>
                  </a:moveTo>
                  <a:lnTo>
                    <a:pt x="0" y="20"/>
                  </a:lnTo>
                  <a:lnTo>
                    <a:pt x="0" y="113"/>
                  </a:lnTo>
                  <a:lnTo>
                    <a:pt x="37" y="131"/>
                  </a:lnTo>
                  <a:lnTo>
                    <a:pt x="37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6062825" y="2059775"/>
              <a:ext cx="500" cy="4200"/>
            </a:xfrm>
            <a:custGeom>
              <a:avLst/>
              <a:gdLst/>
              <a:ahLst/>
              <a:cxnLst/>
              <a:rect l="l" t="t" r="r" b="b"/>
              <a:pathLst>
                <a:path w="20" h="168" extrusionOk="0">
                  <a:moveTo>
                    <a:pt x="19" y="0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6063300" y="2058850"/>
              <a:ext cx="475" cy="5600"/>
            </a:xfrm>
            <a:custGeom>
              <a:avLst/>
              <a:gdLst/>
              <a:ahLst/>
              <a:cxnLst/>
              <a:rect l="l" t="t" r="r" b="b"/>
              <a:pathLst>
                <a:path w="19" h="224" extrusionOk="0">
                  <a:moveTo>
                    <a:pt x="19" y="0"/>
                  </a:moveTo>
                  <a:lnTo>
                    <a:pt x="0" y="37"/>
                  </a:lnTo>
                  <a:lnTo>
                    <a:pt x="0" y="205"/>
                  </a:lnTo>
                  <a:lnTo>
                    <a:pt x="19" y="22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6063750" y="2058375"/>
              <a:ext cx="500" cy="6550"/>
            </a:xfrm>
            <a:custGeom>
              <a:avLst/>
              <a:gdLst/>
              <a:ahLst/>
              <a:cxnLst/>
              <a:rect l="l" t="t" r="r" b="b"/>
              <a:pathLst>
                <a:path w="20" h="262" extrusionOk="0">
                  <a:moveTo>
                    <a:pt x="19" y="1"/>
                  </a:moveTo>
                  <a:lnTo>
                    <a:pt x="1" y="19"/>
                  </a:lnTo>
                  <a:lnTo>
                    <a:pt x="1" y="242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6064225" y="2057900"/>
              <a:ext cx="475" cy="7475"/>
            </a:xfrm>
            <a:custGeom>
              <a:avLst/>
              <a:gdLst/>
              <a:ahLst/>
              <a:cxnLst/>
              <a:rect l="l" t="t" r="r" b="b"/>
              <a:pathLst>
                <a:path w="19" h="299" extrusionOk="0">
                  <a:moveTo>
                    <a:pt x="19" y="1"/>
                  </a:moveTo>
                  <a:lnTo>
                    <a:pt x="0" y="20"/>
                  </a:lnTo>
                  <a:lnTo>
                    <a:pt x="0" y="280"/>
                  </a:lnTo>
                  <a:lnTo>
                    <a:pt x="19" y="29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6064675" y="2057450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9" y="0"/>
                  </a:moveTo>
                  <a:lnTo>
                    <a:pt x="1" y="19"/>
                  </a:lnTo>
                  <a:lnTo>
                    <a:pt x="1" y="317"/>
                  </a:lnTo>
                  <a:lnTo>
                    <a:pt x="19" y="35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6065150" y="2056975"/>
              <a:ext cx="950" cy="9800"/>
            </a:xfrm>
            <a:custGeom>
              <a:avLst/>
              <a:gdLst/>
              <a:ahLst/>
              <a:cxnLst/>
              <a:rect l="l" t="t" r="r" b="b"/>
              <a:pathLst>
                <a:path w="38" h="392" extrusionOk="0">
                  <a:moveTo>
                    <a:pt x="38" y="1"/>
                  </a:moveTo>
                  <a:lnTo>
                    <a:pt x="0" y="19"/>
                  </a:lnTo>
                  <a:lnTo>
                    <a:pt x="0" y="373"/>
                  </a:lnTo>
                  <a:lnTo>
                    <a:pt x="38" y="392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6066075" y="2056525"/>
              <a:ext cx="500" cy="10725"/>
            </a:xfrm>
            <a:custGeom>
              <a:avLst/>
              <a:gdLst/>
              <a:ahLst/>
              <a:cxnLst/>
              <a:rect l="l" t="t" r="r" b="b"/>
              <a:pathLst>
                <a:path w="20" h="429" extrusionOk="0">
                  <a:moveTo>
                    <a:pt x="19" y="0"/>
                  </a:moveTo>
                  <a:lnTo>
                    <a:pt x="1" y="19"/>
                  </a:lnTo>
                  <a:lnTo>
                    <a:pt x="1" y="410"/>
                  </a:lnTo>
                  <a:lnTo>
                    <a:pt x="19" y="42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6066550" y="2055575"/>
              <a:ext cx="475" cy="12125"/>
            </a:xfrm>
            <a:custGeom>
              <a:avLst/>
              <a:gdLst/>
              <a:ahLst/>
              <a:cxnLst/>
              <a:rect l="l" t="t" r="r" b="b"/>
              <a:pathLst>
                <a:path w="19" h="485" extrusionOk="0">
                  <a:moveTo>
                    <a:pt x="19" y="1"/>
                  </a:moveTo>
                  <a:lnTo>
                    <a:pt x="0" y="38"/>
                  </a:lnTo>
                  <a:lnTo>
                    <a:pt x="0" y="466"/>
                  </a:lnTo>
                  <a:lnTo>
                    <a:pt x="19" y="4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6067000" y="2055125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20" y="0"/>
                  </a:moveTo>
                  <a:lnTo>
                    <a:pt x="1" y="19"/>
                  </a:lnTo>
                  <a:lnTo>
                    <a:pt x="1" y="503"/>
                  </a:lnTo>
                  <a:lnTo>
                    <a:pt x="20" y="52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6067475" y="2054650"/>
              <a:ext cx="500" cy="13975"/>
            </a:xfrm>
            <a:custGeom>
              <a:avLst/>
              <a:gdLst/>
              <a:ahLst/>
              <a:cxnLst/>
              <a:rect l="l" t="t" r="r" b="b"/>
              <a:pathLst>
                <a:path w="20" h="559" extrusionOk="0">
                  <a:moveTo>
                    <a:pt x="19" y="1"/>
                  </a:moveTo>
                  <a:lnTo>
                    <a:pt x="1" y="19"/>
                  </a:lnTo>
                  <a:lnTo>
                    <a:pt x="1" y="540"/>
                  </a:lnTo>
                  <a:lnTo>
                    <a:pt x="19" y="55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6067950" y="2054200"/>
              <a:ext cx="475" cy="15375"/>
            </a:xfrm>
            <a:custGeom>
              <a:avLst/>
              <a:gdLst/>
              <a:ahLst/>
              <a:cxnLst/>
              <a:rect l="l" t="t" r="r" b="b"/>
              <a:pathLst>
                <a:path w="19" h="615" extrusionOk="0">
                  <a:moveTo>
                    <a:pt x="19" y="0"/>
                  </a:moveTo>
                  <a:lnTo>
                    <a:pt x="0" y="19"/>
                  </a:lnTo>
                  <a:lnTo>
                    <a:pt x="0" y="577"/>
                  </a:lnTo>
                  <a:lnTo>
                    <a:pt x="19" y="61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6068400" y="2053725"/>
              <a:ext cx="950" cy="16300"/>
            </a:xfrm>
            <a:custGeom>
              <a:avLst/>
              <a:gdLst/>
              <a:ahLst/>
              <a:cxnLst/>
              <a:rect l="l" t="t" r="r" b="b"/>
              <a:pathLst>
                <a:path w="38" h="652" extrusionOk="0">
                  <a:moveTo>
                    <a:pt x="38" y="0"/>
                  </a:moveTo>
                  <a:lnTo>
                    <a:pt x="1" y="19"/>
                  </a:lnTo>
                  <a:lnTo>
                    <a:pt x="1" y="633"/>
                  </a:lnTo>
                  <a:lnTo>
                    <a:pt x="38" y="652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6069325" y="2053250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20" y="1"/>
                  </a:moveTo>
                  <a:lnTo>
                    <a:pt x="1" y="19"/>
                  </a:lnTo>
                  <a:lnTo>
                    <a:pt x="1" y="671"/>
                  </a:lnTo>
                  <a:lnTo>
                    <a:pt x="20" y="689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6069800" y="2052325"/>
              <a:ext cx="500" cy="18650"/>
            </a:xfrm>
            <a:custGeom>
              <a:avLst/>
              <a:gdLst/>
              <a:ahLst/>
              <a:cxnLst/>
              <a:rect l="l" t="t" r="r" b="b"/>
              <a:pathLst>
                <a:path w="20" h="746" extrusionOk="0">
                  <a:moveTo>
                    <a:pt x="19" y="1"/>
                  </a:moveTo>
                  <a:lnTo>
                    <a:pt x="1" y="38"/>
                  </a:lnTo>
                  <a:lnTo>
                    <a:pt x="1" y="726"/>
                  </a:lnTo>
                  <a:lnTo>
                    <a:pt x="19" y="74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6070275" y="2051875"/>
              <a:ext cx="475" cy="19550"/>
            </a:xfrm>
            <a:custGeom>
              <a:avLst/>
              <a:gdLst/>
              <a:ahLst/>
              <a:cxnLst/>
              <a:rect l="l" t="t" r="r" b="b"/>
              <a:pathLst>
                <a:path w="19" h="782" extrusionOk="0">
                  <a:moveTo>
                    <a:pt x="19" y="0"/>
                  </a:moveTo>
                  <a:lnTo>
                    <a:pt x="0" y="19"/>
                  </a:lnTo>
                  <a:lnTo>
                    <a:pt x="0" y="763"/>
                  </a:lnTo>
                  <a:lnTo>
                    <a:pt x="19" y="78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6070725" y="2051400"/>
              <a:ext cx="500" cy="20500"/>
            </a:xfrm>
            <a:custGeom>
              <a:avLst/>
              <a:gdLst/>
              <a:ahLst/>
              <a:cxnLst/>
              <a:rect l="l" t="t" r="r" b="b"/>
              <a:pathLst>
                <a:path w="20" h="820" extrusionOk="0">
                  <a:moveTo>
                    <a:pt x="19" y="0"/>
                  </a:moveTo>
                  <a:lnTo>
                    <a:pt x="1" y="19"/>
                  </a:lnTo>
                  <a:lnTo>
                    <a:pt x="1" y="801"/>
                  </a:lnTo>
                  <a:lnTo>
                    <a:pt x="19" y="819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6071200" y="2050925"/>
              <a:ext cx="500" cy="21900"/>
            </a:xfrm>
            <a:custGeom>
              <a:avLst/>
              <a:gdLst/>
              <a:ahLst/>
              <a:cxnLst/>
              <a:rect l="l" t="t" r="r" b="b"/>
              <a:pathLst>
                <a:path w="20" h="876" extrusionOk="0">
                  <a:moveTo>
                    <a:pt x="19" y="1"/>
                  </a:moveTo>
                  <a:lnTo>
                    <a:pt x="0" y="19"/>
                  </a:lnTo>
                  <a:lnTo>
                    <a:pt x="0" y="838"/>
                  </a:lnTo>
                  <a:lnTo>
                    <a:pt x="19" y="87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6071675" y="2050475"/>
              <a:ext cx="950" cy="22825"/>
            </a:xfrm>
            <a:custGeom>
              <a:avLst/>
              <a:gdLst/>
              <a:ahLst/>
              <a:cxnLst/>
              <a:rect l="l" t="t" r="r" b="b"/>
              <a:pathLst>
                <a:path w="38" h="913" extrusionOk="0">
                  <a:moveTo>
                    <a:pt x="37" y="0"/>
                  </a:moveTo>
                  <a:lnTo>
                    <a:pt x="0" y="19"/>
                  </a:lnTo>
                  <a:lnTo>
                    <a:pt x="0" y="893"/>
                  </a:lnTo>
                  <a:lnTo>
                    <a:pt x="37" y="912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6072600" y="2050000"/>
              <a:ext cx="475" cy="23750"/>
            </a:xfrm>
            <a:custGeom>
              <a:avLst/>
              <a:gdLst/>
              <a:ahLst/>
              <a:cxnLst/>
              <a:rect l="l" t="t" r="r" b="b"/>
              <a:pathLst>
                <a:path w="19" h="950" extrusionOk="0">
                  <a:moveTo>
                    <a:pt x="19" y="1"/>
                  </a:moveTo>
                  <a:lnTo>
                    <a:pt x="0" y="19"/>
                  </a:lnTo>
                  <a:lnTo>
                    <a:pt x="0" y="931"/>
                  </a:lnTo>
                  <a:lnTo>
                    <a:pt x="19" y="95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6073050" y="2049075"/>
              <a:ext cx="500" cy="25150"/>
            </a:xfrm>
            <a:custGeom>
              <a:avLst/>
              <a:gdLst/>
              <a:ahLst/>
              <a:cxnLst/>
              <a:rect l="l" t="t" r="r" b="b"/>
              <a:pathLst>
                <a:path w="20" h="1006" extrusionOk="0">
                  <a:moveTo>
                    <a:pt x="19" y="0"/>
                  </a:moveTo>
                  <a:lnTo>
                    <a:pt x="1" y="38"/>
                  </a:lnTo>
                  <a:lnTo>
                    <a:pt x="1" y="987"/>
                  </a:lnTo>
                  <a:lnTo>
                    <a:pt x="19" y="1005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6073525" y="2048600"/>
              <a:ext cx="500" cy="26075"/>
            </a:xfrm>
            <a:custGeom>
              <a:avLst/>
              <a:gdLst/>
              <a:ahLst/>
              <a:cxnLst/>
              <a:rect l="l" t="t" r="r" b="b"/>
              <a:pathLst>
                <a:path w="20" h="1043" extrusionOk="0">
                  <a:moveTo>
                    <a:pt x="19" y="1"/>
                  </a:moveTo>
                  <a:lnTo>
                    <a:pt x="0" y="19"/>
                  </a:lnTo>
                  <a:lnTo>
                    <a:pt x="0" y="1024"/>
                  </a:lnTo>
                  <a:lnTo>
                    <a:pt x="19" y="1043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6074000" y="2048150"/>
              <a:ext cx="475" cy="27000"/>
            </a:xfrm>
            <a:custGeom>
              <a:avLst/>
              <a:gdLst/>
              <a:ahLst/>
              <a:cxnLst/>
              <a:rect l="l" t="t" r="r" b="b"/>
              <a:pathLst>
                <a:path w="19" h="1080" extrusionOk="0">
                  <a:moveTo>
                    <a:pt x="19" y="0"/>
                  </a:moveTo>
                  <a:lnTo>
                    <a:pt x="0" y="19"/>
                  </a:lnTo>
                  <a:lnTo>
                    <a:pt x="0" y="1061"/>
                  </a:lnTo>
                  <a:lnTo>
                    <a:pt x="19" y="108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6074450" y="2047675"/>
              <a:ext cx="500" cy="28400"/>
            </a:xfrm>
            <a:custGeom>
              <a:avLst/>
              <a:gdLst/>
              <a:ahLst/>
              <a:cxnLst/>
              <a:rect l="l" t="t" r="r" b="b"/>
              <a:pathLst>
                <a:path w="20" h="1136" extrusionOk="0">
                  <a:moveTo>
                    <a:pt x="19" y="1"/>
                  </a:moveTo>
                  <a:lnTo>
                    <a:pt x="1" y="19"/>
                  </a:lnTo>
                  <a:lnTo>
                    <a:pt x="1" y="1099"/>
                  </a:lnTo>
                  <a:lnTo>
                    <a:pt x="19" y="113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6074925" y="2047200"/>
              <a:ext cx="950" cy="29350"/>
            </a:xfrm>
            <a:custGeom>
              <a:avLst/>
              <a:gdLst/>
              <a:ahLst/>
              <a:cxnLst/>
              <a:rect l="l" t="t" r="r" b="b"/>
              <a:pathLst>
                <a:path w="38" h="1174" extrusionOk="0">
                  <a:moveTo>
                    <a:pt x="38" y="1"/>
                  </a:moveTo>
                  <a:lnTo>
                    <a:pt x="0" y="20"/>
                  </a:lnTo>
                  <a:lnTo>
                    <a:pt x="0" y="1155"/>
                  </a:lnTo>
                  <a:lnTo>
                    <a:pt x="38" y="1173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6075850" y="2046750"/>
              <a:ext cx="500" cy="30250"/>
            </a:xfrm>
            <a:custGeom>
              <a:avLst/>
              <a:gdLst/>
              <a:ahLst/>
              <a:cxnLst/>
              <a:rect l="l" t="t" r="r" b="b"/>
              <a:pathLst>
                <a:path w="20" h="1210" extrusionOk="0">
                  <a:moveTo>
                    <a:pt x="19" y="0"/>
                  </a:moveTo>
                  <a:lnTo>
                    <a:pt x="1" y="19"/>
                  </a:lnTo>
                  <a:lnTo>
                    <a:pt x="1" y="1191"/>
                  </a:lnTo>
                  <a:lnTo>
                    <a:pt x="19" y="121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6076325" y="2045825"/>
              <a:ext cx="475" cy="31650"/>
            </a:xfrm>
            <a:custGeom>
              <a:avLst/>
              <a:gdLst/>
              <a:ahLst/>
              <a:cxnLst/>
              <a:rect l="l" t="t" r="r" b="b"/>
              <a:pathLst>
                <a:path w="19" h="1266" extrusionOk="0">
                  <a:moveTo>
                    <a:pt x="19" y="0"/>
                  </a:moveTo>
                  <a:lnTo>
                    <a:pt x="0" y="37"/>
                  </a:lnTo>
                  <a:lnTo>
                    <a:pt x="0" y="1247"/>
                  </a:lnTo>
                  <a:lnTo>
                    <a:pt x="19" y="126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6076775" y="2045350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9" y="0"/>
                  </a:moveTo>
                  <a:lnTo>
                    <a:pt x="1" y="19"/>
                  </a:lnTo>
                  <a:lnTo>
                    <a:pt x="1" y="1285"/>
                  </a:lnTo>
                  <a:lnTo>
                    <a:pt x="19" y="130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6077250" y="2044875"/>
              <a:ext cx="475" cy="33525"/>
            </a:xfrm>
            <a:custGeom>
              <a:avLst/>
              <a:gdLst/>
              <a:ahLst/>
              <a:cxnLst/>
              <a:rect l="l" t="t" r="r" b="b"/>
              <a:pathLst>
                <a:path w="19" h="1341" extrusionOk="0">
                  <a:moveTo>
                    <a:pt x="19" y="1"/>
                  </a:moveTo>
                  <a:lnTo>
                    <a:pt x="0" y="19"/>
                  </a:lnTo>
                  <a:lnTo>
                    <a:pt x="0" y="1322"/>
                  </a:lnTo>
                  <a:lnTo>
                    <a:pt x="19" y="134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6077700" y="2044425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20" y="0"/>
                  </a:moveTo>
                  <a:lnTo>
                    <a:pt x="1" y="19"/>
                  </a:lnTo>
                  <a:lnTo>
                    <a:pt x="1" y="1359"/>
                  </a:lnTo>
                  <a:lnTo>
                    <a:pt x="20" y="1396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6078175" y="2043950"/>
              <a:ext cx="950" cy="35850"/>
            </a:xfrm>
            <a:custGeom>
              <a:avLst/>
              <a:gdLst/>
              <a:ahLst/>
              <a:cxnLst/>
              <a:rect l="l" t="t" r="r" b="b"/>
              <a:pathLst>
                <a:path w="38" h="1434" extrusionOk="0">
                  <a:moveTo>
                    <a:pt x="38" y="1"/>
                  </a:moveTo>
                  <a:lnTo>
                    <a:pt x="1" y="19"/>
                  </a:lnTo>
                  <a:lnTo>
                    <a:pt x="1" y="1415"/>
                  </a:lnTo>
                  <a:lnTo>
                    <a:pt x="38" y="143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6079100" y="2043500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9" y="0"/>
                  </a:moveTo>
                  <a:lnTo>
                    <a:pt x="1" y="19"/>
                  </a:lnTo>
                  <a:lnTo>
                    <a:pt x="1" y="1452"/>
                  </a:lnTo>
                  <a:lnTo>
                    <a:pt x="19" y="147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6079575" y="2042550"/>
              <a:ext cx="500" cy="38175"/>
            </a:xfrm>
            <a:custGeom>
              <a:avLst/>
              <a:gdLst/>
              <a:ahLst/>
              <a:cxnLst/>
              <a:rect l="l" t="t" r="r" b="b"/>
              <a:pathLst>
                <a:path w="20" h="1527" extrusionOk="0">
                  <a:moveTo>
                    <a:pt x="19" y="1"/>
                  </a:moveTo>
                  <a:lnTo>
                    <a:pt x="0" y="38"/>
                  </a:lnTo>
                  <a:lnTo>
                    <a:pt x="0" y="1508"/>
                  </a:lnTo>
                  <a:lnTo>
                    <a:pt x="19" y="152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6080050" y="2042100"/>
              <a:ext cx="475" cy="39100"/>
            </a:xfrm>
            <a:custGeom>
              <a:avLst/>
              <a:gdLst/>
              <a:ahLst/>
              <a:cxnLst/>
              <a:rect l="l" t="t" r="r" b="b"/>
              <a:pathLst>
                <a:path w="19" h="1564" extrusionOk="0">
                  <a:moveTo>
                    <a:pt x="19" y="0"/>
                  </a:moveTo>
                  <a:lnTo>
                    <a:pt x="0" y="19"/>
                  </a:lnTo>
                  <a:lnTo>
                    <a:pt x="0" y="1545"/>
                  </a:lnTo>
                  <a:lnTo>
                    <a:pt x="19" y="156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6080500" y="2041625"/>
              <a:ext cx="500" cy="40050"/>
            </a:xfrm>
            <a:custGeom>
              <a:avLst/>
              <a:gdLst/>
              <a:ahLst/>
              <a:cxnLst/>
              <a:rect l="l" t="t" r="r" b="b"/>
              <a:pathLst>
                <a:path w="20" h="1602" extrusionOk="0">
                  <a:moveTo>
                    <a:pt x="19" y="1"/>
                  </a:moveTo>
                  <a:lnTo>
                    <a:pt x="1" y="19"/>
                  </a:lnTo>
                  <a:lnTo>
                    <a:pt x="1" y="1582"/>
                  </a:lnTo>
                  <a:lnTo>
                    <a:pt x="19" y="160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6080975" y="2041150"/>
              <a:ext cx="475" cy="41450"/>
            </a:xfrm>
            <a:custGeom>
              <a:avLst/>
              <a:gdLst/>
              <a:ahLst/>
              <a:cxnLst/>
              <a:rect l="l" t="t" r="r" b="b"/>
              <a:pathLst>
                <a:path w="19" h="1658" extrusionOk="0">
                  <a:moveTo>
                    <a:pt x="19" y="1"/>
                  </a:moveTo>
                  <a:lnTo>
                    <a:pt x="0" y="20"/>
                  </a:lnTo>
                  <a:lnTo>
                    <a:pt x="0" y="1620"/>
                  </a:lnTo>
                  <a:lnTo>
                    <a:pt x="19" y="165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6081425" y="2040700"/>
              <a:ext cx="975" cy="42350"/>
            </a:xfrm>
            <a:custGeom>
              <a:avLst/>
              <a:gdLst/>
              <a:ahLst/>
              <a:cxnLst/>
              <a:rect l="l" t="t" r="r" b="b"/>
              <a:pathLst>
                <a:path w="39" h="1694" extrusionOk="0">
                  <a:moveTo>
                    <a:pt x="38" y="0"/>
                  </a:moveTo>
                  <a:lnTo>
                    <a:pt x="1" y="19"/>
                  </a:lnTo>
                  <a:lnTo>
                    <a:pt x="1" y="1675"/>
                  </a:lnTo>
                  <a:lnTo>
                    <a:pt x="38" y="169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6082375" y="2040225"/>
              <a:ext cx="475" cy="43300"/>
            </a:xfrm>
            <a:custGeom>
              <a:avLst/>
              <a:gdLst/>
              <a:ahLst/>
              <a:cxnLst/>
              <a:rect l="l" t="t" r="r" b="b"/>
              <a:pathLst>
                <a:path w="19" h="1732" extrusionOk="0">
                  <a:moveTo>
                    <a:pt x="19" y="1"/>
                  </a:moveTo>
                  <a:lnTo>
                    <a:pt x="0" y="19"/>
                  </a:lnTo>
                  <a:lnTo>
                    <a:pt x="0" y="1713"/>
                  </a:lnTo>
                  <a:lnTo>
                    <a:pt x="19" y="173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6082825" y="2039300"/>
              <a:ext cx="500" cy="44700"/>
            </a:xfrm>
            <a:custGeom>
              <a:avLst/>
              <a:gdLst/>
              <a:ahLst/>
              <a:cxnLst/>
              <a:rect l="l" t="t" r="r" b="b"/>
              <a:pathLst>
                <a:path w="20" h="1788" extrusionOk="0">
                  <a:moveTo>
                    <a:pt x="19" y="1"/>
                  </a:moveTo>
                  <a:lnTo>
                    <a:pt x="1" y="38"/>
                  </a:lnTo>
                  <a:lnTo>
                    <a:pt x="1" y="1769"/>
                  </a:lnTo>
                  <a:lnTo>
                    <a:pt x="19" y="178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6083300" y="2038825"/>
              <a:ext cx="475" cy="45625"/>
            </a:xfrm>
            <a:custGeom>
              <a:avLst/>
              <a:gdLst/>
              <a:ahLst/>
              <a:cxnLst/>
              <a:rect l="l" t="t" r="r" b="b"/>
              <a:pathLst>
                <a:path w="19" h="1825" extrusionOk="0">
                  <a:moveTo>
                    <a:pt x="19" y="1"/>
                  </a:moveTo>
                  <a:lnTo>
                    <a:pt x="0" y="20"/>
                  </a:lnTo>
                  <a:lnTo>
                    <a:pt x="0" y="1806"/>
                  </a:lnTo>
                  <a:lnTo>
                    <a:pt x="19" y="182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6083750" y="2038375"/>
              <a:ext cx="500" cy="46550"/>
            </a:xfrm>
            <a:custGeom>
              <a:avLst/>
              <a:gdLst/>
              <a:ahLst/>
              <a:cxnLst/>
              <a:rect l="l" t="t" r="r" b="b"/>
              <a:pathLst>
                <a:path w="20" h="1862" extrusionOk="0">
                  <a:moveTo>
                    <a:pt x="20" y="0"/>
                  </a:moveTo>
                  <a:lnTo>
                    <a:pt x="1" y="19"/>
                  </a:lnTo>
                  <a:lnTo>
                    <a:pt x="1" y="1843"/>
                  </a:lnTo>
                  <a:lnTo>
                    <a:pt x="20" y="186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6084225" y="2037900"/>
              <a:ext cx="500" cy="47950"/>
            </a:xfrm>
            <a:custGeom>
              <a:avLst/>
              <a:gdLst/>
              <a:ahLst/>
              <a:cxnLst/>
              <a:rect l="l" t="t" r="r" b="b"/>
              <a:pathLst>
                <a:path w="20" h="1918" extrusionOk="0">
                  <a:moveTo>
                    <a:pt x="19" y="1"/>
                  </a:moveTo>
                  <a:lnTo>
                    <a:pt x="1" y="19"/>
                  </a:lnTo>
                  <a:lnTo>
                    <a:pt x="1" y="1880"/>
                  </a:lnTo>
                  <a:lnTo>
                    <a:pt x="19" y="191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084700" y="2037450"/>
              <a:ext cx="950" cy="48875"/>
            </a:xfrm>
            <a:custGeom>
              <a:avLst/>
              <a:gdLst/>
              <a:ahLst/>
              <a:cxnLst/>
              <a:rect l="l" t="t" r="r" b="b"/>
              <a:pathLst>
                <a:path w="38" h="1955" extrusionOk="0">
                  <a:moveTo>
                    <a:pt x="37" y="0"/>
                  </a:moveTo>
                  <a:lnTo>
                    <a:pt x="0" y="19"/>
                  </a:lnTo>
                  <a:lnTo>
                    <a:pt x="0" y="1936"/>
                  </a:lnTo>
                  <a:lnTo>
                    <a:pt x="37" y="1954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085625" y="2036975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19" y="0"/>
                  </a:moveTo>
                  <a:lnTo>
                    <a:pt x="0" y="19"/>
                  </a:lnTo>
                  <a:lnTo>
                    <a:pt x="0" y="1973"/>
                  </a:lnTo>
                  <a:lnTo>
                    <a:pt x="19" y="199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086075" y="2036050"/>
              <a:ext cx="500" cy="51200"/>
            </a:xfrm>
            <a:custGeom>
              <a:avLst/>
              <a:gdLst/>
              <a:ahLst/>
              <a:cxnLst/>
              <a:rect l="l" t="t" r="r" b="b"/>
              <a:pathLst>
                <a:path w="20" h="2048" extrusionOk="0">
                  <a:moveTo>
                    <a:pt x="20" y="0"/>
                  </a:moveTo>
                  <a:lnTo>
                    <a:pt x="1" y="37"/>
                  </a:lnTo>
                  <a:lnTo>
                    <a:pt x="1" y="2029"/>
                  </a:lnTo>
                  <a:lnTo>
                    <a:pt x="20" y="204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086550" y="2035575"/>
              <a:ext cx="500" cy="52150"/>
            </a:xfrm>
            <a:custGeom>
              <a:avLst/>
              <a:gdLst/>
              <a:ahLst/>
              <a:cxnLst/>
              <a:rect l="l" t="t" r="r" b="b"/>
              <a:pathLst>
                <a:path w="20" h="2086" extrusionOk="0">
                  <a:moveTo>
                    <a:pt x="19" y="1"/>
                  </a:moveTo>
                  <a:lnTo>
                    <a:pt x="1" y="19"/>
                  </a:lnTo>
                  <a:lnTo>
                    <a:pt x="1" y="2066"/>
                  </a:lnTo>
                  <a:lnTo>
                    <a:pt x="19" y="20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087025" y="2035125"/>
              <a:ext cx="475" cy="53050"/>
            </a:xfrm>
            <a:custGeom>
              <a:avLst/>
              <a:gdLst/>
              <a:ahLst/>
              <a:cxnLst/>
              <a:rect l="l" t="t" r="r" b="b"/>
              <a:pathLst>
                <a:path w="19" h="2122" extrusionOk="0">
                  <a:moveTo>
                    <a:pt x="19" y="0"/>
                  </a:moveTo>
                  <a:lnTo>
                    <a:pt x="0" y="19"/>
                  </a:lnTo>
                  <a:lnTo>
                    <a:pt x="0" y="2103"/>
                  </a:lnTo>
                  <a:lnTo>
                    <a:pt x="19" y="212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087475" y="2034650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9" y="0"/>
                  </a:moveTo>
                  <a:lnTo>
                    <a:pt x="1" y="19"/>
                  </a:lnTo>
                  <a:lnTo>
                    <a:pt x="1" y="2141"/>
                  </a:lnTo>
                  <a:lnTo>
                    <a:pt x="19" y="217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6087950" y="2034175"/>
              <a:ext cx="950" cy="55400"/>
            </a:xfrm>
            <a:custGeom>
              <a:avLst/>
              <a:gdLst/>
              <a:ahLst/>
              <a:cxnLst/>
              <a:rect l="l" t="t" r="r" b="b"/>
              <a:pathLst>
                <a:path w="38" h="2216" extrusionOk="0">
                  <a:moveTo>
                    <a:pt x="38" y="1"/>
                  </a:moveTo>
                  <a:lnTo>
                    <a:pt x="0" y="19"/>
                  </a:lnTo>
                  <a:lnTo>
                    <a:pt x="0" y="2197"/>
                  </a:lnTo>
                  <a:lnTo>
                    <a:pt x="38" y="2215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088875" y="2033725"/>
              <a:ext cx="500" cy="56325"/>
            </a:xfrm>
            <a:custGeom>
              <a:avLst/>
              <a:gdLst/>
              <a:ahLst/>
              <a:cxnLst/>
              <a:rect l="l" t="t" r="r" b="b"/>
              <a:pathLst>
                <a:path w="20" h="2253" extrusionOk="0">
                  <a:moveTo>
                    <a:pt x="19" y="0"/>
                  </a:moveTo>
                  <a:lnTo>
                    <a:pt x="1" y="19"/>
                  </a:lnTo>
                  <a:lnTo>
                    <a:pt x="1" y="2233"/>
                  </a:lnTo>
                  <a:lnTo>
                    <a:pt x="19" y="225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6089350" y="2032775"/>
              <a:ext cx="475" cy="57725"/>
            </a:xfrm>
            <a:custGeom>
              <a:avLst/>
              <a:gdLst/>
              <a:ahLst/>
              <a:cxnLst/>
              <a:rect l="l" t="t" r="r" b="b"/>
              <a:pathLst>
                <a:path w="19" h="2309" extrusionOk="0">
                  <a:moveTo>
                    <a:pt x="19" y="1"/>
                  </a:moveTo>
                  <a:lnTo>
                    <a:pt x="0" y="38"/>
                  </a:lnTo>
                  <a:lnTo>
                    <a:pt x="0" y="2290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6089800" y="2032775"/>
              <a:ext cx="500" cy="58200"/>
            </a:xfrm>
            <a:custGeom>
              <a:avLst/>
              <a:gdLst/>
              <a:ahLst/>
              <a:cxnLst/>
              <a:rect l="l" t="t" r="r" b="b"/>
              <a:pathLst>
                <a:path w="20" h="2328" extrusionOk="0">
                  <a:moveTo>
                    <a:pt x="1" y="1"/>
                  </a:moveTo>
                  <a:lnTo>
                    <a:pt x="1" y="2309"/>
                  </a:lnTo>
                  <a:lnTo>
                    <a:pt x="19" y="2327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6090275" y="2032775"/>
              <a:ext cx="500" cy="57725"/>
            </a:xfrm>
            <a:custGeom>
              <a:avLst/>
              <a:gdLst/>
              <a:ahLst/>
              <a:cxnLst/>
              <a:rect l="l" t="t" r="r" b="b"/>
              <a:pathLst>
                <a:path w="20" h="2309" extrusionOk="0">
                  <a:moveTo>
                    <a:pt x="0" y="1"/>
                  </a:moveTo>
                  <a:lnTo>
                    <a:pt x="0" y="2309"/>
                  </a:lnTo>
                  <a:lnTo>
                    <a:pt x="19" y="229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6090750" y="2033250"/>
              <a:ext cx="475" cy="56800"/>
            </a:xfrm>
            <a:custGeom>
              <a:avLst/>
              <a:gdLst/>
              <a:ahLst/>
              <a:cxnLst/>
              <a:rect l="l" t="t" r="r" b="b"/>
              <a:pathLst>
                <a:path w="19" h="2272" extrusionOk="0">
                  <a:moveTo>
                    <a:pt x="0" y="1"/>
                  </a:moveTo>
                  <a:lnTo>
                    <a:pt x="0" y="2271"/>
                  </a:lnTo>
                  <a:lnTo>
                    <a:pt x="19" y="2252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6091200" y="2034175"/>
              <a:ext cx="950" cy="55400"/>
            </a:xfrm>
            <a:custGeom>
              <a:avLst/>
              <a:gdLst/>
              <a:ahLst/>
              <a:cxnLst/>
              <a:rect l="l" t="t" r="r" b="b"/>
              <a:pathLst>
                <a:path w="38" h="2216" extrusionOk="0">
                  <a:moveTo>
                    <a:pt x="1" y="1"/>
                  </a:moveTo>
                  <a:lnTo>
                    <a:pt x="1" y="2215"/>
                  </a:lnTo>
                  <a:lnTo>
                    <a:pt x="38" y="2197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6092125" y="2034650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" y="0"/>
                  </a:moveTo>
                  <a:lnTo>
                    <a:pt x="1" y="2178"/>
                  </a:lnTo>
                  <a:lnTo>
                    <a:pt x="20" y="214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6092600" y="2035125"/>
              <a:ext cx="500" cy="53050"/>
            </a:xfrm>
            <a:custGeom>
              <a:avLst/>
              <a:gdLst/>
              <a:ahLst/>
              <a:cxnLst/>
              <a:rect l="l" t="t" r="r" b="b"/>
              <a:pathLst>
                <a:path w="20" h="2122" extrusionOk="0">
                  <a:moveTo>
                    <a:pt x="1" y="0"/>
                  </a:moveTo>
                  <a:lnTo>
                    <a:pt x="1" y="2122"/>
                  </a:lnTo>
                  <a:lnTo>
                    <a:pt x="19" y="21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6093075" y="2035575"/>
              <a:ext cx="475" cy="52150"/>
            </a:xfrm>
            <a:custGeom>
              <a:avLst/>
              <a:gdLst/>
              <a:ahLst/>
              <a:cxnLst/>
              <a:rect l="l" t="t" r="r" b="b"/>
              <a:pathLst>
                <a:path w="19" h="2086" extrusionOk="0">
                  <a:moveTo>
                    <a:pt x="0" y="1"/>
                  </a:moveTo>
                  <a:lnTo>
                    <a:pt x="0" y="2085"/>
                  </a:lnTo>
                  <a:lnTo>
                    <a:pt x="19" y="206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6093525" y="2036050"/>
              <a:ext cx="500" cy="51200"/>
            </a:xfrm>
            <a:custGeom>
              <a:avLst/>
              <a:gdLst/>
              <a:ahLst/>
              <a:cxnLst/>
              <a:rect l="l" t="t" r="r" b="b"/>
              <a:pathLst>
                <a:path w="20" h="2048" extrusionOk="0">
                  <a:moveTo>
                    <a:pt x="1" y="0"/>
                  </a:moveTo>
                  <a:lnTo>
                    <a:pt x="1" y="2047"/>
                  </a:lnTo>
                  <a:lnTo>
                    <a:pt x="19" y="2029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6094000" y="2036975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0" y="0"/>
                  </a:moveTo>
                  <a:lnTo>
                    <a:pt x="0" y="1992"/>
                  </a:lnTo>
                  <a:lnTo>
                    <a:pt x="19" y="1973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6094450" y="2037450"/>
              <a:ext cx="975" cy="48875"/>
            </a:xfrm>
            <a:custGeom>
              <a:avLst/>
              <a:gdLst/>
              <a:ahLst/>
              <a:cxnLst/>
              <a:rect l="l" t="t" r="r" b="b"/>
              <a:pathLst>
                <a:path w="39" h="1955" extrusionOk="0">
                  <a:moveTo>
                    <a:pt x="1" y="0"/>
                  </a:moveTo>
                  <a:lnTo>
                    <a:pt x="1" y="1954"/>
                  </a:lnTo>
                  <a:lnTo>
                    <a:pt x="38" y="1936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6095400" y="2037900"/>
              <a:ext cx="475" cy="47950"/>
            </a:xfrm>
            <a:custGeom>
              <a:avLst/>
              <a:gdLst/>
              <a:ahLst/>
              <a:cxnLst/>
              <a:rect l="l" t="t" r="r" b="b"/>
              <a:pathLst>
                <a:path w="19" h="1918" extrusionOk="0">
                  <a:moveTo>
                    <a:pt x="0" y="1"/>
                  </a:moveTo>
                  <a:lnTo>
                    <a:pt x="0" y="1918"/>
                  </a:lnTo>
                  <a:lnTo>
                    <a:pt x="19" y="188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95850" y="2038375"/>
              <a:ext cx="500" cy="46550"/>
            </a:xfrm>
            <a:custGeom>
              <a:avLst/>
              <a:gdLst/>
              <a:ahLst/>
              <a:cxnLst/>
              <a:rect l="l" t="t" r="r" b="b"/>
              <a:pathLst>
                <a:path w="20" h="1862" extrusionOk="0">
                  <a:moveTo>
                    <a:pt x="1" y="0"/>
                  </a:moveTo>
                  <a:lnTo>
                    <a:pt x="1" y="1861"/>
                  </a:lnTo>
                  <a:lnTo>
                    <a:pt x="19" y="184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96325" y="2038825"/>
              <a:ext cx="500" cy="45625"/>
            </a:xfrm>
            <a:custGeom>
              <a:avLst/>
              <a:gdLst/>
              <a:ahLst/>
              <a:cxnLst/>
              <a:rect l="l" t="t" r="r" b="b"/>
              <a:pathLst>
                <a:path w="20" h="1825" extrusionOk="0">
                  <a:moveTo>
                    <a:pt x="0" y="1"/>
                  </a:moveTo>
                  <a:lnTo>
                    <a:pt x="0" y="1825"/>
                  </a:lnTo>
                  <a:lnTo>
                    <a:pt x="19" y="1806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6096800" y="2039300"/>
              <a:ext cx="475" cy="44700"/>
            </a:xfrm>
            <a:custGeom>
              <a:avLst/>
              <a:gdLst/>
              <a:ahLst/>
              <a:cxnLst/>
              <a:rect l="l" t="t" r="r" b="b"/>
              <a:pathLst>
                <a:path w="19" h="1788" extrusionOk="0">
                  <a:moveTo>
                    <a:pt x="0" y="1"/>
                  </a:moveTo>
                  <a:lnTo>
                    <a:pt x="0" y="1787"/>
                  </a:lnTo>
                  <a:lnTo>
                    <a:pt x="19" y="1769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6097250" y="2040225"/>
              <a:ext cx="500" cy="43300"/>
            </a:xfrm>
            <a:custGeom>
              <a:avLst/>
              <a:gdLst/>
              <a:ahLst/>
              <a:cxnLst/>
              <a:rect l="l" t="t" r="r" b="b"/>
              <a:pathLst>
                <a:path w="20" h="1732" extrusionOk="0">
                  <a:moveTo>
                    <a:pt x="1" y="1"/>
                  </a:moveTo>
                  <a:lnTo>
                    <a:pt x="1" y="1732"/>
                  </a:lnTo>
                  <a:lnTo>
                    <a:pt x="19" y="171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6097725" y="2040700"/>
              <a:ext cx="950" cy="42350"/>
            </a:xfrm>
            <a:custGeom>
              <a:avLst/>
              <a:gdLst/>
              <a:ahLst/>
              <a:cxnLst/>
              <a:rect l="l" t="t" r="r" b="b"/>
              <a:pathLst>
                <a:path w="38" h="1694" extrusionOk="0">
                  <a:moveTo>
                    <a:pt x="0" y="0"/>
                  </a:moveTo>
                  <a:lnTo>
                    <a:pt x="0" y="1694"/>
                  </a:lnTo>
                  <a:lnTo>
                    <a:pt x="37" y="1675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6098650" y="2041150"/>
              <a:ext cx="500" cy="41450"/>
            </a:xfrm>
            <a:custGeom>
              <a:avLst/>
              <a:gdLst/>
              <a:ahLst/>
              <a:cxnLst/>
              <a:rect l="l" t="t" r="r" b="b"/>
              <a:pathLst>
                <a:path w="20" h="1658" extrusionOk="0">
                  <a:moveTo>
                    <a:pt x="0" y="1"/>
                  </a:moveTo>
                  <a:lnTo>
                    <a:pt x="0" y="1657"/>
                  </a:lnTo>
                  <a:lnTo>
                    <a:pt x="19" y="162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099125" y="2041625"/>
              <a:ext cx="475" cy="40050"/>
            </a:xfrm>
            <a:custGeom>
              <a:avLst/>
              <a:gdLst/>
              <a:ahLst/>
              <a:cxnLst/>
              <a:rect l="l" t="t" r="r" b="b"/>
              <a:pathLst>
                <a:path w="19" h="1602" extrusionOk="0">
                  <a:moveTo>
                    <a:pt x="0" y="1"/>
                  </a:moveTo>
                  <a:lnTo>
                    <a:pt x="0" y="1601"/>
                  </a:lnTo>
                  <a:lnTo>
                    <a:pt x="19" y="158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6099575" y="2042100"/>
              <a:ext cx="500" cy="39100"/>
            </a:xfrm>
            <a:custGeom>
              <a:avLst/>
              <a:gdLst/>
              <a:ahLst/>
              <a:cxnLst/>
              <a:rect l="l" t="t" r="r" b="b"/>
              <a:pathLst>
                <a:path w="20" h="1564" extrusionOk="0">
                  <a:moveTo>
                    <a:pt x="1" y="0"/>
                  </a:moveTo>
                  <a:lnTo>
                    <a:pt x="1" y="1563"/>
                  </a:lnTo>
                  <a:lnTo>
                    <a:pt x="19" y="1545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100050" y="2042550"/>
              <a:ext cx="475" cy="38175"/>
            </a:xfrm>
            <a:custGeom>
              <a:avLst/>
              <a:gdLst/>
              <a:ahLst/>
              <a:cxnLst/>
              <a:rect l="l" t="t" r="r" b="b"/>
              <a:pathLst>
                <a:path w="19" h="1527" extrusionOk="0">
                  <a:moveTo>
                    <a:pt x="0" y="1"/>
                  </a:moveTo>
                  <a:lnTo>
                    <a:pt x="0" y="1527"/>
                  </a:lnTo>
                  <a:lnTo>
                    <a:pt x="19" y="1508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100500" y="2043500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" y="0"/>
                  </a:moveTo>
                  <a:lnTo>
                    <a:pt x="1" y="1470"/>
                  </a:lnTo>
                  <a:lnTo>
                    <a:pt x="20" y="1452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100975" y="2043950"/>
              <a:ext cx="950" cy="35850"/>
            </a:xfrm>
            <a:custGeom>
              <a:avLst/>
              <a:gdLst/>
              <a:ahLst/>
              <a:cxnLst/>
              <a:rect l="l" t="t" r="r" b="b"/>
              <a:pathLst>
                <a:path w="38" h="1434" extrusionOk="0">
                  <a:moveTo>
                    <a:pt x="1" y="1"/>
                  </a:moveTo>
                  <a:lnTo>
                    <a:pt x="1" y="1434"/>
                  </a:lnTo>
                  <a:lnTo>
                    <a:pt x="38" y="1415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101900" y="2044425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1" y="0"/>
                  </a:moveTo>
                  <a:lnTo>
                    <a:pt x="1" y="1396"/>
                  </a:lnTo>
                  <a:lnTo>
                    <a:pt x="19" y="1359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6102375" y="2044875"/>
              <a:ext cx="475" cy="33525"/>
            </a:xfrm>
            <a:custGeom>
              <a:avLst/>
              <a:gdLst/>
              <a:ahLst/>
              <a:cxnLst/>
              <a:rect l="l" t="t" r="r" b="b"/>
              <a:pathLst>
                <a:path w="19" h="1341" extrusionOk="0">
                  <a:moveTo>
                    <a:pt x="0" y="1"/>
                  </a:moveTo>
                  <a:lnTo>
                    <a:pt x="0" y="1341"/>
                  </a:lnTo>
                  <a:lnTo>
                    <a:pt x="19" y="132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6102825" y="2045350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" y="0"/>
                  </a:moveTo>
                  <a:lnTo>
                    <a:pt x="1" y="1303"/>
                  </a:lnTo>
                  <a:lnTo>
                    <a:pt x="20" y="1285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6103300" y="2045825"/>
              <a:ext cx="500" cy="31650"/>
            </a:xfrm>
            <a:custGeom>
              <a:avLst/>
              <a:gdLst/>
              <a:ahLst/>
              <a:cxnLst/>
              <a:rect l="l" t="t" r="r" b="b"/>
              <a:pathLst>
                <a:path w="20" h="1266" extrusionOk="0">
                  <a:moveTo>
                    <a:pt x="1" y="0"/>
                  </a:moveTo>
                  <a:lnTo>
                    <a:pt x="1" y="1266"/>
                  </a:lnTo>
                  <a:lnTo>
                    <a:pt x="19" y="1247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6103775" y="2046750"/>
              <a:ext cx="475" cy="30250"/>
            </a:xfrm>
            <a:custGeom>
              <a:avLst/>
              <a:gdLst/>
              <a:ahLst/>
              <a:cxnLst/>
              <a:rect l="l" t="t" r="r" b="b"/>
              <a:pathLst>
                <a:path w="19" h="1210" extrusionOk="0">
                  <a:moveTo>
                    <a:pt x="0" y="0"/>
                  </a:moveTo>
                  <a:lnTo>
                    <a:pt x="0" y="1210"/>
                  </a:lnTo>
                  <a:lnTo>
                    <a:pt x="19" y="1191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6104225" y="2047200"/>
              <a:ext cx="950" cy="29350"/>
            </a:xfrm>
            <a:custGeom>
              <a:avLst/>
              <a:gdLst/>
              <a:ahLst/>
              <a:cxnLst/>
              <a:rect l="l" t="t" r="r" b="b"/>
              <a:pathLst>
                <a:path w="38" h="1174" extrusionOk="0">
                  <a:moveTo>
                    <a:pt x="1" y="1"/>
                  </a:moveTo>
                  <a:lnTo>
                    <a:pt x="1" y="1173"/>
                  </a:lnTo>
                  <a:lnTo>
                    <a:pt x="38" y="1155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105175" y="2047675"/>
              <a:ext cx="475" cy="28400"/>
            </a:xfrm>
            <a:custGeom>
              <a:avLst/>
              <a:gdLst/>
              <a:ahLst/>
              <a:cxnLst/>
              <a:rect l="l" t="t" r="r" b="b"/>
              <a:pathLst>
                <a:path w="19" h="1136" extrusionOk="0">
                  <a:moveTo>
                    <a:pt x="0" y="1"/>
                  </a:moveTo>
                  <a:lnTo>
                    <a:pt x="0" y="1136"/>
                  </a:lnTo>
                  <a:lnTo>
                    <a:pt x="19" y="1099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105625" y="2048150"/>
              <a:ext cx="500" cy="27000"/>
            </a:xfrm>
            <a:custGeom>
              <a:avLst/>
              <a:gdLst/>
              <a:ahLst/>
              <a:cxnLst/>
              <a:rect l="l" t="t" r="r" b="b"/>
              <a:pathLst>
                <a:path w="20" h="1080" extrusionOk="0">
                  <a:moveTo>
                    <a:pt x="1" y="0"/>
                  </a:moveTo>
                  <a:lnTo>
                    <a:pt x="1" y="1080"/>
                  </a:lnTo>
                  <a:lnTo>
                    <a:pt x="19" y="1061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106100" y="2048600"/>
              <a:ext cx="475" cy="26075"/>
            </a:xfrm>
            <a:custGeom>
              <a:avLst/>
              <a:gdLst/>
              <a:ahLst/>
              <a:cxnLst/>
              <a:rect l="l" t="t" r="r" b="b"/>
              <a:pathLst>
                <a:path w="19" h="1043" extrusionOk="0">
                  <a:moveTo>
                    <a:pt x="0" y="1"/>
                  </a:moveTo>
                  <a:lnTo>
                    <a:pt x="0" y="1043"/>
                  </a:lnTo>
                  <a:lnTo>
                    <a:pt x="19" y="1024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06550" y="2049075"/>
              <a:ext cx="500" cy="25150"/>
            </a:xfrm>
            <a:custGeom>
              <a:avLst/>
              <a:gdLst/>
              <a:ahLst/>
              <a:cxnLst/>
              <a:rect l="l" t="t" r="r" b="b"/>
              <a:pathLst>
                <a:path w="20" h="1006" extrusionOk="0">
                  <a:moveTo>
                    <a:pt x="1" y="0"/>
                  </a:moveTo>
                  <a:lnTo>
                    <a:pt x="1" y="1005"/>
                  </a:lnTo>
                  <a:lnTo>
                    <a:pt x="19" y="987"/>
                  </a:lnTo>
                  <a:lnTo>
                    <a:pt x="19" y="3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107025" y="2050000"/>
              <a:ext cx="500" cy="23750"/>
            </a:xfrm>
            <a:custGeom>
              <a:avLst/>
              <a:gdLst/>
              <a:ahLst/>
              <a:cxnLst/>
              <a:rect l="l" t="t" r="r" b="b"/>
              <a:pathLst>
                <a:path w="20" h="950" extrusionOk="0">
                  <a:moveTo>
                    <a:pt x="0" y="1"/>
                  </a:moveTo>
                  <a:lnTo>
                    <a:pt x="0" y="950"/>
                  </a:lnTo>
                  <a:lnTo>
                    <a:pt x="19" y="931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107500" y="2050475"/>
              <a:ext cx="950" cy="22825"/>
            </a:xfrm>
            <a:custGeom>
              <a:avLst/>
              <a:gdLst/>
              <a:ahLst/>
              <a:cxnLst/>
              <a:rect l="l" t="t" r="r" b="b"/>
              <a:pathLst>
                <a:path w="38" h="913" extrusionOk="0">
                  <a:moveTo>
                    <a:pt x="0" y="0"/>
                  </a:moveTo>
                  <a:lnTo>
                    <a:pt x="0" y="912"/>
                  </a:lnTo>
                  <a:lnTo>
                    <a:pt x="37" y="893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108425" y="2050925"/>
              <a:ext cx="475" cy="21900"/>
            </a:xfrm>
            <a:custGeom>
              <a:avLst/>
              <a:gdLst/>
              <a:ahLst/>
              <a:cxnLst/>
              <a:rect l="l" t="t" r="r" b="b"/>
              <a:pathLst>
                <a:path w="19" h="876" extrusionOk="0">
                  <a:moveTo>
                    <a:pt x="0" y="1"/>
                  </a:moveTo>
                  <a:lnTo>
                    <a:pt x="0" y="875"/>
                  </a:lnTo>
                  <a:lnTo>
                    <a:pt x="19" y="838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108875" y="2051400"/>
              <a:ext cx="500" cy="20500"/>
            </a:xfrm>
            <a:custGeom>
              <a:avLst/>
              <a:gdLst/>
              <a:ahLst/>
              <a:cxnLst/>
              <a:rect l="l" t="t" r="r" b="b"/>
              <a:pathLst>
                <a:path w="20" h="820" extrusionOk="0">
                  <a:moveTo>
                    <a:pt x="1" y="0"/>
                  </a:moveTo>
                  <a:lnTo>
                    <a:pt x="1" y="819"/>
                  </a:lnTo>
                  <a:lnTo>
                    <a:pt x="20" y="80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109350" y="2051875"/>
              <a:ext cx="500" cy="19550"/>
            </a:xfrm>
            <a:custGeom>
              <a:avLst/>
              <a:gdLst/>
              <a:ahLst/>
              <a:cxnLst/>
              <a:rect l="l" t="t" r="r" b="b"/>
              <a:pathLst>
                <a:path w="20" h="782" extrusionOk="0">
                  <a:moveTo>
                    <a:pt x="1" y="0"/>
                  </a:moveTo>
                  <a:lnTo>
                    <a:pt x="1" y="782"/>
                  </a:lnTo>
                  <a:lnTo>
                    <a:pt x="19" y="76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109825" y="2052325"/>
              <a:ext cx="475" cy="18650"/>
            </a:xfrm>
            <a:custGeom>
              <a:avLst/>
              <a:gdLst/>
              <a:ahLst/>
              <a:cxnLst/>
              <a:rect l="l" t="t" r="r" b="b"/>
              <a:pathLst>
                <a:path w="19" h="746" extrusionOk="0">
                  <a:moveTo>
                    <a:pt x="0" y="1"/>
                  </a:moveTo>
                  <a:lnTo>
                    <a:pt x="0" y="745"/>
                  </a:lnTo>
                  <a:lnTo>
                    <a:pt x="19" y="72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110275" y="2053250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1" y="1"/>
                  </a:moveTo>
                  <a:lnTo>
                    <a:pt x="1" y="689"/>
                  </a:lnTo>
                  <a:lnTo>
                    <a:pt x="19" y="67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6110750" y="2053725"/>
              <a:ext cx="950" cy="16300"/>
            </a:xfrm>
            <a:custGeom>
              <a:avLst/>
              <a:gdLst/>
              <a:ahLst/>
              <a:cxnLst/>
              <a:rect l="l" t="t" r="r" b="b"/>
              <a:pathLst>
                <a:path w="38" h="652" extrusionOk="0">
                  <a:moveTo>
                    <a:pt x="0" y="0"/>
                  </a:moveTo>
                  <a:lnTo>
                    <a:pt x="0" y="652"/>
                  </a:lnTo>
                  <a:lnTo>
                    <a:pt x="38" y="633"/>
                  </a:lnTo>
                  <a:lnTo>
                    <a:pt x="38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6111675" y="2054200"/>
              <a:ext cx="500" cy="15375"/>
            </a:xfrm>
            <a:custGeom>
              <a:avLst/>
              <a:gdLst/>
              <a:ahLst/>
              <a:cxnLst/>
              <a:rect l="l" t="t" r="r" b="b"/>
              <a:pathLst>
                <a:path w="20" h="615" extrusionOk="0">
                  <a:moveTo>
                    <a:pt x="1" y="0"/>
                  </a:moveTo>
                  <a:lnTo>
                    <a:pt x="1" y="614"/>
                  </a:lnTo>
                  <a:lnTo>
                    <a:pt x="19" y="57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6112150" y="2054650"/>
              <a:ext cx="475" cy="13975"/>
            </a:xfrm>
            <a:custGeom>
              <a:avLst/>
              <a:gdLst/>
              <a:ahLst/>
              <a:cxnLst/>
              <a:rect l="l" t="t" r="r" b="b"/>
              <a:pathLst>
                <a:path w="19" h="559" extrusionOk="0">
                  <a:moveTo>
                    <a:pt x="0" y="1"/>
                  </a:moveTo>
                  <a:lnTo>
                    <a:pt x="0" y="559"/>
                  </a:lnTo>
                  <a:lnTo>
                    <a:pt x="19" y="54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6112600" y="2055125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1" y="0"/>
                  </a:moveTo>
                  <a:lnTo>
                    <a:pt x="1" y="521"/>
                  </a:lnTo>
                  <a:lnTo>
                    <a:pt x="19" y="5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113075" y="2055575"/>
              <a:ext cx="475" cy="12125"/>
            </a:xfrm>
            <a:custGeom>
              <a:avLst/>
              <a:gdLst/>
              <a:ahLst/>
              <a:cxnLst/>
              <a:rect l="l" t="t" r="r" b="b"/>
              <a:pathLst>
                <a:path w="19" h="485" extrusionOk="0">
                  <a:moveTo>
                    <a:pt x="0" y="1"/>
                  </a:moveTo>
                  <a:lnTo>
                    <a:pt x="0" y="485"/>
                  </a:lnTo>
                  <a:lnTo>
                    <a:pt x="19" y="46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113550" y="2056525"/>
              <a:ext cx="475" cy="10725"/>
            </a:xfrm>
            <a:custGeom>
              <a:avLst/>
              <a:gdLst/>
              <a:ahLst/>
              <a:cxnLst/>
              <a:rect l="l" t="t" r="r" b="b"/>
              <a:pathLst>
                <a:path w="19" h="429" extrusionOk="0">
                  <a:moveTo>
                    <a:pt x="0" y="0"/>
                  </a:moveTo>
                  <a:lnTo>
                    <a:pt x="0" y="428"/>
                  </a:lnTo>
                  <a:lnTo>
                    <a:pt x="19" y="410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6114000" y="2056975"/>
              <a:ext cx="950" cy="9800"/>
            </a:xfrm>
            <a:custGeom>
              <a:avLst/>
              <a:gdLst/>
              <a:ahLst/>
              <a:cxnLst/>
              <a:rect l="l" t="t" r="r" b="b"/>
              <a:pathLst>
                <a:path w="38" h="392" extrusionOk="0">
                  <a:moveTo>
                    <a:pt x="1" y="1"/>
                  </a:moveTo>
                  <a:lnTo>
                    <a:pt x="1" y="392"/>
                  </a:lnTo>
                  <a:lnTo>
                    <a:pt x="38" y="373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6114925" y="2057450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9" y="31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6115400" y="2057900"/>
              <a:ext cx="500" cy="7475"/>
            </a:xfrm>
            <a:custGeom>
              <a:avLst/>
              <a:gdLst/>
              <a:ahLst/>
              <a:cxnLst/>
              <a:rect l="l" t="t" r="r" b="b"/>
              <a:pathLst>
                <a:path w="20" h="299" extrusionOk="0">
                  <a:moveTo>
                    <a:pt x="0" y="1"/>
                  </a:moveTo>
                  <a:lnTo>
                    <a:pt x="0" y="299"/>
                  </a:lnTo>
                  <a:lnTo>
                    <a:pt x="19" y="28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115875" y="2058375"/>
              <a:ext cx="475" cy="6550"/>
            </a:xfrm>
            <a:custGeom>
              <a:avLst/>
              <a:gdLst/>
              <a:ahLst/>
              <a:cxnLst/>
              <a:rect l="l" t="t" r="r" b="b"/>
              <a:pathLst>
                <a:path w="19" h="262" extrusionOk="0">
                  <a:moveTo>
                    <a:pt x="0" y="1"/>
                  </a:moveTo>
                  <a:lnTo>
                    <a:pt x="0" y="261"/>
                  </a:lnTo>
                  <a:lnTo>
                    <a:pt x="19" y="24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6116325" y="2058850"/>
              <a:ext cx="500" cy="5600"/>
            </a:xfrm>
            <a:custGeom>
              <a:avLst/>
              <a:gdLst/>
              <a:ahLst/>
              <a:cxnLst/>
              <a:rect l="l" t="t" r="r" b="b"/>
              <a:pathLst>
                <a:path w="20" h="224" extrusionOk="0">
                  <a:moveTo>
                    <a:pt x="1" y="0"/>
                  </a:moveTo>
                  <a:lnTo>
                    <a:pt x="1" y="223"/>
                  </a:lnTo>
                  <a:lnTo>
                    <a:pt x="19" y="205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16800" y="2059775"/>
              <a:ext cx="475" cy="4200"/>
            </a:xfrm>
            <a:custGeom>
              <a:avLst/>
              <a:gdLst/>
              <a:ahLst/>
              <a:cxnLst/>
              <a:rect l="l" t="t" r="r" b="b"/>
              <a:pathLst>
                <a:path w="19" h="168" extrusionOk="0">
                  <a:moveTo>
                    <a:pt x="0" y="0"/>
                  </a:moveTo>
                  <a:lnTo>
                    <a:pt x="0" y="168"/>
                  </a:lnTo>
                  <a:lnTo>
                    <a:pt x="19" y="149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6117250" y="2060225"/>
              <a:ext cx="975" cy="3300"/>
            </a:xfrm>
            <a:custGeom>
              <a:avLst/>
              <a:gdLst/>
              <a:ahLst/>
              <a:cxnLst/>
              <a:rect l="l" t="t" r="r" b="b"/>
              <a:pathLst>
                <a:path w="39" h="132" extrusionOk="0">
                  <a:moveTo>
                    <a:pt x="1" y="1"/>
                  </a:moveTo>
                  <a:lnTo>
                    <a:pt x="1" y="131"/>
                  </a:lnTo>
                  <a:lnTo>
                    <a:pt x="38" y="113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6118200" y="2060700"/>
              <a:ext cx="475" cy="2350"/>
            </a:xfrm>
            <a:custGeom>
              <a:avLst/>
              <a:gdLst/>
              <a:ahLst/>
              <a:cxnLst/>
              <a:rect l="l" t="t" r="r" b="b"/>
              <a:pathLst>
                <a:path w="19" h="94" extrusionOk="0">
                  <a:moveTo>
                    <a:pt x="0" y="1"/>
                  </a:moveTo>
                  <a:lnTo>
                    <a:pt x="0" y="94"/>
                  </a:lnTo>
                  <a:lnTo>
                    <a:pt x="19" y="5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6118650" y="2061175"/>
              <a:ext cx="500" cy="95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1" y="0"/>
                  </a:moveTo>
                  <a:lnTo>
                    <a:pt x="1" y="3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774825" y="2299850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3"/>
          <p:cNvGrpSpPr/>
          <p:nvPr/>
        </p:nvGrpSpPr>
        <p:grpSpPr>
          <a:xfrm>
            <a:off x="1147477" y="2947974"/>
            <a:ext cx="2872292" cy="2378232"/>
            <a:chOff x="2210400" y="2558550"/>
            <a:chExt cx="971025" cy="804000"/>
          </a:xfrm>
        </p:grpSpPr>
        <p:sp>
          <p:nvSpPr>
            <p:cNvPr id="261" name="Google Shape;261;p3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" name="Google Shape;269;p3"/>
          <p:cNvGrpSpPr/>
          <p:nvPr/>
        </p:nvGrpSpPr>
        <p:grpSpPr>
          <a:xfrm>
            <a:off x="1392756" y="169091"/>
            <a:ext cx="849275" cy="848250"/>
            <a:chOff x="2651171" y="2397773"/>
            <a:chExt cx="2099568" cy="2097033"/>
          </a:xfrm>
        </p:grpSpPr>
        <p:sp>
          <p:nvSpPr>
            <p:cNvPr id="270" name="Google Shape;270;p3"/>
            <p:cNvSpPr/>
            <p:nvPr/>
          </p:nvSpPr>
          <p:spPr>
            <a:xfrm>
              <a:off x="2651171" y="2397773"/>
              <a:ext cx="2099568" cy="2097033"/>
            </a:xfrm>
            <a:custGeom>
              <a:avLst/>
              <a:gdLst/>
              <a:ahLst/>
              <a:cxnLst/>
              <a:rect l="l" t="t" r="r" b="b"/>
              <a:pathLst>
                <a:path w="14908" h="14890" extrusionOk="0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3033817" y="2780418"/>
              <a:ext cx="1334271" cy="13342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oogle Shape;273;p4"/>
          <p:cNvGrpSpPr/>
          <p:nvPr/>
        </p:nvGrpSpPr>
        <p:grpSpPr>
          <a:xfrm rot="10800000">
            <a:off x="6602055" y="-771683"/>
            <a:ext cx="3587355" cy="3472182"/>
            <a:chOff x="2210400" y="2558550"/>
            <a:chExt cx="971025" cy="939850"/>
          </a:xfrm>
        </p:grpSpPr>
        <p:grpSp>
          <p:nvGrpSpPr>
            <p:cNvPr id="274" name="Google Shape;274;p4"/>
            <p:cNvGrpSpPr/>
            <p:nvPr/>
          </p:nvGrpSpPr>
          <p:grpSpPr>
            <a:xfrm>
              <a:off x="2210400" y="2558550"/>
              <a:ext cx="971025" cy="804000"/>
              <a:chOff x="2210400" y="2558550"/>
              <a:chExt cx="971025" cy="804000"/>
            </a:xfrm>
          </p:grpSpPr>
          <p:sp>
            <p:nvSpPr>
              <p:cNvPr id="275" name="Google Shape;275;p4"/>
              <p:cNvSpPr/>
              <p:nvPr/>
            </p:nvSpPr>
            <p:spPr>
              <a:xfrm>
                <a:off x="2280650" y="2558550"/>
                <a:ext cx="804000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60" h="32160" extrusionOk="0">
                    <a:moveTo>
                      <a:pt x="428" y="16080"/>
                    </a:moveTo>
                    <a:lnTo>
                      <a:pt x="16080" y="31731"/>
                    </a:lnTo>
                    <a:lnTo>
                      <a:pt x="31713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4"/>
              <p:cNvSpPr/>
              <p:nvPr/>
            </p:nvSpPr>
            <p:spPr>
              <a:xfrm>
                <a:off x="2256925" y="2558550"/>
                <a:ext cx="804475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79" h="32160" extrusionOk="0">
                    <a:moveTo>
                      <a:pt x="447" y="16080"/>
                    </a:moveTo>
                    <a:lnTo>
                      <a:pt x="16080" y="31731"/>
                    </a:lnTo>
                    <a:lnTo>
                      <a:pt x="31732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78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4"/>
              <p:cNvSpPr/>
              <p:nvPr/>
            </p:nvSpPr>
            <p:spPr>
              <a:xfrm>
                <a:off x="2233650" y="2558550"/>
                <a:ext cx="804025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61" h="32160" extrusionOk="0">
                    <a:moveTo>
                      <a:pt x="447" y="16080"/>
                    </a:moveTo>
                    <a:lnTo>
                      <a:pt x="16080" y="31731"/>
                    </a:lnTo>
                    <a:lnTo>
                      <a:pt x="31732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1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4"/>
              <p:cNvSpPr/>
              <p:nvPr/>
            </p:nvSpPr>
            <p:spPr>
              <a:xfrm>
                <a:off x="2210400" y="2558550"/>
                <a:ext cx="804000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60" h="32160" extrusionOk="0">
                    <a:moveTo>
                      <a:pt x="428" y="16080"/>
                    </a:moveTo>
                    <a:lnTo>
                      <a:pt x="16080" y="31731"/>
                    </a:lnTo>
                    <a:lnTo>
                      <a:pt x="31713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4"/>
              <p:cNvSpPr/>
              <p:nvPr/>
            </p:nvSpPr>
            <p:spPr>
              <a:xfrm>
                <a:off x="2377425" y="2558550"/>
                <a:ext cx="804000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60" h="32160" extrusionOk="0">
                    <a:moveTo>
                      <a:pt x="428" y="16080"/>
                    </a:moveTo>
                    <a:lnTo>
                      <a:pt x="16080" y="31731"/>
                    </a:lnTo>
                    <a:lnTo>
                      <a:pt x="31713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4"/>
              <p:cNvSpPr/>
              <p:nvPr/>
            </p:nvSpPr>
            <p:spPr>
              <a:xfrm>
                <a:off x="2353700" y="2558550"/>
                <a:ext cx="804000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60" h="32160" extrusionOk="0">
                    <a:moveTo>
                      <a:pt x="447" y="16080"/>
                    </a:moveTo>
                    <a:lnTo>
                      <a:pt x="16080" y="31731"/>
                    </a:lnTo>
                    <a:lnTo>
                      <a:pt x="31732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4"/>
              <p:cNvSpPr/>
              <p:nvPr/>
            </p:nvSpPr>
            <p:spPr>
              <a:xfrm>
                <a:off x="2330425" y="2558550"/>
                <a:ext cx="804025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61" h="32160" extrusionOk="0">
                    <a:moveTo>
                      <a:pt x="429" y="16080"/>
                    </a:moveTo>
                    <a:lnTo>
                      <a:pt x="16080" y="31731"/>
                    </a:lnTo>
                    <a:lnTo>
                      <a:pt x="31713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1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4"/>
              <p:cNvSpPr/>
              <p:nvPr/>
            </p:nvSpPr>
            <p:spPr>
              <a:xfrm>
                <a:off x="2306700" y="2558550"/>
                <a:ext cx="804475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79" h="32160" extrusionOk="0">
                    <a:moveTo>
                      <a:pt x="447" y="16080"/>
                    </a:moveTo>
                    <a:lnTo>
                      <a:pt x="16099" y="31731"/>
                    </a:lnTo>
                    <a:lnTo>
                      <a:pt x="31732" y="16080"/>
                    </a:lnTo>
                    <a:lnTo>
                      <a:pt x="16099" y="428"/>
                    </a:lnTo>
                    <a:close/>
                    <a:moveTo>
                      <a:pt x="16099" y="32159"/>
                    </a:moveTo>
                    <a:lnTo>
                      <a:pt x="1" y="16080"/>
                    </a:lnTo>
                    <a:lnTo>
                      <a:pt x="16099" y="0"/>
                    </a:lnTo>
                    <a:lnTo>
                      <a:pt x="32179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3" name="Google Shape;283;p4"/>
            <p:cNvSpPr/>
            <p:nvPr/>
          </p:nvSpPr>
          <p:spPr>
            <a:xfrm>
              <a:off x="2937150" y="3007525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34"/>
                  </a:lnTo>
                  <a:lnTo>
                    <a:pt x="3015" y="6049"/>
                  </a:lnTo>
                  <a:lnTo>
                    <a:pt x="6030" y="3034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2931550" y="3002400"/>
              <a:ext cx="161950" cy="161950"/>
            </a:xfrm>
            <a:custGeom>
              <a:avLst/>
              <a:gdLst/>
              <a:ahLst/>
              <a:cxnLst/>
              <a:rect l="l" t="t" r="r" b="b"/>
              <a:pathLst>
                <a:path w="6478" h="6478" extrusionOk="0">
                  <a:moveTo>
                    <a:pt x="447" y="3239"/>
                  </a:moveTo>
                  <a:lnTo>
                    <a:pt x="3239" y="6031"/>
                  </a:lnTo>
                  <a:lnTo>
                    <a:pt x="6031" y="3239"/>
                  </a:lnTo>
                  <a:lnTo>
                    <a:pt x="3239" y="429"/>
                  </a:lnTo>
                  <a:close/>
                  <a:moveTo>
                    <a:pt x="3239" y="6477"/>
                  </a:moveTo>
                  <a:lnTo>
                    <a:pt x="1" y="3239"/>
                  </a:lnTo>
                  <a:lnTo>
                    <a:pt x="3239" y="1"/>
                  </a:lnTo>
                  <a:lnTo>
                    <a:pt x="6477" y="3239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2959950" y="3030325"/>
              <a:ext cx="105175" cy="105650"/>
            </a:xfrm>
            <a:custGeom>
              <a:avLst/>
              <a:gdLst/>
              <a:ahLst/>
              <a:cxnLst/>
              <a:rect l="l" t="t" r="r" b="b"/>
              <a:pathLst>
                <a:path w="4207" h="4226" extrusionOk="0">
                  <a:moveTo>
                    <a:pt x="428" y="2122"/>
                  </a:moveTo>
                  <a:lnTo>
                    <a:pt x="2103" y="3778"/>
                  </a:lnTo>
                  <a:lnTo>
                    <a:pt x="3778" y="2122"/>
                  </a:lnTo>
                  <a:lnTo>
                    <a:pt x="2103" y="447"/>
                  </a:lnTo>
                  <a:close/>
                  <a:moveTo>
                    <a:pt x="2103" y="4225"/>
                  </a:moveTo>
                  <a:lnTo>
                    <a:pt x="0" y="2122"/>
                  </a:lnTo>
                  <a:lnTo>
                    <a:pt x="2103" y="0"/>
                  </a:lnTo>
                  <a:lnTo>
                    <a:pt x="4206" y="2122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2830125" y="2950300"/>
              <a:ext cx="500" cy="1425"/>
            </a:xfrm>
            <a:custGeom>
              <a:avLst/>
              <a:gdLst/>
              <a:ahLst/>
              <a:cxnLst/>
              <a:rect l="l" t="t" r="r" b="b"/>
              <a:pathLst>
                <a:path w="20" h="57" extrusionOk="0">
                  <a:moveTo>
                    <a:pt x="19" y="0"/>
                  </a:moveTo>
                  <a:lnTo>
                    <a:pt x="1" y="19"/>
                  </a:lnTo>
                  <a:lnTo>
                    <a:pt x="19" y="5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2830600" y="2949825"/>
              <a:ext cx="950" cy="2350"/>
            </a:xfrm>
            <a:custGeom>
              <a:avLst/>
              <a:gdLst/>
              <a:ahLst/>
              <a:cxnLst/>
              <a:rect l="l" t="t" r="r" b="b"/>
              <a:pathLst>
                <a:path w="38" h="94" extrusionOk="0">
                  <a:moveTo>
                    <a:pt x="38" y="1"/>
                  </a:moveTo>
                  <a:lnTo>
                    <a:pt x="0" y="19"/>
                  </a:lnTo>
                  <a:lnTo>
                    <a:pt x="0" y="75"/>
                  </a:lnTo>
                  <a:lnTo>
                    <a:pt x="38" y="9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2831525" y="2949375"/>
              <a:ext cx="500" cy="3275"/>
            </a:xfrm>
            <a:custGeom>
              <a:avLst/>
              <a:gdLst/>
              <a:ahLst/>
              <a:cxnLst/>
              <a:rect l="l" t="t" r="r" b="b"/>
              <a:pathLst>
                <a:path w="20" h="131" extrusionOk="0">
                  <a:moveTo>
                    <a:pt x="19" y="0"/>
                  </a:moveTo>
                  <a:lnTo>
                    <a:pt x="1" y="19"/>
                  </a:lnTo>
                  <a:lnTo>
                    <a:pt x="1" y="112"/>
                  </a:lnTo>
                  <a:lnTo>
                    <a:pt x="19" y="13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2832000" y="2948900"/>
              <a:ext cx="475" cy="4225"/>
            </a:xfrm>
            <a:custGeom>
              <a:avLst/>
              <a:gdLst/>
              <a:ahLst/>
              <a:cxnLst/>
              <a:rect l="l" t="t" r="r" b="b"/>
              <a:pathLst>
                <a:path w="19" h="169" extrusionOk="0">
                  <a:moveTo>
                    <a:pt x="19" y="1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2832450" y="2948425"/>
              <a:ext cx="500" cy="5150"/>
            </a:xfrm>
            <a:custGeom>
              <a:avLst/>
              <a:gdLst/>
              <a:ahLst/>
              <a:cxnLst/>
              <a:rect l="l" t="t" r="r" b="b"/>
              <a:pathLst>
                <a:path w="20" h="206" extrusionOk="0">
                  <a:moveTo>
                    <a:pt x="19" y="1"/>
                  </a:moveTo>
                  <a:lnTo>
                    <a:pt x="1" y="20"/>
                  </a:lnTo>
                  <a:lnTo>
                    <a:pt x="1" y="187"/>
                  </a:lnTo>
                  <a:lnTo>
                    <a:pt x="19" y="20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2832925" y="2947500"/>
              <a:ext cx="475" cy="6550"/>
            </a:xfrm>
            <a:custGeom>
              <a:avLst/>
              <a:gdLst/>
              <a:ahLst/>
              <a:cxnLst/>
              <a:rect l="l" t="t" r="r" b="b"/>
              <a:pathLst>
                <a:path w="19" h="262" extrusionOk="0">
                  <a:moveTo>
                    <a:pt x="19" y="1"/>
                  </a:moveTo>
                  <a:lnTo>
                    <a:pt x="0" y="38"/>
                  </a:lnTo>
                  <a:lnTo>
                    <a:pt x="0" y="243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2833375" y="2947050"/>
              <a:ext cx="500" cy="7925"/>
            </a:xfrm>
            <a:custGeom>
              <a:avLst/>
              <a:gdLst/>
              <a:ahLst/>
              <a:cxnLst/>
              <a:rect l="l" t="t" r="r" b="b"/>
              <a:pathLst>
                <a:path w="20" h="317" extrusionOk="0">
                  <a:moveTo>
                    <a:pt x="20" y="0"/>
                  </a:moveTo>
                  <a:lnTo>
                    <a:pt x="1" y="19"/>
                  </a:lnTo>
                  <a:lnTo>
                    <a:pt x="1" y="279"/>
                  </a:lnTo>
                  <a:lnTo>
                    <a:pt x="20" y="316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2833850" y="2946575"/>
              <a:ext cx="950" cy="8875"/>
            </a:xfrm>
            <a:custGeom>
              <a:avLst/>
              <a:gdLst/>
              <a:ahLst/>
              <a:cxnLst/>
              <a:rect l="l" t="t" r="r" b="b"/>
              <a:pathLst>
                <a:path w="38" h="355" extrusionOk="0">
                  <a:moveTo>
                    <a:pt x="38" y="0"/>
                  </a:moveTo>
                  <a:lnTo>
                    <a:pt x="1" y="19"/>
                  </a:lnTo>
                  <a:lnTo>
                    <a:pt x="1" y="335"/>
                  </a:lnTo>
                  <a:lnTo>
                    <a:pt x="38" y="35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2834775" y="2946100"/>
              <a:ext cx="500" cy="9800"/>
            </a:xfrm>
            <a:custGeom>
              <a:avLst/>
              <a:gdLst/>
              <a:ahLst/>
              <a:cxnLst/>
              <a:rect l="l" t="t" r="r" b="b"/>
              <a:pathLst>
                <a:path w="20" h="392" extrusionOk="0">
                  <a:moveTo>
                    <a:pt x="19" y="1"/>
                  </a:moveTo>
                  <a:lnTo>
                    <a:pt x="1" y="19"/>
                  </a:lnTo>
                  <a:lnTo>
                    <a:pt x="1" y="373"/>
                  </a:lnTo>
                  <a:lnTo>
                    <a:pt x="19" y="39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2835250" y="2945650"/>
              <a:ext cx="500" cy="10725"/>
            </a:xfrm>
            <a:custGeom>
              <a:avLst/>
              <a:gdLst/>
              <a:ahLst/>
              <a:cxnLst/>
              <a:rect l="l" t="t" r="r" b="b"/>
              <a:pathLst>
                <a:path w="20" h="429" extrusionOk="0">
                  <a:moveTo>
                    <a:pt x="19" y="0"/>
                  </a:moveTo>
                  <a:lnTo>
                    <a:pt x="0" y="19"/>
                  </a:lnTo>
                  <a:lnTo>
                    <a:pt x="0" y="410"/>
                  </a:lnTo>
                  <a:lnTo>
                    <a:pt x="19" y="42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2835725" y="2945175"/>
              <a:ext cx="475" cy="11650"/>
            </a:xfrm>
            <a:custGeom>
              <a:avLst/>
              <a:gdLst/>
              <a:ahLst/>
              <a:cxnLst/>
              <a:rect l="l" t="t" r="r" b="b"/>
              <a:pathLst>
                <a:path w="19" h="466" extrusionOk="0">
                  <a:moveTo>
                    <a:pt x="19" y="1"/>
                  </a:moveTo>
                  <a:lnTo>
                    <a:pt x="0" y="19"/>
                  </a:lnTo>
                  <a:lnTo>
                    <a:pt x="0" y="447"/>
                  </a:lnTo>
                  <a:lnTo>
                    <a:pt x="19" y="46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2836175" y="2944250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19" y="0"/>
                  </a:moveTo>
                  <a:lnTo>
                    <a:pt x="1" y="38"/>
                  </a:lnTo>
                  <a:lnTo>
                    <a:pt x="1" y="503"/>
                  </a:lnTo>
                  <a:lnTo>
                    <a:pt x="19" y="52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2836650" y="2943775"/>
              <a:ext cx="475" cy="14450"/>
            </a:xfrm>
            <a:custGeom>
              <a:avLst/>
              <a:gdLst/>
              <a:ahLst/>
              <a:cxnLst/>
              <a:rect l="l" t="t" r="r" b="b"/>
              <a:pathLst>
                <a:path w="19" h="578" extrusionOk="0">
                  <a:moveTo>
                    <a:pt x="19" y="1"/>
                  </a:moveTo>
                  <a:lnTo>
                    <a:pt x="0" y="19"/>
                  </a:lnTo>
                  <a:lnTo>
                    <a:pt x="0" y="541"/>
                  </a:lnTo>
                  <a:lnTo>
                    <a:pt x="19" y="57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2837100" y="2943325"/>
              <a:ext cx="975" cy="15375"/>
            </a:xfrm>
            <a:custGeom>
              <a:avLst/>
              <a:gdLst/>
              <a:ahLst/>
              <a:cxnLst/>
              <a:rect l="l" t="t" r="r" b="b"/>
              <a:pathLst>
                <a:path w="39" h="615" extrusionOk="0">
                  <a:moveTo>
                    <a:pt x="38" y="0"/>
                  </a:moveTo>
                  <a:lnTo>
                    <a:pt x="1" y="19"/>
                  </a:lnTo>
                  <a:lnTo>
                    <a:pt x="1" y="596"/>
                  </a:lnTo>
                  <a:lnTo>
                    <a:pt x="38" y="61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2838050" y="2942850"/>
              <a:ext cx="475" cy="16300"/>
            </a:xfrm>
            <a:custGeom>
              <a:avLst/>
              <a:gdLst/>
              <a:ahLst/>
              <a:cxnLst/>
              <a:rect l="l" t="t" r="r" b="b"/>
              <a:pathLst>
                <a:path w="19" h="652" extrusionOk="0">
                  <a:moveTo>
                    <a:pt x="19" y="1"/>
                  </a:moveTo>
                  <a:lnTo>
                    <a:pt x="0" y="19"/>
                  </a:lnTo>
                  <a:lnTo>
                    <a:pt x="0" y="633"/>
                  </a:lnTo>
                  <a:lnTo>
                    <a:pt x="19" y="65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4"/>
            <p:cNvSpPr/>
            <p:nvPr/>
          </p:nvSpPr>
          <p:spPr>
            <a:xfrm>
              <a:off x="2838500" y="2942375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19" y="1"/>
                  </a:moveTo>
                  <a:lnTo>
                    <a:pt x="1" y="20"/>
                  </a:lnTo>
                  <a:lnTo>
                    <a:pt x="1" y="671"/>
                  </a:lnTo>
                  <a:lnTo>
                    <a:pt x="19" y="69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4"/>
            <p:cNvSpPr/>
            <p:nvPr/>
          </p:nvSpPr>
          <p:spPr>
            <a:xfrm>
              <a:off x="2838975" y="2941925"/>
              <a:ext cx="475" cy="18175"/>
            </a:xfrm>
            <a:custGeom>
              <a:avLst/>
              <a:gdLst/>
              <a:ahLst/>
              <a:cxnLst/>
              <a:rect l="l" t="t" r="r" b="b"/>
              <a:pathLst>
                <a:path w="19" h="727" extrusionOk="0">
                  <a:moveTo>
                    <a:pt x="19" y="0"/>
                  </a:moveTo>
                  <a:lnTo>
                    <a:pt x="0" y="19"/>
                  </a:lnTo>
                  <a:lnTo>
                    <a:pt x="0" y="708"/>
                  </a:lnTo>
                  <a:lnTo>
                    <a:pt x="19" y="72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4"/>
            <p:cNvSpPr/>
            <p:nvPr/>
          </p:nvSpPr>
          <p:spPr>
            <a:xfrm>
              <a:off x="2839425" y="2941000"/>
              <a:ext cx="500" cy="19550"/>
            </a:xfrm>
            <a:custGeom>
              <a:avLst/>
              <a:gdLst/>
              <a:ahLst/>
              <a:cxnLst/>
              <a:rect l="l" t="t" r="r" b="b"/>
              <a:pathLst>
                <a:path w="20" h="782" extrusionOk="0">
                  <a:moveTo>
                    <a:pt x="20" y="0"/>
                  </a:moveTo>
                  <a:lnTo>
                    <a:pt x="1" y="37"/>
                  </a:lnTo>
                  <a:lnTo>
                    <a:pt x="1" y="763"/>
                  </a:lnTo>
                  <a:lnTo>
                    <a:pt x="20" y="782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"/>
            <p:cNvSpPr/>
            <p:nvPr/>
          </p:nvSpPr>
          <p:spPr>
            <a:xfrm>
              <a:off x="2839900" y="2940525"/>
              <a:ext cx="500" cy="20950"/>
            </a:xfrm>
            <a:custGeom>
              <a:avLst/>
              <a:gdLst/>
              <a:ahLst/>
              <a:cxnLst/>
              <a:rect l="l" t="t" r="r" b="b"/>
              <a:pathLst>
                <a:path w="20" h="838" extrusionOk="0">
                  <a:moveTo>
                    <a:pt x="19" y="1"/>
                  </a:moveTo>
                  <a:lnTo>
                    <a:pt x="1" y="19"/>
                  </a:lnTo>
                  <a:lnTo>
                    <a:pt x="1" y="801"/>
                  </a:lnTo>
                  <a:lnTo>
                    <a:pt x="19" y="83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"/>
            <p:cNvSpPr/>
            <p:nvPr/>
          </p:nvSpPr>
          <p:spPr>
            <a:xfrm>
              <a:off x="2840375" y="2940050"/>
              <a:ext cx="950" cy="21900"/>
            </a:xfrm>
            <a:custGeom>
              <a:avLst/>
              <a:gdLst/>
              <a:ahLst/>
              <a:cxnLst/>
              <a:rect l="l" t="t" r="r" b="b"/>
              <a:pathLst>
                <a:path w="38" h="876" extrusionOk="0">
                  <a:moveTo>
                    <a:pt x="37" y="1"/>
                  </a:moveTo>
                  <a:lnTo>
                    <a:pt x="0" y="20"/>
                  </a:lnTo>
                  <a:lnTo>
                    <a:pt x="0" y="857"/>
                  </a:lnTo>
                  <a:lnTo>
                    <a:pt x="37" y="876"/>
                  </a:lnTo>
                  <a:lnTo>
                    <a:pt x="37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2841300" y="2939600"/>
              <a:ext cx="475" cy="22825"/>
            </a:xfrm>
            <a:custGeom>
              <a:avLst/>
              <a:gdLst/>
              <a:ahLst/>
              <a:cxnLst/>
              <a:rect l="l" t="t" r="r" b="b"/>
              <a:pathLst>
                <a:path w="19" h="913" extrusionOk="0">
                  <a:moveTo>
                    <a:pt x="19" y="0"/>
                  </a:moveTo>
                  <a:lnTo>
                    <a:pt x="0" y="19"/>
                  </a:lnTo>
                  <a:lnTo>
                    <a:pt x="0" y="894"/>
                  </a:lnTo>
                  <a:lnTo>
                    <a:pt x="19" y="91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4"/>
            <p:cNvSpPr/>
            <p:nvPr/>
          </p:nvSpPr>
          <p:spPr>
            <a:xfrm>
              <a:off x="2841750" y="2939125"/>
              <a:ext cx="500" cy="23750"/>
            </a:xfrm>
            <a:custGeom>
              <a:avLst/>
              <a:gdLst/>
              <a:ahLst/>
              <a:cxnLst/>
              <a:rect l="l" t="t" r="r" b="b"/>
              <a:pathLst>
                <a:path w="20" h="950" extrusionOk="0">
                  <a:moveTo>
                    <a:pt x="20" y="1"/>
                  </a:moveTo>
                  <a:lnTo>
                    <a:pt x="1" y="19"/>
                  </a:lnTo>
                  <a:lnTo>
                    <a:pt x="1" y="931"/>
                  </a:lnTo>
                  <a:lnTo>
                    <a:pt x="20" y="950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2842225" y="2938675"/>
              <a:ext cx="500" cy="24675"/>
            </a:xfrm>
            <a:custGeom>
              <a:avLst/>
              <a:gdLst/>
              <a:ahLst/>
              <a:cxnLst/>
              <a:rect l="l" t="t" r="r" b="b"/>
              <a:pathLst>
                <a:path w="20" h="987" extrusionOk="0">
                  <a:moveTo>
                    <a:pt x="19" y="0"/>
                  </a:moveTo>
                  <a:lnTo>
                    <a:pt x="1" y="19"/>
                  </a:lnTo>
                  <a:lnTo>
                    <a:pt x="1" y="968"/>
                  </a:lnTo>
                  <a:lnTo>
                    <a:pt x="19" y="98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4"/>
            <p:cNvSpPr/>
            <p:nvPr/>
          </p:nvSpPr>
          <p:spPr>
            <a:xfrm>
              <a:off x="2842700" y="2937725"/>
              <a:ext cx="475" cy="26100"/>
            </a:xfrm>
            <a:custGeom>
              <a:avLst/>
              <a:gdLst/>
              <a:ahLst/>
              <a:cxnLst/>
              <a:rect l="l" t="t" r="r" b="b"/>
              <a:pathLst>
                <a:path w="19" h="1044" extrusionOk="0">
                  <a:moveTo>
                    <a:pt x="19" y="1"/>
                  </a:moveTo>
                  <a:lnTo>
                    <a:pt x="0" y="38"/>
                  </a:lnTo>
                  <a:lnTo>
                    <a:pt x="0" y="1024"/>
                  </a:lnTo>
                  <a:lnTo>
                    <a:pt x="19" y="1043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4"/>
            <p:cNvSpPr/>
            <p:nvPr/>
          </p:nvSpPr>
          <p:spPr>
            <a:xfrm>
              <a:off x="2843150" y="2937275"/>
              <a:ext cx="500" cy="27475"/>
            </a:xfrm>
            <a:custGeom>
              <a:avLst/>
              <a:gdLst/>
              <a:ahLst/>
              <a:cxnLst/>
              <a:rect l="l" t="t" r="r" b="b"/>
              <a:pathLst>
                <a:path w="20" h="1099" extrusionOk="0">
                  <a:moveTo>
                    <a:pt x="19" y="0"/>
                  </a:moveTo>
                  <a:lnTo>
                    <a:pt x="1" y="19"/>
                  </a:lnTo>
                  <a:lnTo>
                    <a:pt x="1" y="1061"/>
                  </a:lnTo>
                  <a:lnTo>
                    <a:pt x="19" y="109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4"/>
            <p:cNvSpPr/>
            <p:nvPr/>
          </p:nvSpPr>
          <p:spPr>
            <a:xfrm>
              <a:off x="2843625" y="2936800"/>
              <a:ext cx="950" cy="28400"/>
            </a:xfrm>
            <a:custGeom>
              <a:avLst/>
              <a:gdLst/>
              <a:ahLst/>
              <a:cxnLst/>
              <a:rect l="l" t="t" r="r" b="b"/>
              <a:pathLst>
                <a:path w="38" h="1136" extrusionOk="0">
                  <a:moveTo>
                    <a:pt x="38" y="1"/>
                  </a:moveTo>
                  <a:lnTo>
                    <a:pt x="0" y="19"/>
                  </a:lnTo>
                  <a:lnTo>
                    <a:pt x="0" y="1117"/>
                  </a:lnTo>
                  <a:lnTo>
                    <a:pt x="38" y="1136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4"/>
            <p:cNvSpPr/>
            <p:nvPr/>
          </p:nvSpPr>
          <p:spPr>
            <a:xfrm>
              <a:off x="2844550" y="2936350"/>
              <a:ext cx="500" cy="29325"/>
            </a:xfrm>
            <a:custGeom>
              <a:avLst/>
              <a:gdLst/>
              <a:ahLst/>
              <a:cxnLst/>
              <a:rect l="l" t="t" r="r" b="b"/>
              <a:pathLst>
                <a:path w="20" h="1173" extrusionOk="0">
                  <a:moveTo>
                    <a:pt x="19" y="0"/>
                  </a:moveTo>
                  <a:lnTo>
                    <a:pt x="1" y="19"/>
                  </a:lnTo>
                  <a:lnTo>
                    <a:pt x="1" y="1154"/>
                  </a:lnTo>
                  <a:lnTo>
                    <a:pt x="19" y="117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4"/>
            <p:cNvSpPr/>
            <p:nvPr/>
          </p:nvSpPr>
          <p:spPr>
            <a:xfrm>
              <a:off x="2845025" y="2935875"/>
              <a:ext cx="475" cy="30275"/>
            </a:xfrm>
            <a:custGeom>
              <a:avLst/>
              <a:gdLst/>
              <a:ahLst/>
              <a:cxnLst/>
              <a:rect l="l" t="t" r="r" b="b"/>
              <a:pathLst>
                <a:path w="19" h="1211" extrusionOk="0">
                  <a:moveTo>
                    <a:pt x="19" y="0"/>
                  </a:moveTo>
                  <a:lnTo>
                    <a:pt x="0" y="19"/>
                  </a:lnTo>
                  <a:lnTo>
                    <a:pt x="0" y="1192"/>
                  </a:lnTo>
                  <a:lnTo>
                    <a:pt x="19" y="121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4"/>
            <p:cNvSpPr/>
            <p:nvPr/>
          </p:nvSpPr>
          <p:spPr>
            <a:xfrm>
              <a:off x="2845475" y="2935400"/>
              <a:ext cx="500" cy="31200"/>
            </a:xfrm>
            <a:custGeom>
              <a:avLst/>
              <a:gdLst/>
              <a:ahLst/>
              <a:cxnLst/>
              <a:rect l="l" t="t" r="r" b="b"/>
              <a:pathLst>
                <a:path w="20" h="1248" extrusionOk="0">
                  <a:moveTo>
                    <a:pt x="19" y="1"/>
                  </a:moveTo>
                  <a:lnTo>
                    <a:pt x="1" y="19"/>
                  </a:lnTo>
                  <a:lnTo>
                    <a:pt x="1" y="1229"/>
                  </a:lnTo>
                  <a:lnTo>
                    <a:pt x="19" y="124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4"/>
            <p:cNvSpPr/>
            <p:nvPr/>
          </p:nvSpPr>
          <p:spPr>
            <a:xfrm>
              <a:off x="2845950" y="2934475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9" y="1"/>
                  </a:moveTo>
                  <a:lnTo>
                    <a:pt x="0" y="38"/>
                  </a:lnTo>
                  <a:lnTo>
                    <a:pt x="0" y="1285"/>
                  </a:lnTo>
                  <a:lnTo>
                    <a:pt x="19" y="1303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4"/>
            <p:cNvSpPr/>
            <p:nvPr/>
          </p:nvSpPr>
          <p:spPr>
            <a:xfrm>
              <a:off x="2846425" y="2934000"/>
              <a:ext cx="475" cy="34000"/>
            </a:xfrm>
            <a:custGeom>
              <a:avLst/>
              <a:gdLst/>
              <a:ahLst/>
              <a:cxnLst/>
              <a:rect l="l" t="t" r="r" b="b"/>
              <a:pathLst>
                <a:path w="19" h="1360" extrusionOk="0">
                  <a:moveTo>
                    <a:pt x="19" y="1"/>
                  </a:moveTo>
                  <a:lnTo>
                    <a:pt x="0" y="20"/>
                  </a:lnTo>
                  <a:lnTo>
                    <a:pt x="0" y="1322"/>
                  </a:lnTo>
                  <a:lnTo>
                    <a:pt x="19" y="136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"/>
            <p:cNvSpPr/>
            <p:nvPr/>
          </p:nvSpPr>
          <p:spPr>
            <a:xfrm>
              <a:off x="2846875" y="2933550"/>
              <a:ext cx="950" cy="34925"/>
            </a:xfrm>
            <a:custGeom>
              <a:avLst/>
              <a:gdLst/>
              <a:ahLst/>
              <a:cxnLst/>
              <a:rect l="l" t="t" r="r" b="b"/>
              <a:pathLst>
                <a:path w="38" h="1397" extrusionOk="0">
                  <a:moveTo>
                    <a:pt x="38" y="0"/>
                  </a:moveTo>
                  <a:lnTo>
                    <a:pt x="1" y="19"/>
                  </a:lnTo>
                  <a:lnTo>
                    <a:pt x="1" y="1378"/>
                  </a:lnTo>
                  <a:lnTo>
                    <a:pt x="38" y="1396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"/>
            <p:cNvSpPr/>
            <p:nvPr/>
          </p:nvSpPr>
          <p:spPr>
            <a:xfrm>
              <a:off x="2847800" y="2933075"/>
              <a:ext cx="500" cy="35850"/>
            </a:xfrm>
            <a:custGeom>
              <a:avLst/>
              <a:gdLst/>
              <a:ahLst/>
              <a:cxnLst/>
              <a:rect l="l" t="t" r="r" b="b"/>
              <a:pathLst>
                <a:path w="20" h="1434" extrusionOk="0">
                  <a:moveTo>
                    <a:pt x="20" y="1"/>
                  </a:moveTo>
                  <a:lnTo>
                    <a:pt x="1" y="19"/>
                  </a:lnTo>
                  <a:lnTo>
                    <a:pt x="1" y="1415"/>
                  </a:lnTo>
                  <a:lnTo>
                    <a:pt x="20" y="1434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"/>
            <p:cNvSpPr/>
            <p:nvPr/>
          </p:nvSpPr>
          <p:spPr>
            <a:xfrm>
              <a:off x="2848275" y="2932625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9" y="0"/>
                  </a:moveTo>
                  <a:lnTo>
                    <a:pt x="1" y="19"/>
                  </a:lnTo>
                  <a:lnTo>
                    <a:pt x="1" y="1452"/>
                  </a:lnTo>
                  <a:lnTo>
                    <a:pt x="19" y="147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"/>
            <p:cNvSpPr/>
            <p:nvPr/>
          </p:nvSpPr>
          <p:spPr>
            <a:xfrm>
              <a:off x="2848750" y="2932150"/>
              <a:ext cx="475" cy="37700"/>
            </a:xfrm>
            <a:custGeom>
              <a:avLst/>
              <a:gdLst/>
              <a:ahLst/>
              <a:cxnLst/>
              <a:rect l="l" t="t" r="r" b="b"/>
              <a:pathLst>
                <a:path w="19" h="1508" extrusionOk="0">
                  <a:moveTo>
                    <a:pt x="19" y="1"/>
                  </a:moveTo>
                  <a:lnTo>
                    <a:pt x="0" y="19"/>
                  </a:lnTo>
                  <a:lnTo>
                    <a:pt x="0" y="1489"/>
                  </a:lnTo>
                  <a:lnTo>
                    <a:pt x="19" y="150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"/>
            <p:cNvSpPr/>
            <p:nvPr/>
          </p:nvSpPr>
          <p:spPr>
            <a:xfrm>
              <a:off x="2849200" y="2931225"/>
              <a:ext cx="500" cy="39100"/>
            </a:xfrm>
            <a:custGeom>
              <a:avLst/>
              <a:gdLst/>
              <a:ahLst/>
              <a:cxnLst/>
              <a:rect l="l" t="t" r="r" b="b"/>
              <a:pathLst>
                <a:path w="20" h="1564" extrusionOk="0">
                  <a:moveTo>
                    <a:pt x="19" y="0"/>
                  </a:moveTo>
                  <a:lnTo>
                    <a:pt x="1" y="38"/>
                  </a:lnTo>
                  <a:lnTo>
                    <a:pt x="1" y="1545"/>
                  </a:lnTo>
                  <a:lnTo>
                    <a:pt x="19" y="156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"/>
            <p:cNvSpPr/>
            <p:nvPr/>
          </p:nvSpPr>
          <p:spPr>
            <a:xfrm>
              <a:off x="2849675" y="2930750"/>
              <a:ext cx="475" cy="40500"/>
            </a:xfrm>
            <a:custGeom>
              <a:avLst/>
              <a:gdLst/>
              <a:ahLst/>
              <a:cxnLst/>
              <a:rect l="l" t="t" r="r" b="b"/>
              <a:pathLst>
                <a:path w="19" h="1620" extrusionOk="0">
                  <a:moveTo>
                    <a:pt x="19" y="1"/>
                  </a:moveTo>
                  <a:lnTo>
                    <a:pt x="0" y="19"/>
                  </a:lnTo>
                  <a:lnTo>
                    <a:pt x="0" y="1583"/>
                  </a:lnTo>
                  <a:lnTo>
                    <a:pt x="19" y="162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"/>
            <p:cNvSpPr/>
            <p:nvPr/>
          </p:nvSpPr>
          <p:spPr>
            <a:xfrm>
              <a:off x="2850125" y="2930300"/>
              <a:ext cx="975" cy="41425"/>
            </a:xfrm>
            <a:custGeom>
              <a:avLst/>
              <a:gdLst/>
              <a:ahLst/>
              <a:cxnLst/>
              <a:rect l="l" t="t" r="r" b="b"/>
              <a:pathLst>
                <a:path w="39" h="1657" extrusionOk="0">
                  <a:moveTo>
                    <a:pt x="38" y="0"/>
                  </a:moveTo>
                  <a:lnTo>
                    <a:pt x="1" y="19"/>
                  </a:lnTo>
                  <a:lnTo>
                    <a:pt x="1" y="1638"/>
                  </a:lnTo>
                  <a:lnTo>
                    <a:pt x="38" y="1656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4"/>
            <p:cNvSpPr/>
            <p:nvPr/>
          </p:nvSpPr>
          <p:spPr>
            <a:xfrm>
              <a:off x="2851075" y="2929825"/>
              <a:ext cx="475" cy="42375"/>
            </a:xfrm>
            <a:custGeom>
              <a:avLst/>
              <a:gdLst/>
              <a:ahLst/>
              <a:cxnLst/>
              <a:rect l="l" t="t" r="r" b="b"/>
              <a:pathLst>
                <a:path w="19" h="1695" extrusionOk="0">
                  <a:moveTo>
                    <a:pt x="19" y="0"/>
                  </a:moveTo>
                  <a:lnTo>
                    <a:pt x="0" y="19"/>
                  </a:lnTo>
                  <a:lnTo>
                    <a:pt x="0" y="1675"/>
                  </a:lnTo>
                  <a:lnTo>
                    <a:pt x="19" y="169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4"/>
            <p:cNvSpPr/>
            <p:nvPr/>
          </p:nvSpPr>
          <p:spPr>
            <a:xfrm>
              <a:off x="2851525" y="2929350"/>
              <a:ext cx="500" cy="43300"/>
            </a:xfrm>
            <a:custGeom>
              <a:avLst/>
              <a:gdLst/>
              <a:ahLst/>
              <a:cxnLst/>
              <a:rect l="l" t="t" r="r" b="b"/>
              <a:pathLst>
                <a:path w="20" h="1732" extrusionOk="0">
                  <a:moveTo>
                    <a:pt x="19" y="1"/>
                  </a:moveTo>
                  <a:lnTo>
                    <a:pt x="1" y="19"/>
                  </a:lnTo>
                  <a:lnTo>
                    <a:pt x="1" y="1713"/>
                  </a:lnTo>
                  <a:lnTo>
                    <a:pt x="19" y="173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4"/>
            <p:cNvSpPr/>
            <p:nvPr/>
          </p:nvSpPr>
          <p:spPr>
            <a:xfrm>
              <a:off x="2852000" y="2928900"/>
              <a:ext cx="475" cy="44225"/>
            </a:xfrm>
            <a:custGeom>
              <a:avLst/>
              <a:gdLst/>
              <a:ahLst/>
              <a:cxnLst/>
              <a:rect l="l" t="t" r="r" b="b"/>
              <a:pathLst>
                <a:path w="19" h="1769" extrusionOk="0">
                  <a:moveTo>
                    <a:pt x="19" y="0"/>
                  </a:moveTo>
                  <a:lnTo>
                    <a:pt x="0" y="19"/>
                  </a:lnTo>
                  <a:lnTo>
                    <a:pt x="0" y="1750"/>
                  </a:lnTo>
                  <a:lnTo>
                    <a:pt x="19" y="176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"/>
            <p:cNvSpPr/>
            <p:nvPr/>
          </p:nvSpPr>
          <p:spPr>
            <a:xfrm>
              <a:off x="2852475" y="2927975"/>
              <a:ext cx="475" cy="45600"/>
            </a:xfrm>
            <a:custGeom>
              <a:avLst/>
              <a:gdLst/>
              <a:ahLst/>
              <a:cxnLst/>
              <a:rect l="l" t="t" r="r" b="b"/>
              <a:pathLst>
                <a:path w="19" h="1824" extrusionOk="0">
                  <a:moveTo>
                    <a:pt x="19" y="0"/>
                  </a:moveTo>
                  <a:lnTo>
                    <a:pt x="0" y="37"/>
                  </a:lnTo>
                  <a:lnTo>
                    <a:pt x="0" y="1805"/>
                  </a:lnTo>
                  <a:lnTo>
                    <a:pt x="19" y="182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"/>
            <p:cNvSpPr/>
            <p:nvPr/>
          </p:nvSpPr>
          <p:spPr>
            <a:xfrm>
              <a:off x="2852925" y="2927500"/>
              <a:ext cx="500" cy="47025"/>
            </a:xfrm>
            <a:custGeom>
              <a:avLst/>
              <a:gdLst/>
              <a:ahLst/>
              <a:cxnLst/>
              <a:rect l="l" t="t" r="r" b="b"/>
              <a:pathLst>
                <a:path w="20" h="1881" extrusionOk="0">
                  <a:moveTo>
                    <a:pt x="19" y="0"/>
                  </a:moveTo>
                  <a:lnTo>
                    <a:pt x="1" y="19"/>
                  </a:lnTo>
                  <a:lnTo>
                    <a:pt x="1" y="1843"/>
                  </a:lnTo>
                  <a:lnTo>
                    <a:pt x="19" y="188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"/>
            <p:cNvSpPr/>
            <p:nvPr/>
          </p:nvSpPr>
          <p:spPr>
            <a:xfrm>
              <a:off x="2853400" y="2927025"/>
              <a:ext cx="950" cy="47950"/>
            </a:xfrm>
            <a:custGeom>
              <a:avLst/>
              <a:gdLst/>
              <a:ahLst/>
              <a:cxnLst/>
              <a:rect l="l" t="t" r="r" b="b"/>
              <a:pathLst>
                <a:path w="38" h="1918" extrusionOk="0">
                  <a:moveTo>
                    <a:pt x="37" y="1"/>
                  </a:moveTo>
                  <a:lnTo>
                    <a:pt x="0" y="19"/>
                  </a:lnTo>
                  <a:lnTo>
                    <a:pt x="0" y="1899"/>
                  </a:lnTo>
                  <a:lnTo>
                    <a:pt x="37" y="1918"/>
                  </a:lnTo>
                  <a:lnTo>
                    <a:pt x="37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"/>
            <p:cNvSpPr/>
            <p:nvPr/>
          </p:nvSpPr>
          <p:spPr>
            <a:xfrm>
              <a:off x="2854325" y="2926575"/>
              <a:ext cx="500" cy="48875"/>
            </a:xfrm>
            <a:custGeom>
              <a:avLst/>
              <a:gdLst/>
              <a:ahLst/>
              <a:cxnLst/>
              <a:rect l="l" t="t" r="r" b="b"/>
              <a:pathLst>
                <a:path w="20" h="1955" extrusionOk="0">
                  <a:moveTo>
                    <a:pt x="19" y="0"/>
                  </a:moveTo>
                  <a:lnTo>
                    <a:pt x="0" y="19"/>
                  </a:lnTo>
                  <a:lnTo>
                    <a:pt x="0" y="1936"/>
                  </a:lnTo>
                  <a:lnTo>
                    <a:pt x="19" y="195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"/>
            <p:cNvSpPr/>
            <p:nvPr/>
          </p:nvSpPr>
          <p:spPr>
            <a:xfrm>
              <a:off x="2854800" y="2926100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19" y="1"/>
                  </a:moveTo>
                  <a:lnTo>
                    <a:pt x="0" y="19"/>
                  </a:lnTo>
                  <a:lnTo>
                    <a:pt x="0" y="1973"/>
                  </a:lnTo>
                  <a:lnTo>
                    <a:pt x="19" y="199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"/>
            <p:cNvSpPr/>
            <p:nvPr/>
          </p:nvSpPr>
          <p:spPr>
            <a:xfrm>
              <a:off x="2855250" y="2925625"/>
              <a:ext cx="500" cy="50750"/>
            </a:xfrm>
            <a:custGeom>
              <a:avLst/>
              <a:gdLst/>
              <a:ahLst/>
              <a:cxnLst/>
              <a:rect l="l" t="t" r="r" b="b"/>
              <a:pathLst>
                <a:path w="20" h="2030" extrusionOk="0">
                  <a:moveTo>
                    <a:pt x="19" y="1"/>
                  </a:moveTo>
                  <a:lnTo>
                    <a:pt x="1" y="20"/>
                  </a:lnTo>
                  <a:lnTo>
                    <a:pt x="1" y="2011"/>
                  </a:lnTo>
                  <a:lnTo>
                    <a:pt x="19" y="203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"/>
            <p:cNvSpPr/>
            <p:nvPr/>
          </p:nvSpPr>
          <p:spPr>
            <a:xfrm>
              <a:off x="2855725" y="2924700"/>
              <a:ext cx="475" cy="52150"/>
            </a:xfrm>
            <a:custGeom>
              <a:avLst/>
              <a:gdLst/>
              <a:ahLst/>
              <a:cxnLst/>
              <a:rect l="l" t="t" r="r" b="b"/>
              <a:pathLst>
                <a:path w="19" h="2086" extrusionOk="0">
                  <a:moveTo>
                    <a:pt x="19" y="1"/>
                  </a:moveTo>
                  <a:lnTo>
                    <a:pt x="0" y="38"/>
                  </a:lnTo>
                  <a:lnTo>
                    <a:pt x="0" y="2067"/>
                  </a:lnTo>
                  <a:lnTo>
                    <a:pt x="19" y="20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"/>
            <p:cNvSpPr/>
            <p:nvPr/>
          </p:nvSpPr>
          <p:spPr>
            <a:xfrm>
              <a:off x="2856175" y="2924250"/>
              <a:ext cx="500" cy="53525"/>
            </a:xfrm>
            <a:custGeom>
              <a:avLst/>
              <a:gdLst/>
              <a:ahLst/>
              <a:cxnLst/>
              <a:rect l="l" t="t" r="r" b="b"/>
              <a:pathLst>
                <a:path w="20" h="2141" extrusionOk="0">
                  <a:moveTo>
                    <a:pt x="20" y="0"/>
                  </a:moveTo>
                  <a:lnTo>
                    <a:pt x="1" y="19"/>
                  </a:lnTo>
                  <a:lnTo>
                    <a:pt x="1" y="2103"/>
                  </a:lnTo>
                  <a:lnTo>
                    <a:pt x="20" y="2140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"/>
            <p:cNvSpPr/>
            <p:nvPr/>
          </p:nvSpPr>
          <p:spPr>
            <a:xfrm>
              <a:off x="2856650" y="2923775"/>
              <a:ext cx="950" cy="54450"/>
            </a:xfrm>
            <a:custGeom>
              <a:avLst/>
              <a:gdLst/>
              <a:ahLst/>
              <a:cxnLst/>
              <a:rect l="l" t="t" r="r" b="b"/>
              <a:pathLst>
                <a:path w="38" h="2178" extrusionOk="0">
                  <a:moveTo>
                    <a:pt x="38" y="1"/>
                  </a:moveTo>
                  <a:lnTo>
                    <a:pt x="1" y="19"/>
                  </a:lnTo>
                  <a:lnTo>
                    <a:pt x="1" y="2159"/>
                  </a:lnTo>
                  <a:lnTo>
                    <a:pt x="38" y="2178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"/>
            <p:cNvSpPr/>
            <p:nvPr/>
          </p:nvSpPr>
          <p:spPr>
            <a:xfrm>
              <a:off x="2857575" y="2923300"/>
              <a:ext cx="500" cy="55400"/>
            </a:xfrm>
            <a:custGeom>
              <a:avLst/>
              <a:gdLst/>
              <a:ahLst/>
              <a:cxnLst/>
              <a:rect l="l" t="t" r="r" b="b"/>
              <a:pathLst>
                <a:path w="20" h="2216" extrusionOk="0">
                  <a:moveTo>
                    <a:pt x="19" y="1"/>
                  </a:moveTo>
                  <a:lnTo>
                    <a:pt x="1" y="20"/>
                  </a:lnTo>
                  <a:lnTo>
                    <a:pt x="1" y="2197"/>
                  </a:lnTo>
                  <a:lnTo>
                    <a:pt x="19" y="221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"/>
            <p:cNvSpPr/>
            <p:nvPr/>
          </p:nvSpPr>
          <p:spPr>
            <a:xfrm>
              <a:off x="2858050" y="2922850"/>
              <a:ext cx="475" cy="56325"/>
            </a:xfrm>
            <a:custGeom>
              <a:avLst/>
              <a:gdLst/>
              <a:ahLst/>
              <a:cxnLst/>
              <a:rect l="l" t="t" r="r" b="b"/>
              <a:pathLst>
                <a:path w="19" h="2253" extrusionOk="0">
                  <a:moveTo>
                    <a:pt x="19" y="0"/>
                  </a:moveTo>
                  <a:lnTo>
                    <a:pt x="0" y="19"/>
                  </a:lnTo>
                  <a:lnTo>
                    <a:pt x="0" y="2234"/>
                  </a:lnTo>
                  <a:lnTo>
                    <a:pt x="19" y="225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"/>
            <p:cNvSpPr/>
            <p:nvPr/>
          </p:nvSpPr>
          <p:spPr>
            <a:xfrm>
              <a:off x="2858500" y="2922375"/>
              <a:ext cx="500" cy="57250"/>
            </a:xfrm>
            <a:custGeom>
              <a:avLst/>
              <a:gdLst/>
              <a:ahLst/>
              <a:cxnLst/>
              <a:rect l="l" t="t" r="r" b="b"/>
              <a:pathLst>
                <a:path w="20" h="2290" extrusionOk="0">
                  <a:moveTo>
                    <a:pt x="20" y="1"/>
                  </a:moveTo>
                  <a:lnTo>
                    <a:pt x="1" y="19"/>
                  </a:lnTo>
                  <a:lnTo>
                    <a:pt x="1" y="2271"/>
                  </a:lnTo>
                  <a:lnTo>
                    <a:pt x="20" y="2290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"/>
            <p:cNvSpPr/>
            <p:nvPr/>
          </p:nvSpPr>
          <p:spPr>
            <a:xfrm>
              <a:off x="2858975" y="2921925"/>
              <a:ext cx="500" cy="58175"/>
            </a:xfrm>
            <a:custGeom>
              <a:avLst/>
              <a:gdLst/>
              <a:ahLst/>
              <a:cxnLst/>
              <a:rect l="l" t="t" r="r" b="b"/>
              <a:pathLst>
                <a:path w="20" h="2327" extrusionOk="0">
                  <a:moveTo>
                    <a:pt x="19" y="0"/>
                  </a:moveTo>
                  <a:lnTo>
                    <a:pt x="1" y="19"/>
                  </a:lnTo>
                  <a:lnTo>
                    <a:pt x="1" y="2308"/>
                  </a:lnTo>
                  <a:lnTo>
                    <a:pt x="19" y="2326"/>
                  </a:lnTo>
                  <a:lnTo>
                    <a:pt x="19" y="2308"/>
                  </a:lnTo>
                  <a:lnTo>
                    <a:pt x="19" y="19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"/>
            <p:cNvSpPr/>
            <p:nvPr/>
          </p:nvSpPr>
          <p:spPr>
            <a:xfrm>
              <a:off x="2859450" y="2922375"/>
              <a:ext cx="475" cy="57250"/>
            </a:xfrm>
            <a:custGeom>
              <a:avLst/>
              <a:gdLst/>
              <a:ahLst/>
              <a:cxnLst/>
              <a:rect l="l" t="t" r="r" b="b"/>
              <a:pathLst>
                <a:path w="19" h="2290" extrusionOk="0">
                  <a:moveTo>
                    <a:pt x="0" y="1"/>
                  </a:moveTo>
                  <a:lnTo>
                    <a:pt x="0" y="2290"/>
                  </a:lnTo>
                  <a:lnTo>
                    <a:pt x="19" y="2271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"/>
            <p:cNvSpPr/>
            <p:nvPr/>
          </p:nvSpPr>
          <p:spPr>
            <a:xfrm>
              <a:off x="2859900" y="2922850"/>
              <a:ext cx="950" cy="56325"/>
            </a:xfrm>
            <a:custGeom>
              <a:avLst/>
              <a:gdLst/>
              <a:ahLst/>
              <a:cxnLst/>
              <a:rect l="l" t="t" r="r" b="b"/>
              <a:pathLst>
                <a:path w="38" h="2253" extrusionOk="0">
                  <a:moveTo>
                    <a:pt x="1" y="0"/>
                  </a:moveTo>
                  <a:lnTo>
                    <a:pt x="1" y="2252"/>
                  </a:lnTo>
                  <a:lnTo>
                    <a:pt x="38" y="2234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"/>
            <p:cNvSpPr/>
            <p:nvPr/>
          </p:nvSpPr>
          <p:spPr>
            <a:xfrm>
              <a:off x="2860850" y="2923300"/>
              <a:ext cx="475" cy="55400"/>
            </a:xfrm>
            <a:custGeom>
              <a:avLst/>
              <a:gdLst/>
              <a:ahLst/>
              <a:cxnLst/>
              <a:rect l="l" t="t" r="r" b="b"/>
              <a:pathLst>
                <a:path w="19" h="2216" extrusionOk="0">
                  <a:moveTo>
                    <a:pt x="0" y="1"/>
                  </a:moveTo>
                  <a:lnTo>
                    <a:pt x="0" y="2216"/>
                  </a:lnTo>
                  <a:lnTo>
                    <a:pt x="19" y="2197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"/>
            <p:cNvSpPr/>
            <p:nvPr/>
          </p:nvSpPr>
          <p:spPr>
            <a:xfrm>
              <a:off x="2861300" y="2923775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" y="1"/>
                  </a:moveTo>
                  <a:lnTo>
                    <a:pt x="1" y="2178"/>
                  </a:lnTo>
                  <a:lnTo>
                    <a:pt x="19" y="2159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4"/>
            <p:cNvSpPr/>
            <p:nvPr/>
          </p:nvSpPr>
          <p:spPr>
            <a:xfrm>
              <a:off x="2861775" y="2924250"/>
              <a:ext cx="475" cy="53525"/>
            </a:xfrm>
            <a:custGeom>
              <a:avLst/>
              <a:gdLst/>
              <a:ahLst/>
              <a:cxnLst/>
              <a:rect l="l" t="t" r="r" b="b"/>
              <a:pathLst>
                <a:path w="19" h="2141" extrusionOk="0">
                  <a:moveTo>
                    <a:pt x="0" y="0"/>
                  </a:moveTo>
                  <a:lnTo>
                    <a:pt x="0" y="2140"/>
                  </a:lnTo>
                  <a:lnTo>
                    <a:pt x="19" y="2103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"/>
            <p:cNvSpPr/>
            <p:nvPr/>
          </p:nvSpPr>
          <p:spPr>
            <a:xfrm>
              <a:off x="2862225" y="2924700"/>
              <a:ext cx="500" cy="52150"/>
            </a:xfrm>
            <a:custGeom>
              <a:avLst/>
              <a:gdLst/>
              <a:ahLst/>
              <a:cxnLst/>
              <a:rect l="l" t="t" r="r" b="b"/>
              <a:pathLst>
                <a:path w="20" h="2086" extrusionOk="0">
                  <a:moveTo>
                    <a:pt x="1" y="1"/>
                  </a:moveTo>
                  <a:lnTo>
                    <a:pt x="1" y="2085"/>
                  </a:lnTo>
                  <a:lnTo>
                    <a:pt x="19" y="2067"/>
                  </a:lnTo>
                  <a:lnTo>
                    <a:pt x="19" y="3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"/>
            <p:cNvSpPr/>
            <p:nvPr/>
          </p:nvSpPr>
          <p:spPr>
            <a:xfrm>
              <a:off x="2862700" y="2925625"/>
              <a:ext cx="950" cy="50750"/>
            </a:xfrm>
            <a:custGeom>
              <a:avLst/>
              <a:gdLst/>
              <a:ahLst/>
              <a:cxnLst/>
              <a:rect l="l" t="t" r="r" b="b"/>
              <a:pathLst>
                <a:path w="38" h="2030" extrusionOk="0">
                  <a:moveTo>
                    <a:pt x="0" y="1"/>
                  </a:moveTo>
                  <a:lnTo>
                    <a:pt x="0" y="2030"/>
                  </a:lnTo>
                  <a:lnTo>
                    <a:pt x="38" y="2011"/>
                  </a:lnTo>
                  <a:lnTo>
                    <a:pt x="38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"/>
            <p:cNvSpPr/>
            <p:nvPr/>
          </p:nvSpPr>
          <p:spPr>
            <a:xfrm>
              <a:off x="2863625" y="2926100"/>
              <a:ext cx="500" cy="49800"/>
            </a:xfrm>
            <a:custGeom>
              <a:avLst/>
              <a:gdLst/>
              <a:ahLst/>
              <a:cxnLst/>
              <a:rect l="l" t="t" r="r" b="b"/>
              <a:pathLst>
                <a:path w="20" h="1992" extrusionOk="0">
                  <a:moveTo>
                    <a:pt x="1" y="1"/>
                  </a:moveTo>
                  <a:lnTo>
                    <a:pt x="1" y="1992"/>
                  </a:lnTo>
                  <a:lnTo>
                    <a:pt x="19" y="197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"/>
            <p:cNvSpPr/>
            <p:nvPr/>
          </p:nvSpPr>
          <p:spPr>
            <a:xfrm>
              <a:off x="2864100" y="2926575"/>
              <a:ext cx="475" cy="48875"/>
            </a:xfrm>
            <a:custGeom>
              <a:avLst/>
              <a:gdLst/>
              <a:ahLst/>
              <a:cxnLst/>
              <a:rect l="l" t="t" r="r" b="b"/>
              <a:pathLst>
                <a:path w="19" h="1955" extrusionOk="0">
                  <a:moveTo>
                    <a:pt x="0" y="0"/>
                  </a:moveTo>
                  <a:lnTo>
                    <a:pt x="0" y="1954"/>
                  </a:lnTo>
                  <a:lnTo>
                    <a:pt x="19" y="1936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"/>
            <p:cNvSpPr/>
            <p:nvPr/>
          </p:nvSpPr>
          <p:spPr>
            <a:xfrm>
              <a:off x="2864550" y="2927025"/>
              <a:ext cx="500" cy="47950"/>
            </a:xfrm>
            <a:custGeom>
              <a:avLst/>
              <a:gdLst/>
              <a:ahLst/>
              <a:cxnLst/>
              <a:rect l="l" t="t" r="r" b="b"/>
              <a:pathLst>
                <a:path w="20" h="1918" extrusionOk="0">
                  <a:moveTo>
                    <a:pt x="1" y="1"/>
                  </a:moveTo>
                  <a:lnTo>
                    <a:pt x="1" y="1918"/>
                  </a:lnTo>
                  <a:lnTo>
                    <a:pt x="19" y="1899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"/>
            <p:cNvSpPr/>
            <p:nvPr/>
          </p:nvSpPr>
          <p:spPr>
            <a:xfrm>
              <a:off x="2865025" y="2927500"/>
              <a:ext cx="500" cy="47025"/>
            </a:xfrm>
            <a:custGeom>
              <a:avLst/>
              <a:gdLst/>
              <a:ahLst/>
              <a:cxnLst/>
              <a:rect l="l" t="t" r="r" b="b"/>
              <a:pathLst>
                <a:path w="20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9" y="1843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"/>
            <p:cNvSpPr/>
            <p:nvPr/>
          </p:nvSpPr>
          <p:spPr>
            <a:xfrm>
              <a:off x="2865500" y="2927975"/>
              <a:ext cx="475" cy="45600"/>
            </a:xfrm>
            <a:custGeom>
              <a:avLst/>
              <a:gdLst/>
              <a:ahLst/>
              <a:cxnLst/>
              <a:rect l="l" t="t" r="r" b="b"/>
              <a:pathLst>
                <a:path w="19" h="1824" extrusionOk="0">
                  <a:moveTo>
                    <a:pt x="0" y="0"/>
                  </a:moveTo>
                  <a:lnTo>
                    <a:pt x="0" y="1824"/>
                  </a:lnTo>
                  <a:lnTo>
                    <a:pt x="19" y="1805"/>
                  </a:lnTo>
                  <a:lnTo>
                    <a:pt x="19" y="3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"/>
            <p:cNvSpPr/>
            <p:nvPr/>
          </p:nvSpPr>
          <p:spPr>
            <a:xfrm>
              <a:off x="2865950" y="2928900"/>
              <a:ext cx="950" cy="44225"/>
            </a:xfrm>
            <a:custGeom>
              <a:avLst/>
              <a:gdLst/>
              <a:ahLst/>
              <a:cxnLst/>
              <a:rect l="l" t="t" r="r" b="b"/>
              <a:pathLst>
                <a:path w="38" h="1769" extrusionOk="0">
                  <a:moveTo>
                    <a:pt x="1" y="0"/>
                  </a:moveTo>
                  <a:lnTo>
                    <a:pt x="1" y="1768"/>
                  </a:lnTo>
                  <a:lnTo>
                    <a:pt x="38" y="1750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"/>
            <p:cNvSpPr/>
            <p:nvPr/>
          </p:nvSpPr>
          <p:spPr>
            <a:xfrm>
              <a:off x="2866875" y="2929350"/>
              <a:ext cx="500" cy="43300"/>
            </a:xfrm>
            <a:custGeom>
              <a:avLst/>
              <a:gdLst/>
              <a:ahLst/>
              <a:cxnLst/>
              <a:rect l="l" t="t" r="r" b="b"/>
              <a:pathLst>
                <a:path w="20" h="1732" extrusionOk="0">
                  <a:moveTo>
                    <a:pt x="1" y="1"/>
                  </a:moveTo>
                  <a:lnTo>
                    <a:pt x="1" y="1732"/>
                  </a:lnTo>
                  <a:lnTo>
                    <a:pt x="20" y="1713"/>
                  </a:lnTo>
                  <a:lnTo>
                    <a:pt x="20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"/>
            <p:cNvSpPr/>
            <p:nvPr/>
          </p:nvSpPr>
          <p:spPr>
            <a:xfrm>
              <a:off x="2867350" y="2929825"/>
              <a:ext cx="500" cy="42375"/>
            </a:xfrm>
            <a:custGeom>
              <a:avLst/>
              <a:gdLst/>
              <a:ahLst/>
              <a:cxnLst/>
              <a:rect l="l" t="t" r="r" b="b"/>
              <a:pathLst>
                <a:path w="20" h="1695" extrusionOk="0">
                  <a:moveTo>
                    <a:pt x="1" y="0"/>
                  </a:moveTo>
                  <a:lnTo>
                    <a:pt x="1" y="1694"/>
                  </a:lnTo>
                  <a:lnTo>
                    <a:pt x="19" y="1675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"/>
            <p:cNvSpPr/>
            <p:nvPr/>
          </p:nvSpPr>
          <p:spPr>
            <a:xfrm>
              <a:off x="2867825" y="2930300"/>
              <a:ext cx="475" cy="41425"/>
            </a:xfrm>
            <a:custGeom>
              <a:avLst/>
              <a:gdLst/>
              <a:ahLst/>
              <a:cxnLst/>
              <a:rect l="l" t="t" r="r" b="b"/>
              <a:pathLst>
                <a:path w="19" h="1657" extrusionOk="0">
                  <a:moveTo>
                    <a:pt x="0" y="0"/>
                  </a:moveTo>
                  <a:lnTo>
                    <a:pt x="0" y="1656"/>
                  </a:lnTo>
                  <a:lnTo>
                    <a:pt x="19" y="1638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"/>
            <p:cNvSpPr/>
            <p:nvPr/>
          </p:nvSpPr>
          <p:spPr>
            <a:xfrm>
              <a:off x="2868275" y="2930750"/>
              <a:ext cx="500" cy="40500"/>
            </a:xfrm>
            <a:custGeom>
              <a:avLst/>
              <a:gdLst/>
              <a:ahLst/>
              <a:cxnLst/>
              <a:rect l="l" t="t" r="r" b="b"/>
              <a:pathLst>
                <a:path w="20" h="1620" extrusionOk="0">
                  <a:moveTo>
                    <a:pt x="1" y="1"/>
                  </a:moveTo>
                  <a:lnTo>
                    <a:pt x="1" y="1620"/>
                  </a:lnTo>
                  <a:lnTo>
                    <a:pt x="19" y="158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"/>
            <p:cNvSpPr/>
            <p:nvPr/>
          </p:nvSpPr>
          <p:spPr>
            <a:xfrm>
              <a:off x="2868750" y="2931225"/>
              <a:ext cx="475" cy="39100"/>
            </a:xfrm>
            <a:custGeom>
              <a:avLst/>
              <a:gdLst/>
              <a:ahLst/>
              <a:cxnLst/>
              <a:rect l="l" t="t" r="r" b="b"/>
              <a:pathLst>
                <a:path w="19" h="1564" extrusionOk="0">
                  <a:moveTo>
                    <a:pt x="0" y="0"/>
                  </a:moveTo>
                  <a:lnTo>
                    <a:pt x="0" y="1564"/>
                  </a:lnTo>
                  <a:lnTo>
                    <a:pt x="19" y="1545"/>
                  </a:lnTo>
                  <a:lnTo>
                    <a:pt x="19" y="3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"/>
            <p:cNvSpPr/>
            <p:nvPr/>
          </p:nvSpPr>
          <p:spPr>
            <a:xfrm>
              <a:off x="2869200" y="2932150"/>
              <a:ext cx="975" cy="37700"/>
            </a:xfrm>
            <a:custGeom>
              <a:avLst/>
              <a:gdLst/>
              <a:ahLst/>
              <a:cxnLst/>
              <a:rect l="l" t="t" r="r" b="b"/>
              <a:pathLst>
                <a:path w="39" h="1508" extrusionOk="0">
                  <a:moveTo>
                    <a:pt x="1" y="1"/>
                  </a:moveTo>
                  <a:lnTo>
                    <a:pt x="1" y="1508"/>
                  </a:lnTo>
                  <a:lnTo>
                    <a:pt x="38" y="1489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"/>
            <p:cNvSpPr/>
            <p:nvPr/>
          </p:nvSpPr>
          <p:spPr>
            <a:xfrm>
              <a:off x="2870150" y="2932625"/>
              <a:ext cx="475" cy="36775"/>
            </a:xfrm>
            <a:custGeom>
              <a:avLst/>
              <a:gdLst/>
              <a:ahLst/>
              <a:cxnLst/>
              <a:rect l="l" t="t" r="r" b="b"/>
              <a:pathLst>
                <a:path w="19" h="1471" extrusionOk="0">
                  <a:moveTo>
                    <a:pt x="0" y="0"/>
                  </a:moveTo>
                  <a:lnTo>
                    <a:pt x="0" y="1470"/>
                  </a:lnTo>
                  <a:lnTo>
                    <a:pt x="19" y="1452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"/>
            <p:cNvSpPr/>
            <p:nvPr/>
          </p:nvSpPr>
          <p:spPr>
            <a:xfrm>
              <a:off x="2870600" y="2933075"/>
              <a:ext cx="500" cy="35850"/>
            </a:xfrm>
            <a:custGeom>
              <a:avLst/>
              <a:gdLst/>
              <a:ahLst/>
              <a:cxnLst/>
              <a:rect l="l" t="t" r="r" b="b"/>
              <a:pathLst>
                <a:path w="20" h="1434" extrusionOk="0">
                  <a:moveTo>
                    <a:pt x="1" y="1"/>
                  </a:moveTo>
                  <a:lnTo>
                    <a:pt x="1" y="1434"/>
                  </a:lnTo>
                  <a:lnTo>
                    <a:pt x="19" y="1415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"/>
            <p:cNvSpPr/>
            <p:nvPr/>
          </p:nvSpPr>
          <p:spPr>
            <a:xfrm>
              <a:off x="2871075" y="2933550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0" y="0"/>
                  </a:moveTo>
                  <a:lnTo>
                    <a:pt x="0" y="1396"/>
                  </a:lnTo>
                  <a:lnTo>
                    <a:pt x="19" y="1378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"/>
            <p:cNvSpPr/>
            <p:nvPr/>
          </p:nvSpPr>
          <p:spPr>
            <a:xfrm>
              <a:off x="2871550" y="2934000"/>
              <a:ext cx="475" cy="34000"/>
            </a:xfrm>
            <a:custGeom>
              <a:avLst/>
              <a:gdLst/>
              <a:ahLst/>
              <a:cxnLst/>
              <a:rect l="l" t="t" r="r" b="b"/>
              <a:pathLst>
                <a:path w="19" h="1360" extrusionOk="0">
                  <a:moveTo>
                    <a:pt x="0" y="1"/>
                  </a:moveTo>
                  <a:lnTo>
                    <a:pt x="0" y="1360"/>
                  </a:lnTo>
                  <a:lnTo>
                    <a:pt x="19" y="1322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"/>
            <p:cNvSpPr/>
            <p:nvPr/>
          </p:nvSpPr>
          <p:spPr>
            <a:xfrm>
              <a:off x="2872000" y="2934475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" y="1"/>
                  </a:moveTo>
                  <a:lnTo>
                    <a:pt x="1" y="1303"/>
                  </a:lnTo>
                  <a:lnTo>
                    <a:pt x="19" y="1285"/>
                  </a:lnTo>
                  <a:lnTo>
                    <a:pt x="19" y="3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"/>
            <p:cNvSpPr/>
            <p:nvPr/>
          </p:nvSpPr>
          <p:spPr>
            <a:xfrm>
              <a:off x="2872475" y="2935400"/>
              <a:ext cx="950" cy="31200"/>
            </a:xfrm>
            <a:custGeom>
              <a:avLst/>
              <a:gdLst/>
              <a:ahLst/>
              <a:cxnLst/>
              <a:rect l="l" t="t" r="r" b="b"/>
              <a:pathLst>
                <a:path w="38" h="1248" extrusionOk="0">
                  <a:moveTo>
                    <a:pt x="0" y="1"/>
                  </a:moveTo>
                  <a:lnTo>
                    <a:pt x="0" y="1248"/>
                  </a:lnTo>
                  <a:lnTo>
                    <a:pt x="37" y="1229"/>
                  </a:lnTo>
                  <a:lnTo>
                    <a:pt x="37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"/>
            <p:cNvSpPr/>
            <p:nvPr/>
          </p:nvSpPr>
          <p:spPr>
            <a:xfrm>
              <a:off x="2873400" y="2935875"/>
              <a:ext cx="500" cy="30275"/>
            </a:xfrm>
            <a:custGeom>
              <a:avLst/>
              <a:gdLst/>
              <a:ahLst/>
              <a:cxnLst/>
              <a:rect l="l" t="t" r="r" b="b"/>
              <a:pathLst>
                <a:path w="20" h="1211" extrusionOk="0">
                  <a:moveTo>
                    <a:pt x="0" y="0"/>
                  </a:moveTo>
                  <a:lnTo>
                    <a:pt x="0" y="1210"/>
                  </a:lnTo>
                  <a:lnTo>
                    <a:pt x="19" y="1192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4"/>
            <p:cNvSpPr/>
            <p:nvPr/>
          </p:nvSpPr>
          <p:spPr>
            <a:xfrm>
              <a:off x="2873875" y="2936350"/>
              <a:ext cx="475" cy="29325"/>
            </a:xfrm>
            <a:custGeom>
              <a:avLst/>
              <a:gdLst/>
              <a:ahLst/>
              <a:cxnLst/>
              <a:rect l="l" t="t" r="r" b="b"/>
              <a:pathLst>
                <a:path w="19" h="1173" extrusionOk="0">
                  <a:moveTo>
                    <a:pt x="0" y="0"/>
                  </a:moveTo>
                  <a:lnTo>
                    <a:pt x="0" y="1173"/>
                  </a:lnTo>
                  <a:lnTo>
                    <a:pt x="19" y="1154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"/>
            <p:cNvSpPr/>
            <p:nvPr/>
          </p:nvSpPr>
          <p:spPr>
            <a:xfrm>
              <a:off x="2874325" y="2936800"/>
              <a:ext cx="500" cy="28400"/>
            </a:xfrm>
            <a:custGeom>
              <a:avLst/>
              <a:gdLst/>
              <a:ahLst/>
              <a:cxnLst/>
              <a:rect l="l" t="t" r="r" b="b"/>
              <a:pathLst>
                <a:path w="20" h="1136" extrusionOk="0">
                  <a:moveTo>
                    <a:pt x="1" y="1"/>
                  </a:moveTo>
                  <a:lnTo>
                    <a:pt x="1" y="1136"/>
                  </a:lnTo>
                  <a:lnTo>
                    <a:pt x="19" y="1117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"/>
            <p:cNvSpPr/>
            <p:nvPr/>
          </p:nvSpPr>
          <p:spPr>
            <a:xfrm>
              <a:off x="2874800" y="2937275"/>
              <a:ext cx="475" cy="27475"/>
            </a:xfrm>
            <a:custGeom>
              <a:avLst/>
              <a:gdLst/>
              <a:ahLst/>
              <a:cxnLst/>
              <a:rect l="l" t="t" r="r" b="b"/>
              <a:pathLst>
                <a:path w="19" h="1099" extrusionOk="0">
                  <a:moveTo>
                    <a:pt x="0" y="0"/>
                  </a:moveTo>
                  <a:lnTo>
                    <a:pt x="0" y="1098"/>
                  </a:lnTo>
                  <a:lnTo>
                    <a:pt x="19" y="1061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"/>
            <p:cNvSpPr/>
            <p:nvPr/>
          </p:nvSpPr>
          <p:spPr>
            <a:xfrm>
              <a:off x="2875250" y="2937725"/>
              <a:ext cx="500" cy="26100"/>
            </a:xfrm>
            <a:custGeom>
              <a:avLst/>
              <a:gdLst/>
              <a:ahLst/>
              <a:cxnLst/>
              <a:rect l="l" t="t" r="r" b="b"/>
              <a:pathLst>
                <a:path w="20" h="1044" extrusionOk="0">
                  <a:moveTo>
                    <a:pt x="1" y="1"/>
                  </a:moveTo>
                  <a:lnTo>
                    <a:pt x="1" y="1043"/>
                  </a:lnTo>
                  <a:lnTo>
                    <a:pt x="20" y="1024"/>
                  </a:lnTo>
                  <a:lnTo>
                    <a:pt x="20" y="3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"/>
            <p:cNvSpPr/>
            <p:nvPr/>
          </p:nvSpPr>
          <p:spPr>
            <a:xfrm>
              <a:off x="2875725" y="2938675"/>
              <a:ext cx="950" cy="24675"/>
            </a:xfrm>
            <a:custGeom>
              <a:avLst/>
              <a:gdLst/>
              <a:ahLst/>
              <a:cxnLst/>
              <a:rect l="l" t="t" r="r" b="b"/>
              <a:pathLst>
                <a:path w="38" h="987" extrusionOk="0">
                  <a:moveTo>
                    <a:pt x="1" y="0"/>
                  </a:moveTo>
                  <a:lnTo>
                    <a:pt x="1" y="986"/>
                  </a:lnTo>
                  <a:lnTo>
                    <a:pt x="38" y="968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4"/>
            <p:cNvSpPr/>
            <p:nvPr/>
          </p:nvSpPr>
          <p:spPr>
            <a:xfrm>
              <a:off x="2876650" y="2939125"/>
              <a:ext cx="500" cy="23750"/>
            </a:xfrm>
            <a:custGeom>
              <a:avLst/>
              <a:gdLst/>
              <a:ahLst/>
              <a:cxnLst/>
              <a:rect l="l" t="t" r="r" b="b"/>
              <a:pathLst>
                <a:path w="20" h="950" extrusionOk="0">
                  <a:moveTo>
                    <a:pt x="1" y="1"/>
                  </a:moveTo>
                  <a:lnTo>
                    <a:pt x="1" y="950"/>
                  </a:lnTo>
                  <a:lnTo>
                    <a:pt x="19" y="93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4"/>
            <p:cNvSpPr/>
            <p:nvPr/>
          </p:nvSpPr>
          <p:spPr>
            <a:xfrm>
              <a:off x="2877125" y="2939600"/>
              <a:ext cx="475" cy="22825"/>
            </a:xfrm>
            <a:custGeom>
              <a:avLst/>
              <a:gdLst/>
              <a:ahLst/>
              <a:cxnLst/>
              <a:rect l="l" t="t" r="r" b="b"/>
              <a:pathLst>
                <a:path w="19" h="913" extrusionOk="0">
                  <a:moveTo>
                    <a:pt x="0" y="0"/>
                  </a:moveTo>
                  <a:lnTo>
                    <a:pt x="0" y="912"/>
                  </a:lnTo>
                  <a:lnTo>
                    <a:pt x="19" y="894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4"/>
            <p:cNvSpPr/>
            <p:nvPr/>
          </p:nvSpPr>
          <p:spPr>
            <a:xfrm>
              <a:off x="2877575" y="2940050"/>
              <a:ext cx="500" cy="21900"/>
            </a:xfrm>
            <a:custGeom>
              <a:avLst/>
              <a:gdLst/>
              <a:ahLst/>
              <a:cxnLst/>
              <a:rect l="l" t="t" r="r" b="b"/>
              <a:pathLst>
                <a:path w="20" h="876" extrusionOk="0">
                  <a:moveTo>
                    <a:pt x="1" y="1"/>
                  </a:moveTo>
                  <a:lnTo>
                    <a:pt x="1" y="876"/>
                  </a:lnTo>
                  <a:lnTo>
                    <a:pt x="20" y="857"/>
                  </a:lnTo>
                  <a:lnTo>
                    <a:pt x="20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"/>
            <p:cNvSpPr/>
            <p:nvPr/>
          </p:nvSpPr>
          <p:spPr>
            <a:xfrm>
              <a:off x="2878050" y="2940525"/>
              <a:ext cx="500" cy="20950"/>
            </a:xfrm>
            <a:custGeom>
              <a:avLst/>
              <a:gdLst/>
              <a:ahLst/>
              <a:cxnLst/>
              <a:rect l="l" t="t" r="r" b="b"/>
              <a:pathLst>
                <a:path w="20" h="838" extrusionOk="0">
                  <a:moveTo>
                    <a:pt x="1" y="1"/>
                  </a:moveTo>
                  <a:lnTo>
                    <a:pt x="1" y="838"/>
                  </a:lnTo>
                  <a:lnTo>
                    <a:pt x="19" y="80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4"/>
            <p:cNvSpPr/>
            <p:nvPr/>
          </p:nvSpPr>
          <p:spPr>
            <a:xfrm>
              <a:off x="2878525" y="2941000"/>
              <a:ext cx="475" cy="19550"/>
            </a:xfrm>
            <a:custGeom>
              <a:avLst/>
              <a:gdLst/>
              <a:ahLst/>
              <a:cxnLst/>
              <a:rect l="l" t="t" r="r" b="b"/>
              <a:pathLst>
                <a:path w="19" h="782" extrusionOk="0">
                  <a:moveTo>
                    <a:pt x="0" y="0"/>
                  </a:moveTo>
                  <a:lnTo>
                    <a:pt x="0" y="782"/>
                  </a:lnTo>
                  <a:lnTo>
                    <a:pt x="19" y="763"/>
                  </a:lnTo>
                  <a:lnTo>
                    <a:pt x="19" y="3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"/>
            <p:cNvSpPr/>
            <p:nvPr/>
          </p:nvSpPr>
          <p:spPr>
            <a:xfrm>
              <a:off x="2878975" y="2941925"/>
              <a:ext cx="975" cy="18175"/>
            </a:xfrm>
            <a:custGeom>
              <a:avLst/>
              <a:gdLst/>
              <a:ahLst/>
              <a:cxnLst/>
              <a:rect l="l" t="t" r="r" b="b"/>
              <a:pathLst>
                <a:path w="39" h="727" extrusionOk="0">
                  <a:moveTo>
                    <a:pt x="1" y="0"/>
                  </a:moveTo>
                  <a:lnTo>
                    <a:pt x="1" y="726"/>
                  </a:lnTo>
                  <a:lnTo>
                    <a:pt x="38" y="708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"/>
            <p:cNvSpPr/>
            <p:nvPr/>
          </p:nvSpPr>
          <p:spPr>
            <a:xfrm>
              <a:off x="2879925" y="2942375"/>
              <a:ext cx="475" cy="17250"/>
            </a:xfrm>
            <a:custGeom>
              <a:avLst/>
              <a:gdLst/>
              <a:ahLst/>
              <a:cxnLst/>
              <a:rect l="l" t="t" r="r" b="b"/>
              <a:pathLst>
                <a:path w="19" h="690" extrusionOk="0">
                  <a:moveTo>
                    <a:pt x="0" y="1"/>
                  </a:moveTo>
                  <a:lnTo>
                    <a:pt x="0" y="690"/>
                  </a:lnTo>
                  <a:lnTo>
                    <a:pt x="19" y="671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"/>
            <p:cNvSpPr/>
            <p:nvPr/>
          </p:nvSpPr>
          <p:spPr>
            <a:xfrm>
              <a:off x="2880375" y="2942850"/>
              <a:ext cx="500" cy="16300"/>
            </a:xfrm>
            <a:custGeom>
              <a:avLst/>
              <a:gdLst/>
              <a:ahLst/>
              <a:cxnLst/>
              <a:rect l="l" t="t" r="r" b="b"/>
              <a:pathLst>
                <a:path w="20" h="652" extrusionOk="0">
                  <a:moveTo>
                    <a:pt x="1" y="1"/>
                  </a:moveTo>
                  <a:lnTo>
                    <a:pt x="1" y="652"/>
                  </a:lnTo>
                  <a:lnTo>
                    <a:pt x="19" y="63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"/>
            <p:cNvSpPr/>
            <p:nvPr/>
          </p:nvSpPr>
          <p:spPr>
            <a:xfrm>
              <a:off x="2880850" y="2943325"/>
              <a:ext cx="475" cy="15375"/>
            </a:xfrm>
            <a:custGeom>
              <a:avLst/>
              <a:gdLst/>
              <a:ahLst/>
              <a:cxnLst/>
              <a:rect l="l" t="t" r="r" b="b"/>
              <a:pathLst>
                <a:path w="19" h="615" extrusionOk="0">
                  <a:moveTo>
                    <a:pt x="0" y="0"/>
                  </a:moveTo>
                  <a:lnTo>
                    <a:pt x="0" y="614"/>
                  </a:lnTo>
                  <a:lnTo>
                    <a:pt x="19" y="596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"/>
            <p:cNvSpPr/>
            <p:nvPr/>
          </p:nvSpPr>
          <p:spPr>
            <a:xfrm>
              <a:off x="2881300" y="2943775"/>
              <a:ext cx="500" cy="14450"/>
            </a:xfrm>
            <a:custGeom>
              <a:avLst/>
              <a:gdLst/>
              <a:ahLst/>
              <a:cxnLst/>
              <a:rect l="l" t="t" r="r" b="b"/>
              <a:pathLst>
                <a:path w="20" h="578" extrusionOk="0">
                  <a:moveTo>
                    <a:pt x="1" y="1"/>
                  </a:moveTo>
                  <a:lnTo>
                    <a:pt x="1" y="578"/>
                  </a:lnTo>
                  <a:lnTo>
                    <a:pt x="19" y="54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4"/>
            <p:cNvSpPr/>
            <p:nvPr/>
          </p:nvSpPr>
          <p:spPr>
            <a:xfrm>
              <a:off x="2881775" y="2944250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0" y="0"/>
                  </a:moveTo>
                  <a:lnTo>
                    <a:pt x="0" y="522"/>
                  </a:lnTo>
                  <a:lnTo>
                    <a:pt x="19" y="503"/>
                  </a:lnTo>
                  <a:lnTo>
                    <a:pt x="19" y="3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4"/>
            <p:cNvSpPr/>
            <p:nvPr/>
          </p:nvSpPr>
          <p:spPr>
            <a:xfrm>
              <a:off x="2882250" y="2945175"/>
              <a:ext cx="950" cy="11650"/>
            </a:xfrm>
            <a:custGeom>
              <a:avLst/>
              <a:gdLst/>
              <a:ahLst/>
              <a:cxnLst/>
              <a:rect l="l" t="t" r="r" b="b"/>
              <a:pathLst>
                <a:path w="38" h="466" extrusionOk="0">
                  <a:moveTo>
                    <a:pt x="0" y="1"/>
                  </a:moveTo>
                  <a:lnTo>
                    <a:pt x="0" y="466"/>
                  </a:lnTo>
                  <a:lnTo>
                    <a:pt x="37" y="447"/>
                  </a:lnTo>
                  <a:lnTo>
                    <a:pt x="37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4"/>
            <p:cNvSpPr/>
            <p:nvPr/>
          </p:nvSpPr>
          <p:spPr>
            <a:xfrm>
              <a:off x="2883175" y="2945650"/>
              <a:ext cx="475" cy="10725"/>
            </a:xfrm>
            <a:custGeom>
              <a:avLst/>
              <a:gdLst/>
              <a:ahLst/>
              <a:cxnLst/>
              <a:rect l="l" t="t" r="r" b="b"/>
              <a:pathLst>
                <a:path w="19" h="429" extrusionOk="0">
                  <a:moveTo>
                    <a:pt x="0" y="0"/>
                  </a:moveTo>
                  <a:lnTo>
                    <a:pt x="0" y="428"/>
                  </a:lnTo>
                  <a:lnTo>
                    <a:pt x="19" y="410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4"/>
            <p:cNvSpPr/>
            <p:nvPr/>
          </p:nvSpPr>
          <p:spPr>
            <a:xfrm>
              <a:off x="2883625" y="2946100"/>
              <a:ext cx="500" cy="9800"/>
            </a:xfrm>
            <a:custGeom>
              <a:avLst/>
              <a:gdLst/>
              <a:ahLst/>
              <a:cxnLst/>
              <a:rect l="l" t="t" r="r" b="b"/>
              <a:pathLst>
                <a:path w="20" h="392" extrusionOk="0">
                  <a:moveTo>
                    <a:pt x="1" y="1"/>
                  </a:moveTo>
                  <a:lnTo>
                    <a:pt x="1" y="392"/>
                  </a:lnTo>
                  <a:lnTo>
                    <a:pt x="20" y="373"/>
                  </a:lnTo>
                  <a:lnTo>
                    <a:pt x="20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"/>
            <p:cNvSpPr/>
            <p:nvPr/>
          </p:nvSpPr>
          <p:spPr>
            <a:xfrm>
              <a:off x="2884100" y="2946575"/>
              <a:ext cx="500" cy="8875"/>
            </a:xfrm>
            <a:custGeom>
              <a:avLst/>
              <a:gdLst/>
              <a:ahLst/>
              <a:cxnLst/>
              <a:rect l="l" t="t" r="r" b="b"/>
              <a:pathLst>
                <a:path w="20" h="355" extrusionOk="0">
                  <a:moveTo>
                    <a:pt x="1" y="0"/>
                  </a:moveTo>
                  <a:lnTo>
                    <a:pt x="1" y="354"/>
                  </a:lnTo>
                  <a:lnTo>
                    <a:pt x="19" y="335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"/>
            <p:cNvSpPr/>
            <p:nvPr/>
          </p:nvSpPr>
          <p:spPr>
            <a:xfrm>
              <a:off x="2884575" y="2947050"/>
              <a:ext cx="475" cy="7925"/>
            </a:xfrm>
            <a:custGeom>
              <a:avLst/>
              <a:gdLst/>
              <a:ahLst/>
              <a:cxnLst/>
              <a:rect l="l" t="t" r="r" b="b"/>
              <a:pathLst>
                <a:path w="19" h="317" extrusionOk="0">
                  <a:moveTo>
                    <a:pt x="0" y="0"/>
                  </a:moveTo>
                  <a:lnTo>
                    <a:pt x="0" y="316"/>
                  </a:lnTo>
                  <a:lnTo>
                    <a:pt x="19" y="279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4"/>
            <p:cNvSpPr/>
            <p:nvPr/>
          </p:nvSpPr>
          <p:spPr>
            <a:xfrm>
              <a:off x="2885025" y="2947500"/>
              <a:ext cx="500" cy="6550"/>
            </a:xfrm>
            <a:custGeom>
              <a:avLst/>
              <a:gdLst/>
              <a:ahLst/>
              <a:cxnLst/>
              <a:rect l="l" t="t" r="r" b="b"/>
              <a:pathLst>
                <a:path w="20" h="262" extrusionOk="0">
                  <a:moveTo>
                    <a:pt x="1" y="1"/>
                  </a:moveTo>
                  <a:lnTo>
                    <a:pt x="1" y="261"/>
                  </a:lnTo>
                  <a:lnTo>
                    <a:pt x="19" y="243"/>
                  </a:lnTo>
                  <a:lnTo>
                    <a:pt x="19" y="3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4"/>
            <p:cNvSpPr/>
            <p:nvPr/>
          </p:nvSpPr>
          <p:spPr>
            <a:xfrm>
              <a:off x="2885500" y="2948425"/>
              <a:ext cx="950" cy="5150"/>
            </a:xfrm>
            <a:custGeom>
              <a:avLst/>
              <a:gdLst/>
              <a:ahLst/>
              <a:cxnLst/>
              <a:rect l="l" t="t" r="r" b="b"/>
              <a:pathLst>
                <a:path w="38" h="206" extrusionOk="0">
                  <a:moveTo>
                    <a:pt x="0" y="1"/>
                  </a:moveTo>
                  <a:lnTo>
                    <a:pt x="0" y="206"/>
                  </a:lnTo>
                  <a:lnTo>
                    <a:pt x="38" y="187"/>
                  </a:lnTo>
                  <a:lnTo>
                    <a:pt x="38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"/>
            <p:cNvSpPr/>
            <p:nvPr/>
          </p:nvSpPr>
          <p:spPr>
            <a:xfrm>
              <a:off x="2886425" y="2948900"/>
              <a:ext cx="500" cy="4225"/>
            </a:xfrm>
            <a:custGeom>
              <a:avLst/>
              <a:gdLst/>
              <a:ahLst/>
              <a:cxnLst/>
              <a:rect l="l" t="t" r="r" b="b"/>
              <a:pathLst>
                <a:path w="20" h="169" extrusionOk="0">
                  <a:moveTo>
                    <a:pt x="1" y="1"/>
                  </a:moveTo>
                  <a:lnTo>
                    <a:pt x="1" y="168"/>
                  </a:lnTo>
                  <a:lnTo>
                    <a:pt x="19" y="149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"/>
            <p:cNvSpPr/>
            <p:nvPr/>
          </p:nvSpPr>
          <p:spPr>
            <a:xfrm>
              <a:off x="2886900" y="2949375"/>
              <a:ext cx="475" cy="3275"/>
            </a:xfrm>
            <a:custGeom>
              <a:avLst/>
              <a:gdLst/>
              <a:ahLst/>
              <a:cxnLst/>
              <a:rect l="l" t="t" r="r" b="b"/>
              <a:pathLst>
                <a:path w="19" h="131" extrusionOk="0">
                  <a:moveTo>
                    <a:pt x="0" y="0"/>
                  </a:moveTo>
                  <a:lnTo>
                    <a:pt x="0" y="130"/>
                  </a:lnTo>
                  <a:lnTo>
                    <a:pt x="19" y="112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"/>
            <p:cNvSpPr/>
            <p:nvPr/>
          </p:nvSpPr>
          <p:spPr>
            <a:xfrm>
              <a:off x="2887350" y="2949825"/>
              <a:ext cx="500" cy="2350"/>
            </a:xfrm>
            <a:custGeom>
              <a:avLst/>
              <a:gdLst/>
              <a:ahLst/>
              <a:cxnLst/>
              <a:rect l="l" t="t" r="r" b="b"/>
              <a:pathLst>
                <a:path w="20" h="94" extrusionOk="0">
                  <a:moveTo>
                    <a:pt x="1" y="1"/>
                  </a:moveTo>
                  <a:lnTo>
                    <a:pt x="1" y="94"/>
                  </a:lnTo>
                  <a:lnTo>
                    <a:pt x="19" y="75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"/>
            <p:cNvSpPr/>
            <p:nvPr/>
          </p:nvSpPr>
          <p:spPr>
            <a:xfrm>
              <a:off x="2887825" y="2950300"/>
              <a:ext cx="500" cy="1425"/>
            </a:xfrm>
            <a:custGeom>
              <a:avLst/>
              <a:gdLst/>
              <a:ahLst/>
              <a:cxnLst/>
              <a:rect l="l" t="t" r="r" b="b"/>
              <a:pathLst>
                <a:path w="20" h="57" extrusionOk="0">
                  <a:moveTo>
                    <a:pt x="0" y="0"/>
                  </a:moveTo>
                  <a:lnTo>
                    <a:pt x="0" y="56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"/>
            <p:cNvSpPr/>
            <p:nvPr/>
          </p:nvSpPr>
          <p:spPr>
            <a:xfrm>
              <a:off x="2544000" y="3188975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6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4" name="Google Shape;394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4"/>
          <p:cNvSpPr txBox="1">
            <a:spLocks noGrp="1"/>
          </p:cNvSpPr>
          <p:nvPr>
            <p:ph type="body" idx="1"/>
          </p:nvPr>
        </p:nvSpPr>
        <p:spPr>
          <a:xfrm>
            <a:off x="713225" y="1282050"/>
            <a:ext cx="77175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644" name="Google Shape;64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45" name="Google Shape;645;p6"/>
          <p:cNvGrpSpPr/>
          <p:nvPr/>
        </p:nvGrpSpPr>
        <p:grpSpPr>
          <a:xfrm flipH="1">
            <a:off x="-381695" y="-226791"/>
            <a:ext cx="1460810" cy="1209538"/>
            <a:chOff x="2210400" y="2558550"/>
            <a:chExt cx="971025" cy="804000"/>
          </a:xfrm>
        </p:grpSpPr>
        <p:sp>
          <p:nvSpPr>
            <p:cNvPr id="646" name="Google Shape;646;p6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6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6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6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6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6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6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6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4" name="Google Shape;654;p6"/>
          <p:cNvSpPr/>
          <p:nvPr/>
        </p:nvSpPr>
        <p:spPr>
          <a:xfrm rot="10800000">
            <a:off x="7791243" y="-32071"/>
            <a:ext cx="1143140" cy="1143140"/>
          </a:xfrm>
          <a:custGeom>
            <a:avLst/>
            <a:gdLst/>
            <a:ahLst/>
            <a:cxnLst/>
            <a:rect l="l" t="t" r="r" b="b"/>
            <a:pathLst>
              <a:path w="12377" h="12377" extrusionOk="0">
                <a:moveTo>
                  <a:pt x="6179" y="1"/>
                </a:moveTo>
                <a:lnTo>
                  <a:pt x="0" y="6179"/>
                </a:lnTo>
                <a:lnTo>
                  <a:pt x="6179" y="12377"/>
                </a:lnTo>
                <a:lnTo>
                  <a:pt x="12376" y="6179"/>
                </a:lnTo>
                <a:lnTo>
                  <a:pt x="6179" y="1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351C7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6"/>
          <p:cNvSpPr/>
          <p:nvPr/>
        </p:nvSpPr>
        <p:spPr>
          <a:xfrm rot="10800000" flipH="1">
            <a:off x="-246354" y="-134571"/>
            <a:ext cx="1022043" cy="1025094"/>
          </a:xfrm>
          <a:custGeom>
            <a:avLst/>
            <a:gdLst/>
            <a:ahLst/>
            <a:cxnLst/>
            <a:rect l="l" t="t" r="r" b="b"/>
            <a:pathLst>
              <a:path w="6031" h="6049" extrusionOk="0">
                <a:moveTo>
                  <a:pt x="3015" y="0"/>
                </a:moveTo>
                <a:lnTo>
                  <a:pt x="0" y="3015"/>
                </a:lnTo>
                <a:lnTo>
                  <a:pt x="3015" y="6049"/>
                </a:lnTo>
                <a:lnTo>
                  <a:pt x="6030" y="3015"/>
                </a:lnTo>
                <a:lnTo>
                  <a:pt x="3015" y="0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00FF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6" name="Google Shape;656;p6"/>
          <p:cNvGrpSpPr/>
          <p:nvPr/>
        </p:nvGrpSpPr>
        <p:grpSpPr>
          <a:xfrm rot="10800000">
            <a:off x="7328955" y="1039651"/>
            <a:ext cx="3587355" cy="2970298"/>
            <a:chOff x="2210400" y="2558550"/>
            <a:chExt cx="971025" cy="804000"/>
          </a:xfrm>
        </p:grpSpPr>
        <p:grpSp>
          <p:nvGrpSpPr>
            <p:cNvPr id="657" name="Google Shape;657;p6"/>
            <p:cNvGrpSpPr/>
            <p:nvPr/>
          </p:nvGrpSpPr>
          <p:grpSpPr>
            <a:xfrm>
              <a:off x="2210400" y="2558550"/>
              <a:ext cx="971025" cy="804000"/>
              <a:chOff x="2210400" y="2558550"/>
              <a:chExt cx="971025" cy="804000"/>
            </a:xfrm>
          </p:grpSpPr>
          <p:sp>
            <p:nvSpPr>
              <p:cNvPr id="658" name="Google Shape;658;p6"/>
              <p:cNvSpPr/>
              <p:nvPr/>
            </p:nvSpPr>
            <p:spPr>
              <a:xfrm>
                <a:off x="2280650" y="2558550"/>
                <a:ext cx="804000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60" h="32160" extrusionOk="0">
                    <a:moveTo>
                      <a:pt x="428" y="16080"/>
                    </a:moveTo>
                    <a:lnTo>
                      <a:pt x="16080" y="31731"/>
                    </a:lnTo>
                    <a:lnTo>
                      <a:pt x="31713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6"/>
              <p:cNvSpPr/>
              <p:nvPr/>
            </p:nvSpPr>
            <p:spPr>
              <a:xfrm>
                <a:off x="2256925" y="2558550"/>
                <a:ext cx="804475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79" h="32160" extrusionOk="0">
                    <a:moveTo>
                      <a:pt x="447" y="16080"/>
                    </a:moveTo>
                    <a:lnTo>
                      <a:pt x="16080" y="31731"/>
                    </a:lnTo>
                    <a:lnTo>
                      <a:pt x="31732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78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6"/>
              <p:cNvSpPr/>
              <p:nvPr/>
            </p:nvSpPr>
            <p:spPr>
              <a:xfrm>
                <a:off x="2233650" y="2558550"/>
                <a:ext cx="804025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61" h="32160" extrusionOk="0">
                    <a:moveTo>
                      <a:pt x="447" y="16080"/>
                    </a:moveTo>
                    <a:lnTo>
                      <a:pt x="16080" y="31731"/>
                    </a:lnTo>
                    <a:lnTo>
                      <a:pt x="31732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1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6"/>
              <p:cNvSpPr/>
              <p:nvPr/>
            </p:nvSpPr>
            <p:spPr>
              <a:xfrm>
                <a:off x="2210400" y="2558550"/>
                <a:ext cx="804000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60" h="32160" extrusionOk="0">
                    <a:moveTo>
                      <a:pt x="428" y="16080"/>
                    </a:moveTo>
                    <a:lnTo>
                      <a:pt x="16080" y="31731"/>
                    </a:lnTo>
                    <a:lnTo>
                      <a:pt x="31713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6"/>
              <p:cNvSpPr/>
              <p:nvPr/>
            </p:nvSpPr>
            <p:spPr>
              <a:xfrm>
                <a:off x="2377425" y="2558550"/>
                <a:ext cx="804000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60" h="32160" extrusionOk="0">
                    <a:moveTo>
                      <a:pt x="428" y="16080"/>
                    </a:moveTo>
                    <a:lnTo>
                      <a:pt x="16080" y="31731"/>
                    </a:lnTo>
                    <a:lnTo>
                      <a:pt x="31713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6"/>
              <p:cNvSpPr/>
              <p:nvPr/>
            </p:nvSpPr>
            <p:spPr>
              <a:xfrm>
                <a:off x="2353700" y="2558550"/>
                <a:ext cx="804000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60" h="32160" extrusionOk="0">
                    <a:moveTo>
                      <a:pt x="447" y="16080"/>
                    </a:moveTo>
                    <a:lnTo>
                      <a:pt x="16080" y="31731"/>
                    </a:lnTo>
                    <a:lnTo>
                      <a:pt x="31732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6"/>
              <p:cNvSpPr/>
              <p:nvPr/>
            </p:nvSpPr>
            <p:spPr>
              <a:xfrm>
                <a:off x="2330425" y="2558550"/>
                <a:ext cx="804025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61" h="32160" extrusionOk="0">
                    <a:moveTo>
                      <a:pt x="429" y="16080"/>
                    </a:moveTo>
                    <a:lnTo>
                      <a:pt x="16080" y="31731"/>
                    </a:lnTo>
                    <a:lnTo>
                      <a:pt x="31713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1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6"/>
              <p:cNvSpPr/>
              <p:nvPr/>
            </p:nvSpPr>
            <p:spPr>
              <a:xfrm>
                <a:off x="2306700" y="2558550"/>
                <a:ext cx="804475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79" h="32160" extrusionOk="0">
                    <a:moveTo>
                      <a:pt x="447" y="16080"/>
                    </a:moveTo>
                    <a:lnTo>
                      <a:pt x="16099" y="31731"/>
                    </a:lnTo>
                    <a:lnTo>
                      <a:pt x="31732" y="16080"/>
                    </a:lnTo>
                    <a:lnTo>
                      <a:pt x="16099" y="428"/>
                    </a:lnTo>
                    <a:close/>
                    <a:moveTo>
                      <a:pt x="16099" y="32159"/>
                    </a:moveTo>
                    <a:lnTo>
                      <a:pt x="1" y="16080"/>
                    </a:lnTo>
                    <a:lnTo>
                      <a:pt x="16099" y="0"/>
                    </a:lnTo>
                    <a:lnTo>
                      <a:pt x="32179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6" name="Google Shape;666;p6"/>
            <p:cNvSpPr/>
            <p:nvPr/>
          </p:nvSpPr>
          <p:spPr>
            <a:xfrm>
              <a:off x="2937150" y="3007525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34"/>
                  </a:lnTo>
                  <a:lnTo>
                    <a:pt x="3015" y="6049"/>
                  </a:lnTo>
                  <a:lnTo>
                    <a:pt x="6030" y="3034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6"/>
            <p:cNvSpPr/>
            <p:nvPr/>
          </p:nvSpPr>
          <p:spPr>
            <a:xfrm>
              <a:off x="2931550" y="3002400"/>
              <a:ext cx="161950" cy="161950"/>
            </a:xfrm>
            <a:custGeom>
              <a:avLst/>
              <a:gdLst/>
              <a:ahLst/>
              <a:cxnLst/>
              <a:rect l="l" t="t" r="r" b="b"/>
              <a:pathLst>
                <a:path w="6478" h="6478" extrusionOk="0">
                  <a:moveTo>
                    <a:pt x="447" y="3239"/>
                  </a:moveTo>
                  <a:lnTo>
                    <a:pt x="3239" y="6031"/>
                  </a:lnTo>
                  <a:lnTo>
                    <a:pt x="6031" y="3239"/>
                  </a:lnTo>
                  <a:lnTo>
                    <a:pt x="3239" y="429"/>
                  </a:lnTo>
                  <a:close/>
                  <a:moveTo>
                    <a:pt x="3239" y="6477"/>
                  </a:moveTo>
                  <a:lnTo>
                    <a:pt x="1" y="3239"/>
                  </a:lnTo>
                  <a:lnTo>
                    <a:pt x="3239" y="1"/>
                  </a:lnTo>
                  <a:lnTo>
                    <a:pt x="6477" y="3239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6"/>
            <p:cNvSpPr/>
            <p:nvPr/>
          </p:nvSpPr>
          <p:spPr>
            <a:xfrm>
              <a:off x="2959950" y="3030325"/>
              <a:ext cx="105175" cy="105650"/>
            </a:xfrm>
            <a:custGeom>
              <a:avLst/>
              <a:gdLst/>
              <a:ahLst/>
              <a:cxnLst/>
              <a:rect l="l" t="t" r="r" b="b"/>
              <a:pathLst>
                <a:path w="4207" h="4226" extrusionOk="0">
                  <a:moveTo>
                    <a:pt x="428" y="2122"/>
                  </a:moveTo>
                  <a:lnTo>
                    <a:pt x="2103" y="3778"/>
                  </a:lnTo>
                  <a:lnTo>
                    <a:pt x="3778" y="2122"/>
                  </a:lnTo>
                  <a:lnTo>
                    <a:pt x="2103" y="447"/>
                  </a:lnTo>
                  <a:close/>
                  <a:moveTo>
                    <a:pt x="2103" y="4225"/>
                  </a:moveTo>
                  <a:lnTo>
                    <a:pt x="0" y="2122"/>
                  </a:lnTo>
                  <a:lnTo>
                    <a:pt x="2103" y="0"/>
                  </a:lnTo>
                  <a:lnTo>
                    <a:pt x="4206" y="2122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6"/>
            <p:cNvSpPr/>
            <p:nvPr/>
          </p:nvSpPr>
          <p:spPr>
            <a:xfrm>
              <a:off x="2830125" y="2950300"/>
              <a:ext cx="500" cy="1425"/>
            </a:xfrm>
            <a:custGeom>
              <a:avLst/>
              <a:gdLst/>
              <a:ahLst/>
              <a:cxnLst/>
              <a:rect l="l" t="t" r="r" b="b"/>
              <a:pathLst>
                <a:path w="20" h="57" extrusionOk="0">
                  <a:moveTo>
                    <a:pt x="19" y="0"/>
                  </a:moveTo>
                  <a:lnTo>
                    <a:pt x="1" y="19"/>
                  </a:lnTo>
                  <a:lnTo>
                    <a:pt x="19" y="5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6"/>
            <p:cNvSpPr/>
            <p:nvPr/>
          </p:nvSpPr>
          <p:spPr>
            <a:xfrm>
              <a:off x="2830600" y="2949825"/>
              <a:ext cx="950" cy="2350"/>
            </a:xfrm>
            <a:custGeom>
              <a:avLst/>
              <a:gdLst/>
              <a:ahLst/>
              <a:cxnLst/>
              <a:rect l="l" t="t" r="r" b="b"/>
              <a:pathLst>
                <a:path w="38" h="94" extrusionOk="0">
                  <a:moveTo>
                    <a:pt x="38" y="1"/>
                  </a:moveTo>
                  <a:lnTo>
                    <a:pt x="0" y="19"/>
                  </a:lnTo>
                  <a:lnTo>
                    <a:pt x="0" y="75"/>
                  </a:lnTo>
                  <a:lnTo>
                    <a:pt x="38" y="9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6"/>
            <p:cNvSpPr/>
            <p:nvPr/>
          </p:nvSpPr>
          <p:spPr>
            <a:xfrm>
              <a:off x="2831525" y="2949375"/>
              <a:ext cx="500" cy="3275"/>
            </a:xfrm>
            <a:custGeom>
              <a:avLst/>
              <a:gdLst/>
              <a:ahLst/>
              <a:cxnLst/>
              <a:rect l="l" t="t" r="r" b="b"/>
              <a:pathLst>
                <a:path w="20" h="131" extrusionOk="0">
                  <a:moveTo>
                    <a:pt x="19" y="0"/>
                  </a:moveTo>
                  <a:lnTo>
                    <a:pt x="1" y="19"/>
                  </a:lnTo>
                  <a:lnTo>
                    <a:pt x="1" y="112"/>
                  </a:lnTo>
                  <a:lnTo>
                    <a:pt x="19" y="13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6"/>
            <p:cNvSpPr/>
            <p:nvPr/>
          </p:nvSpPr>
          <p:spPr>
            <a:xfrm>
              <a:off x="2832000" y="2948900"/>
              <a:ext cx="475" cy="4225"/>
            </a:xfrm>
            <a:custGeom>
              <a:avLst/>
              <a:gdLst/>
              <a:ahLst/>
              <a:cxnLst/>
              <a:rect l="l" t="t" r="r" b="b"/>
              <a:pathLst>
                <a:path w="19" h="169" extrusionOk="0">
                  <a:moveTo>
                    <a:pt x="19" y="1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6"/>
            <p:cNvSpPr/>
            <p:nvPr/>
          </p:nvSpPr>
          <p:spPr>
            <a:xfrm>
              <a:off x="2832450" y="2948425"/>
              <a:ext cx="500" cy="5150"/>
            </a:xfrm>
            <a:custGeom>
              <a:avLst/>
              <a:gdLst/>
              <a:ahLst/>
              <a:cxnLst/>
              <a:rect l="l" t="t" r="r" b="b"/>
              <a:pathLst>
                <a:path w="20" h="206" extrusionOk="0">
                  <a:moveTo>
                    <a:pt x="19" y="1"/>
                  </a:moveTo>
                  <a:lnTo>
                    <a:pt x="1" y="20"/>
                  </a:lnTo>
                  <a:lnTo>
                    <a:pt x="1" y="187"/>
                  </a:lnTo>
                  <a:lnTo>
                    <a:pt x="19" y="20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6"/>
            <p:cNvSpPr/>
            <p:nvPr/>
          </p:nvSpPr>
          <p:spPr>
            <a:xfrm>
              <a:off x="2832925" y="2947500"/>
              <a:ext cx="475" cy="6550"/>
            </a:xfrm>
            <a:custGeom>
              <a:avLst/>
              <a:gdLst/>
              <a:ahLst/>
              <a:cxnLst/>
              <a:rect l="l" t="t" r="r" b="b"/>
              <a:pathLst>
                <a:path w="19" h="262" extrusionOk="0">
                  <a:moveTo>
                    <a:pt x="19" y="1"/>
                  </a:moveTo>
                  <a:lnTo>
                    <a:pt x="0" y="38"/>
                  </a:lnTo>
                  <a:lnTo>
                    <a:pt x="0" y="243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6"/>
            <p:cNvSpPr/>
            <p:nvPr/>
          </p:nvSpPr>
          <p:spPr>
            <a:xfrm>
              <a:off x="2833375" y="2947050"/>
              <a:ext cx="500" cy="7925"/>
            </a:xfrm>
            <a:custGeom>
              <a:avLst/>
              <a:gdLst/>
              <a:ahLst/>
              <a:cxnLst/>
              <a:rect l="l" t="t" r="r" b="b"/>
              <a:pathLst>
                <a:path w="20" h="317" extrusionOk="0">
                  <a:moveTo>
                    <a:pt x="20" y="0"/>
                  </a:moveTo>
                  <a:lnTo>
                    <a:pt x="1" y="19"/>
                  </a:lnTo>
                  <a:lnTo>
                    <a:pt x="1" y="279"/>
                  </a:lnTo>
                  <a:lnTo>
                    <a:pt x="20" y="316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6"/>
            <p:cNvSpPr/>
            <p:nvPr/>
          </p:nvSpPr>
          <p:spPr>
            <a:xfrm>
              <a:off x="2833850" y="2946575"/>
              <a:ext cx="950" cy="8875"/>
            </a:xfrm>
            <a:custGeom>
              <a:avLst/>
              <a:gdLst/>
              <a:ahLst/>
              <a:cxnLst/>
              <a:rect l="l" t="t" r="r" b="b"/>
              <a:pathLst>
                <a:path w="38" h="355" extrusionOk="0">
                  <a:moveTo>
                    <a:pt x="38" y="0"/>
                  </a:moveTo>
                  <a:lnTo>
                    <a:pt x="1" y="19"/>
                  </a:lnTo>
                  <a:lnTo>
                    <a:pt x="1" y="335"/>
                  </a:lnTo>
                  <a:lnTo>
                    <a:pt x="38" y="35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6"/>
            <p:cNvSpPr/>
            <p:nvPr/>
          </p:nvSpPr>
          <p:spPr>
            <a:xfrm>
              <a:off x="2834775" y="2946100"/>
              <a:ext cx="500" cy="9800"/>
            </a:xfrm>
            <a:custGeom>
              <a:avLst/>
              <a:gdLst/>
              <a:ahLst/>
              <a:cxnLst/>
              <a:rect l="l" t="t" r="r" b="b"/>
              <a:pathLst>
                <a:path w="20" h="392" extrusionOk="0">
                  <a:moveTo>
                    <a:pt x="19" y="1"/>
                  </a:moveTo>
                  <a:lnTo>
                    <a:pt x="1" y="19"/>
                  </a:lnTo>
                  <a:lnTo>
                    <a:pt x="1" y="373"/>
                  </a:lnTo>
                  <a:lnTo>
                    <a:pt x="19" y="39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6"/>
            <p:cNvSpPr/>
            <p:nvPr/>
          </p:nvSpPr>
          <p:spPr>
            <a:xfrm>
              <a:off x="2835250" y="2945650"/>
              <a:ext cx="500" cy="10725"/>
            </a:xfrm>
            <a:custGeom>
              <a:avLst/>
              <a:gdLst/>
              <a:ahLst/>
              <a:cxnLst/>
              <a:rect l="l" t="t" r="r" b="b"/>
              <a:pathLst>
                <a:path w="20" h="429" extrusionOk="0">
                  <a:moveTo>
                    <a:pt x="19" y="0"/>
                  </a:moveTo>
                  <a:lnTo>
                    <a:pt x="0" y="19"/>
                  </a:lnTo>
                  <a:lnTo>
                    <a:pt x="0" y="410"/>
                  </a:lnTo>
                  <a:lnTo>
                    <a:pt x="19" y="42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6"/>
            <p:cNvSpPr/>
            <p:nvPr/>
          </p:nvSpPr>
          <p:spPr>
            <a:xfrm>
              <a:off x="2835725" y="2945175"/>
              <a:ext cx="475" cy="11650"/>
            </a:xfrm>
            <a:custGeom>
              <a:avLst/>
              <a:gdLst/>
              <a:ahLst/>
              <a:cxnLst/>
              <a:rect l="l" t="t" r="r" b="b"/>
              <a:pathLst>
                <a:path w="19" h="466" extrusionOk="0">
                  <a:moveTo>
                    <a:pt x="19" y="1"/>
                  </a:moveTo>
                  <a:lnTo>
                    <a:pt x="0" y="19"/>
                  </a:lnTo>
                  <a:lnTo>
                    <a:pt x="0" y="447"/>
                  </a:lnTo>
                  <a:lnTo>
                    <a:pt x="19" y="46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6"/>
            <p:cNvSpPr/>
            <p:nvPr/>
          </p:nvSpPr>
          <p:spPr>
            <a:xfrm>
              <a:off x="2836175" y="2944250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19" y="0"/>
                  </a:moveTo>
                  <a:lnTo>
                    <a:pt x="1" y="38"/>
                  </a:lnTo>
                  <a:lnTo>
                    <a:pt x="1" y="503"/>
                  </a:lnTo>
                  <a:lnTo>
                    <a:pt x="19" y="52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6"/>
            <p:cNvSpPr/>
            <p:nvPr/>
          </p:nvSpPr>
          <p:spPr>
            <a:xfrm>
              <a:off x="2836650" y="2943775"/>
              <a:ext cx="475" cy="14450"/>
            </a:xfrm>
            <a:custGeom>
              <a:avLst/>
              <a:gdLst/>
              <a:ahLst/>
              <a:cxnLst/>
              <a:rect l="l" t="t" r="r" b="b"/>
              <a:pathLst>
                <a:path w="19" h="578" extrusionOk="0">
                  <a:moveTo>
                    <a:pt x="19" y="1"/>
                  </a:moveTo>
                  <a:lnTo>
                    <a:pt x="0" y="19"/>
                  </a:lnTo>
                  <a:lnTo>
                    <a:pt x="0" y="541"/>
                  </a:lnTo>
                  <a:lnTo>
                    <a:pt x="19" y="57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6"/>
            <p:cNvSpPr/>
            <p:nvPr/>
          </p:nvSpPr>
          <p:spPr>
            <a:xfrm>
              <a:off x="2837100" y="2943325"/>
              <a:ext cx="975" cy="15375"/>
            </a:xfrm>
            <a:custGeom>
              <a:avLst/>
              <a:gdLst/>
              <a:ahLst/>
              <a:cxnLst/>
              <a:rect l="l" t="t" r="r" b="b"/>
              <a:pathLst>
                <a:path w="39" h="615" extrusionOk="0">
                  <a:moveTo>
                    <a:pt x="38" y="0"/>
                  </a:moveTo>
                  <a:lnTo>
                    <a:pt x="1" y="19"/>
                  </a:lnTo>
                  <a:lnTo>
                    <a:pt x="1" y="596"/>
                  </a:lnTo>
                  <a:lnTo>
                    <a:pt x="38" y="61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6"/>
            <p:cNvSpPr/>
            <p:nvPr/>
          </p:nvSpPr>
          <p:spPr>
            <a:xfrm>
              <a:off x="2838050" y="2942850"/>
              <a:ext cx="475" cy="16300"/>
            </a:xfrm>
            <a:custGeom>
              <a:avLst/>
              <a:gdLst/>
              <a:ahLst/>
              <a:cxnLst/>
              <a:rect l="l" t="t" r="r" b="b"/>
              <a:pathLst>
                <a:path w="19" h="652" extrusionOk="0">
                  <a:moveTo>
                    <a:pt x="19" y="1"/>
                  </a:moveTo>
                  <a:lnTo>
                    <a:pt x="0" y="19"/>
                  </a:lnTo>
                  <a:lnTo>
                    <a:pt x="0" y="633"/>
                  </a:lnTo>
                  <a:lnTo>
                    <a:pt x="19" y="65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6"/>
            <p:cNvSpPr/>
            <p:nvPr/>
          </p:nvSpPr>
          <p:spPr>
            <a:xfrm>
              <a:off x="2838500" y="2942375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19" y="1"/>
                  </a:moveTo>
                  <a:lnTo>
                    <a:pt x="1" y="20"/>
                  </a:lnTo>
                  <a:lnTo>
                    <a:pt x="1" y="671"/>
                  </a:lnTo>
                  <a:lnTo>
                    <a:pt x="19" y="69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6"/>
            <p:cNvSpPr/>
            <p:nvPr/>
          </p:nvSpPr>
          <p:spPr>
            <a:xfrm>
              <a:off x="2838975" y="2941925"/>
              <a:ext cx="475" cy="18175"/>
            </a:xfrm>
            <a:custGeom>
              <a:avLst/>
              <a:gdLst/>
              <a:ahLst/>
              <a:cxnLst/>
              <a:rect l="l" t="t" r="r" b="b"/>
              <a:pathLst>
                <a:path w="19" h="727" extrusionOk="0">
                  <a:moveTo>
                    <a:pt x="19" y="0"/>
                  </a:moveTo>
                  <a:lnTo>
                    <a:pt x="0" y="19"/>
                  </a:lnTo>
                  <a:lnTo>
                    <a:pt x="0" y="708"/>
                  </a:lnTo>
                  <a:lnTo>
                    <a:pt x="19" y="72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6"/>
            <p:cNvSpPr/>
            <p:nvPr/>
          </p:nvSpPr>
          <p:spPr>
            <a:xfrm>
              <a:off x="2839425" y="2941000"/>
              <a:ext cx="500" cy="19550"/>
            </a:xfrm>
            <a:custGeom>
              <a:avLst/>
              <a:gdLst/>
              <a:ahLst/>
              <a:cxnLst/>
              <a:rect l="l" t="t" r="r" b="b"/>
              <a:pathLst>
                <a:path w="20" h="782" extrusionOk="0">
                  <a:moveTo>
                    <a:pt x="20" y="0"/>
                  </a:moveTo>
                  <a:lnTo>
                    <a:pt x="1" y="37"/>
                  </a:lnTo>
                  <a:lnTo>
                    <a:pt x="1" y="763"/>
                  </a:lnTo>
                  <a:lnTo>
                    <a:pt x="20" y="782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6"/>
            <p:cNvSpPr/>
            <p:nvPr/>
          </p:nvSpPr>
          <p:spPr>
            <a:xfrm>
              <a:off x="2839900" y="2940525"/>
              <a:ext cx="500" cy="20950"/>
            </a:xfrm>
            <a:custGeom>
              <a:avLst/>
              <a:gdLst/>
              <a:ahLst/>
              <a:cxnLst/>
              <a:rect l="l" t="t" r="r" b="b"/>
              <a:pathLst>
                <a:path w="20" h="838" extrusionOk="0">
                  <a:moveTo>
                    <a:pt x="19" y="1"/>
                  </a:moveTo>
                  <a:lnTo>
                    <a:pt x="1" y="19"/>
                  </a:lnTo>
                  <a:lnTo>
                    <a:pt x="1" y="801"/>
                  </a:lnTo>
                  <a:lnTo>
                    <a:pt x="19" y="83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6"/>
            <p:cNvSpPr/>
            <p:nvPr/>
          </p:nvSpPr>
          <p:spPr>
            <a:xfrm>
              <a:off x="2840375" y="2940050"/>
              <a:ext cx="950" cy="21900"/>
            </a:xfrm>
            <a:custGeom>
              <a:avLst/>
              <a:gdLst/>
              <a:ahLst/>
              <a:cxnLst/>
              <a:rect l="l" t="t" r="r" b="b"/>
              <a:pathLst>
                <a:path w="38" h="876" extrusionOk="0">
                  <a:moveTo>
                    <a:pt x="37" y="1"/>
                  </a:moveTo>
                  <a:lnTo>
                    <a:pt x="0" y="20"/>
                  </a:lnTo>
                  <a:lnTo>
                    <a:pt x="0" y="857"/>
                  </a:lnTo>
                  <a:lnTo>
                    <a:pt x="37" y="876"/>
                  </a:lnTo>
                  <a:lnTo>
                    <a:pt x="37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6"/>
            <p:cNvSpPr/>
            <p:nvPr/>
          </p:nvSpPr>
          <p:spPr>
            <a:xfrm>
              <a:off x="2841300" y="2939600"/>
              <a:ext cx="475" cy="22825"/>
            </a:xfrm>
            <a:custGeom>
              <a:avLst/>
              <a:gdLst/>
              <a:ahLst/>
              <a:cxnLst/>
              <a:rect l="l" t="t" r="r" b="b"/>
              <a:pathLst>
                <a:path w="19" h="913" extrusionOk="0">
                  <a:moveTo>
                    <a:pt x="19" y="0"/>
                  </a:moveTo>
                  <a:lnTo>
                    <a:pt x="0" y="19"/>
                  </a:lnTo>
                  <a:lnTo>
                    <a:pt x="0" y="894"/>
                  </a:lnTo>
                  <a:lnTo>
                    <a:pt x="19" y="91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6"/>
            <p:cNvSpPr/>
            <p:nvPr/>
          </p:nvSpPr>
          <p:spPr>
            <a:xfrm>
              <a:off x="2841750" y="2939125"/>
              <a:ext cx="500" cy="23750"/>
            </a:xfrm>
            <a:custGeom>
              <a:avLst/>
              <a:gdLst/>
              <a:ahLst/>
              <a:cxnLst/>
              <a:rect l="l" t="t" r="r" b="b"/>
              <a:pathLst>
                <a:path w="20" h="950" extrusionOk="0">
                  <a:moveTo>
                    <a:pt x="20" y="1"/>
                  </a:moveTo>
                  <a:lnTo>
                    <a:pt x="1" y="19"/>
                  </a:lnTo>
                  <a:lnTo>
                    <a:pt x="1" y="931"/>
                  </a:lnTo>
                  <a:lnTo>
                    <a:pt x="20" y="950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6"/>
            <p:cNvSpPr/>
            <p:nvPr/>
          </p:nvSpPr>
          <p:spPr>
            <a:xfrm>
              <a:off x="2842225" y="2938675"/>
              <a:ext cx="500" cy="24675"/>
            </a:xfrm>
            <a:custGeom>
              <a:avLst/>
              <a:gdLst/>
              <a:ahLst/>
              <a:cxnLst/>
              <a:rect l="l" t="t" r="r" b="b"/>
              <a:pathLst>
                <a:path w="20" h="987" extrusionOk="0">
                  <a:moveTo>
                    <a:pt x="19" y="0"/>
                  </a:moveTo>
                  <a:lnTo>
                    <a:pt x="1" y="19"/>
                  </a:lnTo>
                  <a:lnTo>
                    <a:pt x="1" y="968"/>
                  </a:lnTo>
                  <a:lnTo>
                    <a:pt x="19" y="98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6"/>
            <p:cNvSpPr/>
            <p:nvPr/>
          </p:nvSpPr>
          <p:spPr>
            <a:xfrm>
              <a:off x="2842700" y="2937725"/>
              <a:ext cx="475" cy="26100"/>
            </a:xfrm>
            <a:custGeom>
              <a:avLst/>
              <a:gdLst/>
              <a:ahLst/>
              <a:cxnLst/>
              <a:rect l="l" t="t" r="r" b="b"/>
              <a:pathLst>
                <a:path w="19" h="1044" extrusionOk="0">
                  <a:moveTo>
                    <a:pt x="19" y="1"/>
                  </a:moveTo>
                  <a:lnTo>
                    <a:pt x="0" y="38"/>
                  </a:lnTo>
                  <a:lnTo>
                    <a:pt x="0" y="1024"/>
                  </a:lnTo>
                  <a:lnTo>
                    <a:pt x="19" y="1043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6"/>
            <p:cNvSpPr/>
            <p:nvPr/>
          </p:nvSpPr>
          <p:spPr>
            <a:xfrm>
              <a:off x="2843150" y="2937275"/>
              <a:ext cx="500" cy="27475"/>
            </a:xfrm>
            <a:custGeom>
              <a:avLst/>
              <a:gdLst/>
              <a:ahLst/>
              <a:cxnLst/>
              <a:rect l="l" t="t" r="r" b="b"/>
              <a:pathLst>
                <a:path w="20" h="1099" extrusionOk="0">
                  <a:moveTo>
                    <a:pt x="19" y="0"/>
                  </a:moveTo>
                  <a:lnTo>
                    <a:pt x="1" y="19"/>
                  </a:lnTo>
                  <a:lnTo>
                    <a:pt x="1" y="1061"/>
                  </a:lnTo>
                  <a:lnTo>
                    <a:pt x="19" y="109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6"/>
            <p:cNvSpPr/>
            <p:nvPr/>
          </p:nvSpPr>
          <p:spPr>
            <a:xfrm>
              <a:off x="2843625" y="2936800"/>
              <a:ext cx="950" cy="28400"/>
            </a:xfrm>
            <a:custGeom>
              <a:avLst/>
              <a:gdLst/>
              <a:ahLst/>
              <a:cxnLst/>
              <a:rect l="l" t="t" r="r" b="b"/>
              <a:pathLst>
                <a:path w="38" h="1136" extrusionOk="0">
                  <a:moveTo>
                    <a:pt x="38" y="1"/>
                  </a:moveTo>
                  <a:lnTo>
                    <a:pt x="0" y="19"/>
                  </a:lnTo>
                  <a:lnTo>
                    <a:pt x="0" y="1117"/>
                  </a:lnTo>
                  <a:lnTo>
                    <a:pt x="38" y="1136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6"/>
            <p:cNvSpPr/>
            <p:nvPr/>
          </p:nvSpPr>
          <p:spPr>
            <a:xfrm>
              <a:off x="2844550" y="2936350"/>
              <a:ext cx="500" cy="29325"/>
            </a:xfrm>
            <a:custGeom>
              <a:avLst/>
              <a:gdLst/>
              <a:ahLst/>
              <a:cxnLst/>
              <a:rect l="l" t="t" r="r" b="b"/>
              <a:pathLst>
                <a:path w="20" h="1173" extrusionOk="0">
                  <a:moveTo>
                    <a:pt x="19" y="0"/>
                  </a:moveTo>
                  <a:lnTo>
                    <a:pt x="1" y="19"/>
                  </a:lnTo>
                  <a:lnTo>
                    <a:pt x="1" y="1154"/>
                  </a:lnTo>
                  <a:lnTo>
                    <a:pt x="19" y="117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6"/>
            <p:cNvSpPr/>
            <p:nvPr/>
          </p:nvSpPr>
          <p:spPr>
            <a:xfrm>
              <a:off x="2845025" y="2935875"/>
              <a:ext cx="475" cy="30275"/>
            </a:xfrm>
            <a:custGeom>
              <a:avLst/>
              <a:gdLst/>
              <a:ahLst/>
              <a:cxnLst/>
              <a:rect l="l" t="t" r="r" b="b"/>
              <a:pathLst>
                <a:path w="19" h="1211" extrusionOk="0">
                  <a:moveTo>
                    <a:pt x="19" y="0"/>
                  </a:moveTo>
                  <a:lnTo>
                    <a:pt x="0" y="19"/>
                  </a:lnTo>
                  <a:lnTo>
                    <a:pt x="0" y="1192"/>
                  </a:lnTo>
                  <a:lnTo>
                    <a:pt x="19" y="121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6"/>
            <p:cNvSpPr/>
            <p:nvPr/>
          </p:nvSpPr>
          <p:spPr>
            <a:xfrm>
              <a:off x="2845475" y="2935400"/>
              <a:ext cx="500" cy="31200"/>
            </a:xfrm>
            <a:custGeom>
              <a:avLst/>
              <a:gdLst/>
              <a:ahLst/>
              <a:cxnLst/>
              <a:rect l="l" t="t" r="r" b="b"/>
              <a:pathLst>
                <a:path w="20" h="1248" extrusionOk="0">
                  <a:moveTo>
                    <a:pt x="19" y="1"/>
                  </a:moveTo>
                  <a:lnTo>
                    <a:pt x="1" y="19"/>
                  </a:lnTo>
                  <a:lnTo>
                    <a:pt x="1" y="1229"/>
                  </a:lnTo>
                  <a:lnTo>
                    <a:pt x="19" y="124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6"/>
            <p:cNvSpPr/>
            <p:nvPr/>
          </p:nvSpPr>
          <p:spPr>
            <a:xfrm>
              <a:off x="2845950" y="2934475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9" y="1"/>
                  </a:moveTo>
                  <a:lnTo>
                    <a:pt x="0" y="38"/>
                  </a:lnTo>
                  <a:lnTo>
                    <a:pt x="0" y="1285"/>
                  </a:lnTo>
                  <a:lnTo>
                    <a:pt x="19" y="1303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6"/>
            <p:cNvSpPr/>
            <p:nvPr/>
          </p:nvSpPr>
          <p:spPr>
            <a:xfrm>
              <a:off x="2846425" y="2934000"/>
              <a:ext cx="475" cy="34000"/>
            </a:xfrm>
            <a:custGeom>
              <a:avLst/>
              <a:gdLst/>
              <a:ahLst/>
              <a:cxnLst/>
              <a:rect l="l" t="t" r="r" b="b"/>
              <a:pathLst>
                <a:path w="19" h="1360" extrusionOk="0">
                  <a:moveTo>
                    <a:pt x="19" y="1"/>
                  </a:moveTo>
                  <a:lnTo>
                    <a:pt x="0" y="20"/>
                  </a:lnTo>
                  <a:lnTo>
                    <a:pt x="0" y="1322"/>
                  </a:lnTo>
                  <a:lnTo>
                    <a:pt x="19" y="136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6"/>
            <p:cNvSpPr/>
            <p:nvPr/>
          </p:nvSpPr>
          <p:spPr>
            <a:xfrm>
              <a:off x="2846875" y="2933550"/>
              <a:ext cx="950" cy="34925"/>
            </a:xfrm>
            <a:custGeom>
              <a:avLst/>
              <a:gdLst/>
              <a:ahLst/>
              <a:cxnLst/>
              <a:rect l="l" t="t" r="r" b="b"/>
              <a:pathLst>
                <a:path w="38" h="1397" extrusionOk="0">
                  <a:moveTo>
                    <a:pt x="38" y="0"/>
                  </a:moveTo>
                  <a:lnTo>
                    <a:pt x="1" y="19"/>
                  </a:lnTo>
                  <a:lnTo>
                    <a:pt x="1" y="1378"/>
                  </a:lnTo>
                  <a:lnTo>
                    <a:pt x="38" y="1396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6"/>
            <p:cNvSpPr/>
            <p:nvPr/>
          </p:nvSpPr>
          <p:spPr>
            <a:xfrm>
              <a:off x="2847800" y="2933075"/>
              <a:ext cx="500" cy="35850"/>
            </a:xfrm>
            <a:custGeom>
              <a:avLst/>
              <a:gdLst/>
              <a:ahLst/>
              <a:cxnLst/>
              <a:rect l="l" t="t" r="r" b="b"/>
              <a:pathLst>
                <a:path w="20" h="1434" extrusionOk="0">
                  <a:moveTo>
                    <a:pt x="20" y="1"/>
                  </a:moveTo>
                  <a:lnTo>
                    <a:pt x="1" y="19"/>
                  </a:lnTo>
                  <a:lnTo>
                    <a:pt x="1" y="1415"/>
                  </a:lnTo>
                  <a:lnTo>
                    <a:pt x="20" y="1434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6"/>
            <p:cNvSpPr/>
            <p:nvPr/>
          </p:nvSpPr>
          <p:spPr>
            <a:xfrm>
              <a:off x="2848275" y="2932625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9" y="0"/>
                  </a:moveTo>
                  <a:lnTo>
                    <a:pt x="1" y="19"/>
                  </a:lnTo>
                  <a:lnTo>
                    <a:pt x="1" y="1452"/>
                  </a:lnTo>
                  <a:lnTo>
                    <a:pt x="19" y="147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6"/>
            <p:cNvSpPr/>
            <p:nvPr/>
          </p:nvSpPr>
          <p:spPr>
            <a:xfrm>
              <a:off x="2848750" y="2932150"/>
              <a:ext cx="475" cy="37700"/>
            </a:xfrm>
            <a:custGeom>
              <a:avLst/>
              <a:gdLst/>
              <a:ahLst/>
              <a:cxnLst/>
              <a:rect l="l" t="t" r="r" b="b"/>
              <a:pathLst>
                <a:path w="19" h="1508" extrusionOk="0">
                  <a:moveTo>
                    <a:pt x="19" y="1"/>
                  </a:moveTo>
                  <a:lnTo>
                    <a:pt x="0" y="19"/>
                  </a:lnTo>
                  <a:lnTo>
                    <a:pt x="0" y="1489"/>
                  </a:lnTo>
                  <a:lnTo>
                    <a:pt x="19" y="150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6"/>
            <p:cNvSpPr/>
            <p:nvPr/>
          </p:nvSpPr>
          <p:spPr>
            <a:xfrm>
              <a:off x="2849200" y="2931225"/>
              <a:ext cx="500" cy="39100"/>
            </a:xfrm>
            <a:custGeom>
              <a:avLst/>
              <a:gdLst/>
              <a:ahLst/>
              <a:cxnLst/>
              <a:rect l="l" t="t" r="r" b="b"/>
              <a:pathLst>
                <a:path w="20" h="1564" extrusionOk="0">
                  <a:moveTo>
                    <a:pt x="19" y="0"/>
                  </a:moveTo>
                  <a:lnTo>
                    <a:pt x="1" y="38"/>
                  </a:lnTo>
                  <a:lnTo>
                    <a:pt x="1" y="1545"/>
                  </a:lnTo>
                  <a:lnTo>
                    <a:pt x="19" y="156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6"/>
            <p:cNvSpPr/>
            <p:nvPr/>
          </p:nvSpPr>
          <p:spPr>
            <a:xfrm>
              <a:off x="2849675" y="2930750"/>
              <a:ext cx="475" cy="40500"/>
            </a:xfrm>
            <a:custGeom>
              <a:avLst/>
              <a:gdLst/>
              <a:ahLst/>
              <a:cxnLst/>
              <a:rect l="l" t="t" r="r" b="b"/>
              <a:pathLst>
                <a:path w="19" h="1620" extrusionOk="0">
                  <a:moveTo>
                    <a:pt x="19" y="1"/>
                  </a:moveTo>
                  <a:lnTo>
                    <a:pt x="0" y="19"/>
                  </a:lnTo>
                  <a:lnTo>
                    <a:pt x="0" y="1583"/>
                  </a:lnTo>
                  <a:lnTo>
                    <a:pt x="19" y="162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6"/>
            <p:cNvSpPr/>
            <p:nvPr/>
          </p:nvSpPr>
          <p:spPr>
            <a:xfrm>
              <a:off x="2850125" y="2930300"/>
              <a:ext cx="975" cy="41425"/>
            </a:xfrm>
            <a:custGeom>
              <a:avLst/>
              <a:gdLst/>
              <a:ahLst/>
              <a:cxnLst/>
              <a:rect l="l" t="t" r="r" b="b"/>
              <a:pathLst>
                <a:path w="39" h="1657" extrusionOk="0">
                  <a:moveTo>
                    <a:pt x="38" y="0"/>
                  </a:moveTo>
                  <a:lnTo>
                    <a:pt x="1" y="19"/>
                  </a:lnTo>
                  <a:lnTo>
                    <a:pt x="1" y="1638"/>
                  </a:lnTo>
                  <a:lnTo>
                    <a:pt x="38" y="1656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6"/>
            <p:cNvSpPr/>
            <p:nvPr/>
          </p:nvSpPr>
          <p:spPr>
            <a:xfrm>
              <a:off x="2851075" y="2929825"/>
              <a:ext cx="475" cy="42375"/>
            </a:xfrm>
            <a:custGeom>
              <a:avLst/>
              <a:gdLst/>
              <a:ahLst/>
              <a:cxnLst/>
              <a:rect l="l" t="t" r="r" b="b"/>
              <a:pathLst>
                <a:path w="19" h="1695" extrusionOk="0">
                  <a:moveTo>
                    <a:pt x="19" y="0"/>
                  </a:moveTo>
                  <a:lnTo>
                    <a:pt x="0" y="19"/>
                  </a:lnTo>
                  <a:lnTo>
                    <a:pt x="0" y="1675"/>
                  </a:lnTo>
                  <a:lnTo>
                    <a:pt x="19" y="169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6"/>
            <p:cNvSpPr/>
            <p:nvPr/>
          </p:nvSpPr>
          <p:spPr>
            <a:xfrm>
              <a:off x="2851525" y="2929350"/>
              <a:ext cx="500" cy="43300"/>
            </a:xfrm>
            <a:custGeom>
              <a:avLst/>
              <a:gdLst/>
              <a:ahLst/>
              <a:cxnLst/>
              <a:rect l="l" t="t" r="r" b="b"/>
              <a:pathLst>
                <a:path w="20" h="1732" extrusionOk="0">
                  <a:moveTo>
                    <a:pt x="19" y="1"/>
                  </a:moveTo>
                  <a:lnTo>
                    <a:pt x="1" y="19"/>
                  </a:lnTo>
                  <a:lnTo>
                    <a:pt x="1" y="1713"/>
                  </a:lnTo>
                  <a:lnTo>
                    <a:pt x="19" y="173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6"/>
            <p:cNvSpPr/>
            <p:nvPr/>
          </p:nvSpPr>
          <p:spPr>
            <a:xfrm>
              <a:off x="2852000" y="2928900"/>
              <a:ext cx="475" cy="44225"/>
            </a:xfrm>
            <a:custGeom>
              <a:avLst/>
              <a:gdLst/>
              <a:ahLst/>
              <a:cxnLst/>
              <a:rect l="l" t="t" r="r" b="b"/>
              <a:pathLst>
                <a:path w="19" h="1769" extrusionOk="0">
                  <a:moveTo>
                    <a:pt x="19" y="0"/>
                  </a:moveTo>
                  <a:lnTo>
                    <a:pt x="0" y="19"/>
                  </a:lnTo>
                  <a:lnTo>
                    <a:pt x="0" y="1750"/>
                  </a:lnTo>
                  <a:lnTo>
                    <a:pt x="19" y="176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6"/>
            <p:cNvSpPr/>
            <p:nvPr/>
          </p:nvSpPr>
          <p:spPr>
            <a:xfrm>
              <a:off x="2852475" y="2927975"/>
              <a:ext cx="475" cy="45600"/>
            </a:xfrm>
            <a:custGeom>
              <a:avLst/>
              <a:gdLst/>
              <a:ahLst/>
              <a:cxnLst/>
              <a:rect l="l" t="t" r="r" b="b"/>
              <a:pathLst>
                <a:path w="19" h="1824" extrusionOk="0">
                  <a:moveTo>
                    <a:pt x="19" y="0"/>
                  </a:moveTo>
                  <a:lnTo>
                    <a:pt x="0" y="37"/>
                  </a:lnTo>
                  <a:lnTo>
                    <a:pt x="0" y="1805"/>
                  </a:lnTo>
                  <a:lnTo>
                    <a:pt x="19" y="182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6"/>
            <p:cNvSpPr/>
            <p:nvPr/>
          </p:nvSpPr>
          <p:spPr>
            <a:xfrm>
              <a:off x="2852925" y="2927500"/>
              <a:ext cx="500" cy="47025"/>
            </a:xfrm>
            <a:custGeom>
              <a:avLst/>
              <a:gdLst/>
              <a:ahLst/>
              <a:cxnLst/>
              <a:rect l="l" t="t" r="r" b="b"/>
              <a:pathLst>
                <a:path w="20" h="1881" extrusionOk="0">
                  <a:moveTo>
                    <a:pt x="19" y="0"/>
                  </a:moveTo>
                  <a:lnTo>
                    <a:pt x="1" y="19"/>
                  </a:lnTo>
                  <a:lnTo>
                    <a:pt x="1" y="1843"/>
                  </a:lnTo>
                  <a:lnTo>
                    <a:pt x="19" y="188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6"/>
            <p:cNvSpPr/>
            <p:nvPr/>
          </p:nvSpPr>
          <p:spPr>
            <a:xfrm>
              <a:off x="2853400" y="2927025"/>
              <a:ext cx="950" cy="47950"/>
            </a:xfrm>
            <a:custGeom>
              <a:avLst/>
              <a:gdLst/>
              <a:ahLst/>
              <a:cxnLst/>
              <a:rect l="l" t="t" r="r" b="b"/>
              <a:pathLst>
                <a:path w="38" h="1918" extrusionOk="0">
                  <a:moveTo>
                    <a:pt x="37" y="1"/>
                  </a:moveTo>
                  <a:lnTo>
                    <a:pt x="0" y="19"/>
                  </a:lnTo>
                  <a:lnTo>
                    <a:pt x="0" y="1899"/>
                  </a:lnTo>
                  <a:lnTo>
                    <a:pt x="37" y="1918"/>
                  </a:lnTo>
                  <a:lnTo>
                    <a:pt x="37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6"/>
            <p:cNvSpPr/>
            <p:nvPr/>
          </p:nvSpPr>
          <p:spPr>
            <a:xfrm>
              <a:off x="2854325" y="2926575"/>
              <a:ext cx="500" cy="48875"/>
            </a:xfrm>
            <a:custGeom>
              <a:avLst/>
              <a:gdLst/>
              <a:ahLst/>
              <a:cxnLst/>
              <a:rect l="l" t="t" r="r" b="b"/>
              <a:pathLst>
                <a:path w="20" h="1955" extrusionOk="0">
                  <a:moveTo>
                    <a:pt x="19" y="0"/>
                  </a:moveTo>
                  <a:lnTo>
                    <a:pt x="0" y="19"/>
                  </a:lnTo>
                  <a:lnTo>
                    <a:pt x="0" y="1936"/>
                  </a:lnTo>
                  <a:lnTo>
                    <a:pt x="19" y="195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6"/>
            <p:cNvSpPr/>
            <p:nvPr/>
          </p:nvSpPr>
          <p:spPr>
            <a:xfrm>
              <a:off x="2854800" y="2926100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19" y="1"/>
                  </a:moveTo>
                  <a:lnTo>
                    <a:pt x="0" y="19"/>
                  </a:lnTo>
                  <a:lnTo>
                    <a:pt x="0" y="1973"/>
                  </a:lnTo>
                  <a:lnTo>
                    <a:pt x="19" y="199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6"/>
            <p:cNvSpPr/>
            <p:nvPr/>
          </p:nvSpPr>
          <p:spPr>
            <a:xfrm>
              <a:off x="2855250" y="2925625"/>
              <a:ext cx="500" cy="50750"/>
            </a:xfrm>
            <a:custGeom>
              <a:avLst/>
              <a:gdLst/>
              <a:ahLst/>
              <a:cxnLst/>
              <a:rect l="l" t="t" r="r" b="b"/>
              <a:pathLst>
                <a:path w="20" h="2030" extrusionOk="0">
                  <a:moveTo>
                    <a:pt x="19" y="1"/>
                  </a:moveTo>
                  <a:lnTo>
                    <a:pt x="1" y="20"/>
                  </a:lnTo>
                  <a:lnTo>
                    <a:pt x="1" y="2011"/>
                  </a:lnTo>
                  <a:lnTo>
                    <a:pt x="19" y="203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6"/>
            <p:cNvSpPr/>
            <p:nvPr/>
          </p:nvSpPr>
          <p:spPr>
            <a:xfrm>
              <a:off x="2855725" y="2924700"/>
              <a:ext cx="475" cy="52150"/>
            </a:xfrm>
            <a:custGeom>
              <a:avLst/>
              <a:gdLst/>
              <a:ahLst/>
              <a:cxnLst/>
              <a:rect l="l" t="t" r="r" b="b"/>
              <a:pathLst>
                <a:path w="19" h="2086" extrusionOk="0">
                  <a:moveTo>
                    <a:pt x="19" y="1"/>
                  </a:moveTo>
                  <a:lnTo>
                    <a:pt x="0" y="38"/>
                  </a:lnTo>
                  <a:lnTo>
                    <a:pt x="0" y="2067"/>
                  </a:lnTo>
                  <a:lnTo>
                    <a:pt x="19" y="20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6"/>
            <p:cNvSpPr/>
            <p:nvPr/>
          </p:nvSpPr>
          <p:spPr>
            <a:xfrm>
              <a:off x="2856175" y="2924250"/>
              <a:ext cx="500" cy="53525"/>
            </a:xfrm>
            <a:custGeom>
              <a:avLst/>
              <a:gdLst/>
              <a:ahLst/>
              <a:cxnLst/>
              <a:rect l="l" t="t" r="r" b="b"/>
              <a:pathLst>
                <a:path w="20" h="2141" extrusionOk="0">
                  <a:moveTo>
                    <a:pt x="20" y="0"/>
                  </a:moveTo>
                  <a:lnTo>
                    <a:pt x="1" y="19"/>
                  </a:lnTo>
                  <a:lnTo>
                    <a:pt x="1" y="2103"/>
                  </a:lnTo>
                  <a:lnTo>
                    <a:pt x="20" y="2140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6"/>
            <p:cNvSpPr/>
            <p:nvPr/>
          </p:nvSpPr>
          <p:spPr>
            <a:xfrm>
              <a:off x="2856650" y="2923775"/>
              <a:ext cx="950" cy="54450"/>
            </a:xfrm>
            <a:custGeom>
              <a:avLst/>
              <a:gdLst/>
              <a:ahLst/>
              <a:cxnLst/>
              <a:rect l="l" t="t" r="r" b="b"/>
              <a:pathLst>
                <a:path w="38" h="2178" extrusionOk="0">
                  <a:moveTo>
                    <a:pt x="38" y="1"/>
                  </a:moveTo>
                  <a:lnTo>
                    <a:pt x="1" y="19"/>
                  </a:lnTo>
                  <a:lnTo>
                    <a:pt x="1" y="2159"/>
                  </a:lnTo>
                  <a:lnTo>
                    <a:pt x="38" y="2178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6"/>
            <p:cNvSpPr/>
            <p:nvPr/>
          </p:nvSpPr>
          <p:spPr>
            <a:xfrm>
              <a:off x="2857575" y="2923300"/>
              <a:ext cx="500" cy="55400"/>
            </a:xfrm>
            <a:custGeom>
              <a:avLst/>
              <a:gdLst/>
              <a:ahLst/>
              <a:cxnLst/>
              <a:rect l="l" t="t" r="r" b="b"/>
              <a:pathLst>
                <a:path w="20" h="2216" extrusionOk="0">
                  <a:moveTo>
                    <a:pt x="19" y="1"/>
                  </a:moveTo>
                  <a:lnTo>
                    <a:pt x="1" y="20"/>
                  </a:lnTo>
                  <a:lnTo>
                    <a:pt x="1" y="2197"/>
                  </a:lnTo>
                  <a:lnTo>
                    <a:pt x="19" y="221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6"/>
            <p:cNvSpPr/>
            <p:nvPr/>
          </p:nvSpPr>
          <p:spPr>
            <a:xfrm>
              <a:off x="2858050" y="2922850"/>
              <a:ext cx="475" cy="56325"/>
            </a:xfrm>
            <a:custGeom>
              <a:avLst/>
              <a:gdLst/>
              <a:ahLst/>
              <a:cxnLst/>
              <a:rect l="l" t="t" r="r" b="b"/>
              <a:pathLst>
                <a:path w="19" h="2253" extrusionOk="0">
                  <a:moveTo>
                    <a:pt x="19" y="0"/>
                  </a:moveTo>
                  <a:lnTo>
                    <a:pt x="0" y="19"/>
                  </a:lnTo>
                  <a:lnTo>
                    <a:pt x="0" y="2234"/>
                  </a:lnTo>
                  <a:lnTo>
                    <a:pt x="19" y="225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6"/>
            <p:cNvSpPr/>
            <p:nvPr/>
          </p:nvSpPr>
          <p:spPr>
            <a:xfrm>
              <a:off x="2858500" y="2922375"/>
              <a:ext cx="500" cy="57250"/>
            </a:xfrm>
            <a:custGeom>
              <a:avLst/>
              <a:gdLst/>
              <a:ahLst/>
              <a:cxnLst/>
              <a:rect l="l" t="t" r="r" b="b"/>
              <a:pathLst>
                <a:path w="20" h="2290" extrusionOk="0">
                  <a:moveTo>
                    <a:pt x="20" y="1"/>
                  </a:moveTo>
                  <a:lnTo>
                    <a:pt x="1" y="19"/>
                  </a:lnTo>
                  <a:lnTo>
                    <a:pt x="1" y="2271"/>
                  </a:lnTo>
                  <a:lnTo>
                    <a:pt x="20" y="2290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6"/>
            <p:cNvSpPr/>
            <p:nvPr/>
          </p:nvSpPr>
          <p:spPr>
            <a:xfrm>
              <a:off x="2858975" y="2921925"/>
              <a:ext cx="500" cy="58175"/>
            </a:xfrm>
            <a:custGeom>
              <a:avLst/>
              <a:gdLst/>
              <a:ahLst/>
              <a:cxnLst/>
              <a:rect l="l" t="t" r="r" b="b"/>
              <a:pathLst>
                <a:path w="20" h="2327" extrusionOk="0">
                  <a:moveTo>
                    <a:pt x="19" y="0"/>
                  </a:moveTo>
                  <a:lnTo>
                    <a:pt x="1" y="19"/>
                  </a:lnTo>
                  <a:lnTo>
                    <a:pt x="1" y="2308"/>
                  </a:lnTo>
                  <a:lnTo>
                    <a:pt x="19" y="2326"/>
                  </a:lnTo>
                  <a:lnTo>
                    <a:pt x="19" y="2308"/>
                  </a:lnTo>
                  <a:lnTo>
                    <a:pt x="19" y="19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6"/>
            <p:cNvSpPr/>
            <p:nvPr/>
          </p:nvSpPr>
          <p:spPr>
            <a:xfrm>
              <a:off x="2859450" y="2922375"/>
              <a:ext cx="475" cy="57250"/>
            </a:xfrm>
            <a:custGeom>
              <a:avLst/>
              <a:gdLst/>
              <a:ahLst/>
              <a:cxnLst/>
              <a:rect l="l" t="t" r="r" b="b"/>
              <a:pathLst>
                <a:path w="19" h="2290" extrusionOk="0">
                  <a:moveTo>
                    <a:pt x="0" y="1"/>
                  </a:moveTo>
                  <a:lnTo>
                    <a:pt x="0" y="2290"/>
                  </a:lnTo>
                  <a:lnTo>
                    <a:pt x="19" y="2271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6"/>
            <p:cNvSpPr/>
            <p:nvPr/>
          </p:nvSpPr>
          <p:spPr>
            <a:xfrm>
              <a:off x="2859900" y="2922850"/>
              <a:ext cx="950" cy="56325"/>
            </a:xfrm>
            <a:custGeom>
              <a:avLst/>
              <a:gdLst/>
              <a:ahLst/>
              <a:cxnLst/>
              <a:rect l="l" t="t" r="r" b="b"/>
              <a:pathLst>
                <a:path w="38" h="2253" extrusionOk="0">
                  <a:moveTo>
                    <a:pt x="1" y="0"/>
                  </a:moveTo>
                  <a:lnTo>
                    <a:pt x="1" y="2252"/>
                  </a:lnTo>
                  <a:lnTo>
                    <a:pt x="38" y="2234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6"/>
            <p:cNvSpPr/>
            <p:nvPr/>
          </p:nvSpPr>
          <p:spPr>
            <a:xfrm>
              <a:off x="2860850" y="2923300"/>
              <a:ext cx="475" cy="55400"/>
            </a:xfrm>
            <a:custGeom>
              <a:avLst/>
              <a:gdLst/>
              <a:ahLst/>
              <a:cxnLst/>
              <a:rect l="l" t="t" r="r" b="b"/>
              <a:pathLst>
                <a:path w="19" h="2216" extrusionOk="0">
                  <a:moveTo>
                    <a:pt x="0" y="1"/>
                  </a:moveTo>
                  <a:lnTo>
                    <a:pt x="0" y="2216"/>
                  </a:lnTo>
                  <a:lnTo>
                    <a:pt x="19" y="2197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6"/>
            <p:cNvSpPr/>
            <p:nvPr/>
          </p:nvSpPr>
          <p:spPr>
            <a:xfrm>
              <a:off x="2861300" y="2923775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" y="1"/>
                  </a:moveTo>
                  <a:lnTo>
                    <a:pt x="1" y="2178"/>
                  </a:lnTo>
                  <a:lnTo>
                    <a:pt x="19" y="2159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6"/>
            <p:cNvSpPr/>
            <p:nvPr/>
          </p:nvSpPr>
          <p:spPr>
            <a:xfrm>
              <a:off x="2861775" y="2924250"/>
              <a:ext cx="475" cy="53525"/>
            </a:xfrm>
            <a:custGeom>
              <a:avLst/>
              <a:gdLst/>
              <a:ahLst/>
              <a:cxnLst/>
              <a:rect l="l" t="t" r="r" b="b"/>
              <a:pathLst>
                <a:path w="19" h="2141" extrusionOk="0">
                  <a:moveTo>
                    <a:pt x="0" y="0"/>
                  </a:moveTo>
                  <a:lnTo>
                    <a:pt x="0" y="2140"/>
                  </a:lnTo>
                  <a:lnTo>
                    <a:pt x="19" y="2103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6"/>
            <p:cNvSpPr/>
            <p:nvPr/>
          </p:nvSpPr>
          <p:spPr>
            <a:xfrm>
              <a:off x="2862225" y="2924700"/>
              <a:ext cx="500" cy="52150"/>
            </a:xfrm>
            <a:custGeom>
              <a:avLst/>
              <a:gdLst/>
              <a:ahLst/>
              <a:cxnLst/>
              <a:rect l="l" t="t" r="r" b="b"/>
              <a:pathLst>
                <a:path w="20" h="2086" extrusionOk="0">
                  <a:moveTo>
                    <a:pt x="1" y="1"/>
                  </a:moveTo>
                  <a:lnTo>
                    <a:pt x="1" y="2085"/>
                  </a:lnTo>
                  <a:lnTo>
                    <a:pt x="19" y="2067"/>
                  </a:lnTo>
                  <a:lnTo>
                    <a:pt x="19" y="3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6"/>
            <p:cNvSpPr/>
            <p:nvPr/>
          </p:nvSpPr>
          <p:spPr>
            <a:xfrm>
              <a:off x="2862700" y="2925625"/>
              <a:ext cx="950" cy="50750"/>
            </a:xfrm>
            <a:custGeom>
              <a:avLst/>
              <a:gdLst/>
              <a:ahLst/>
              <a:cxnLst/>
              <a:rect l="l" t="t" r="r" b="b"/>
              <a:pathLst>
                <a:path w="38" h="2030" extrusionOk="0">
                  <a:moveTo>
                    <a:pt x="0" y="1"/>
                  </a:moveTo>
                  <a:lnTo>
                    <a:pt x="0" y="2030"/>
                  </a:lnTo>
                  <a:lnTo>
                    <a:pt x="38" y="2011"/>
                  </a:lnTo>
                  <a:lnTo>
                    <a:pt x="38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6"/>
            <p:cNvSpPr/>
            <p:nvPr/>
          </p:nvSpPr>
          <p:spPr>
            <a:xfrm>
              <a:off x="2863625" y="2926100"/>
              <a:ext cx="500" cy="49800"/>
            </a:xfrm>
            <a:custGeom>
              <a:avLst/>
              <a:gdLst/>
              <a:ahLst/>
              <a:cxnLst/>
              <a:rect l="l" t="t" r="r" b="b"/>
              <a:pathLst>
                <a:path w="20" h="1992" extrusionOk="0">
                  <a:moveTo>
                    <a:pt x="1" y="1"/>
                  </a:moveTo>
                  <a:lnTo>
                    <a:pt x="1" y="1992"/>
                  </a:lnTo>
                  <a:lnTo>
                    <a:pt x="19" y="197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6"/>
            <p:cNvSpPr/>
            <p:nvPr/>
          </p:nvSpPr>
          <p:spPr>
            <a:xfrm>
              <a:off x="2864100" y="2926575"/>
              <a:ext cx="475" cy="48875"/>
            </a:xfrm>
            <a:custGeom>
              <a:avLst/>
              <a:gdLst/>
              <a:ahLst/>
              <a:cxnLst/>
              <a:rect l="l" t="t" r="r" b="b"/>
              <a:pathLst>
                <a:path w="19" h="1955" extrusionOk="0">
                  <a:moveTo>
                    <a:pt x="0" y="0"/>
                  </a:moveTo>
                  <a:lnTo>
                    <a:pt x="0" y="1954"/>
                  </a:lnTo>
                  <a:lnTo>
                    <a:pt x="19" y="1936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6"/>
            <p:cNvSpPr/>
            <p:nvPr/>
          </p:nvSpPr>
          <p:spPr>
            <a:xfrm>
              <a:off x="2864550" y="2927025"/>
              <a:ext cx="500" cy="47950"/>
            </a:xfrm>
            <a:custGeom>
              <a:avLst/>
              <a:gdLst/>
              <a:ahLst/>
              <a:cxnLst/>
              <a:rect l="l" t="t" r="r" b="b"/>
              <a:pathLst>
                <a:path w="20" h="1918" extrusionOk="0">
                  <a:moveTo>
                    <a:pt x="1" y="1"/>
                  </a:moveTo>
                  <a:lnTo>
                    <a:pt x="1" y="1918"/>
                  </a:lnTo>
                  <a:lnTo>
                    <a:pt x="19" y="1899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6"/>
            <p:cNvSpPr/>
            <p:nvPr/>
          </p:nvSpPr>
          <p:spPr>
            <a:xfrm>
              <a:off x="2865025" y="2927500"/>
              <a:ext cx="500" cy="47025"/>
            </a:xfrm>
            <a:custGeom>
              <a:avLst/>
              <a:gdLst/>
              <a:ahLst/>
              <a:cxnLst/>
              <a:rect l="l" t="t" r="r" b="b"/>
              <a:pathLst>
                <a:path w="20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9" y="1843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6"/>
            <p:cNvSpPr/>
            <p:nvPr/>
          </p:nvSpPr>
          <p:spPr>
            <a:xfrm>
              <a:off x="2865500" y="2927975"/>
              <a:ext cx="475" cy="45600"/>
            </a:xfrm>
            <a:custGeom>
              <a:avLst/>
              <a:gdLst/>
              <a:ahLst/>
              <a:cxnLst/>
              <a:rect l="l" t="t" r="r" b="b"/>
              <a:pathLst>
                <a:path w="19" h="1824" extrusionOk="0">
                  <a:moveTo>
                    <a:pt x="0" y="0"/>
                  </a:moveTo>
                  <a:lnTo>
                    <a:pt x="0" y="1824"/>
                  </a:lnTo>
                  <a:lnTo>
                    <a:pt x="19" y="1805"/>
                  </a:lnTo>
                  <a:lnTo>
                    <a:pt x="19" y="3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6"/>
            <p:cNvSpPr/>
            <p:nvPr/>
          </p:nvSpPr>
          <p:spPr>
            <a:xfrm>
              <a:off x="2865950" y="2928900"/>
              <a:ext cx="950" cy="44225"/>
            </a:xfrm>
            <a:custGeom>
              <a:avLst/>
              <a:gdLst/>
              <a:ahLst/>
              <a:cxnLst/>
              <a:rect l="l" t="t" r="r" b="b"/>
              <a:pathLst>
                <a:path w="38" h="1769" extrusionOk="0">
                  <a:moveTo>
                    <a:pt x="1" y="0"/>
                  </a:moveTo>
                  <a:lnTo>
                    <a:pt x="1" y="1768"/>
                  </a:lnTo>
                  <a:lnTo>
                    <a:pt x="38" y="1750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6"/>
            <p:cNvSpPr/>
            <p:nvPr/>
          </p:nvSpPr>
          <p:spPr>
            <a:xfrm>
              <a:off x="2866875" y="2929350"/>
              <a:ext cx="500" cy="43300"/>
            </a:xfrm>
            <a:custGeom>
              <a:avLst/>
              <a:gdLst/>
              <a:ahLst/>
              <a:cxnLst/>
              <a:rect l="l" t="t" r="r" b="b"/>
              <a:pathLst>
                <a:path w="20" h="1732" extrusionOk="0">
                  <a:moveTo>
                    <a:pt x="1" y="1"/>
                  </a:moveTo>
                  <a:lnTo>
                    <a:pt x="1" y="1732"/>
                  </a:lnTo>
                  <a:lnTo>
                    <a:pt x="20" y="1713"/>
                  </a:lnTo>
                  <a:lnTo>
                    <a:pt x="20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6"/>
            <p:cNvSpPr/>
            <p:nvPr/>
          </p:nvSpPr>
          <p:spPr>
            <a:xfrm>
              <a:off x="2867350" y="2929825"/>
              <a:ext cx="500" cy="42375"/>
            </a:xfrm>
            <a:custGeom>
              <a:avLst/>
              <a:gdLst/>
              <a:ahLst/>
              <a:cxnLst/>
              <a:rect l="l" t="t" r="r" b="b"/>
              <a:pathLst>
                <a:path w="20" h="1695" extrusionOk="0">
                  <a:moveTo>
                    <a:pt x="1" y="0"/>
                  </a:moveTo>
                  <a:lnTo>
                    <a:pt x="1" y="1694"/>
                  </a:lnTo>
                  <a:lnTo>
                    <a:pt x="19" y="1675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6"/>
            <p:cNvSpPr/>
            <p:nvPr/>
          </p:nvSpPr>
          <p:spPr>
            <a:xfrm>
              <a:off x="2867825" y="2930300"/>
              <a:ext cx="475" cy="41425"/>
            </a:xfrm>
            <a:custGeom>
              <a:avLst/>
              <a:gdLst/>
              <a:ahLst/>
              <a:cxnLst/>
              <a:rect l="l" t="t" r="r" b="b"/>
              <a:pathLst>
                <a:path w="19" h="1657" extrusionOk="0">
                  <a:moveTo>
                    <a:pt x="0" y="0"/>
                  </a:moveTo>
                  <a:lnTo>
                    <a:pt x="0" y="1656"/>
                  </a:lnTo>
                  <a:lnTo>
                    <a:pt x="19" y="1638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6"/>
            <p:cNvSpPr/>
            <p:nvPr/>
          </p:nvSpPr>
          <p:spPr>
            <a:xfrm>
              <a:off x="2868275" y="2930750"/>
              <a:ext cx="500" cy="40500"/>
            </a:xfrm>
            <a:custGeom>
              <a:avLst/>
              <a:gdLst/>
              <a:ahLst/>
              <a:cxnLst/>
              <a:rect l="l" t="t" r="r" b="b"/>
              <a:pathLst>
                <a:path w="20" h="1620" extrusionOk="0">
                  <a:moveTo>
                    <a:pt x="1" y="1"/>
                  </a:moveTo>
                  <a:lnTo>
                    <a:pt x="1" y="1620"/>
                  </a:lnTo>
                  <a:lnTo>
                    <a:pt x="19" y="158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6"/>
            <p:cNvSpPr/>
            <p:nvPr/>
          </p:nvSpPr>
          <p:spPr>
            <a:xfrm>
              <a:off x="2868750" y="2931225"/>
              <a:ext cx="475" cy="39100"/>
            </a:xfrm>
            <a:custGeom>
              <a:avLst/>
              <a:gdLst/>
              <a:ahLst/>
              <a:cxnLst/>
              <a:rect l="l" t="t" r="r" b="b"/>
              <a:pathLst>
                <a:path w="19" h="1564" extrusionOk="0">
                  <a:moveTo>
                    <a:pt x="0" y="0"/>
                  </a:moveTo>
                  <a:lnTo>
                    <a:pt x="0" y="1564"/>
                  </a:lnTo>
                  <a:lnTo>
                    <a:pt x="19" y="1545"/>
                  </a:lnTo>
                  <a:lnTo>
                    <a:pt x="19" y="3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6"/>
            <p:cNvSpPr/>
            <p:nvPr/>
          </p:nvSpPr>
          <p:spPr>
            <a:xfrm>
              <a:off x="2869200" y="2932150"/>
              <a:ext cx="975" cy="37700"/>
            </a:xfrm>
            <a:custGeom>
              <a:avLst/>
              <a:gdLst/>
              <a:ahLst/>
              <a:cxnLst/>
              <a:rect l="l" t="t" r="r" b="b"/>
              <a:pathLst>
                <a:path w="39" h="1508" extrusionOk="0">
                  <a:moveTo>
                    <a:pt x="1" y="1"/>
                  </a:moveTo>
                  <a:lnTo>
                    <a:pt x="1" y="1508"/>
                  </a:lnTo>
                  <a:lnTo>
                    <a:pt x="38" y="1489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6"/>
            <p:cNvSpPr/>
            <p:nvPr/>
          </p:nvSpPr>
          <p:spPr>
            <a:xfrm>
              <a:off x="2870150" y="2932625"/>
              <a:ext cx="475" cy="36775"/>
            </a:xfrm>
            <a:custGeom>
              <a:avLst/>
              <a:gdLst/>
              <a:ahLst/>
              <a:cxnLst/>
              <a:rect l="l" t="t" r="r" b="b"/>
              <a:pathLst>
                <a:path w="19" h="1471" extrusionOk="0">
                  <a:moveTo>
                    <a:pt x="0" y="0"/>
                  </a:moveTo>
                  <a:lnTo>
                    <a:pt x="0" y="1470"/>
                  </a:lnTo>
                  <a:lnTo>
                    <a:pt x="19" y="1452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6"/>
            <p:cNvSpPr/>
            <p:nvPr/>
          </p:nvSpPr>
          <p:spPr>
            <a:xfrm>
              <a:off x="2870600" y="2933075"/>
              <a:ext cx="500" cy="35850"/>
            </a:xfrm>
            <a:custGeom>
              <a:avLst/>
              <a:gdLst/>
              <a:ahLst/>
              <a:cxnLst/>
              <a:rect l="l" t="t" r="r" b="b"/>
              <a:pathLst>
                <a:path w="20" h="1434" extrusionOk="0">
                  <a:moveTo>
                    <a:pt x="1" y="1"/>
                  </a:moveTo>
                  <a:lnTo>
                    <a:pt x="1" y="1434"/>
                  </a:lnTo>
                  <a:lnTo>
                    <a:pt x="19" y="1415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6"/>
            <p:cNvSpPr/>
            <p:nvPr/>
          </p:nvSpPr>
          <p:spPr>
            <a:xfrm>
              <a:off x="2871075" y="2933550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0" y="0"/>
                  </a:moveTo>
                  <a:lnTo>
                    <a:pt x="0" y="1396"/>
                  </a:lnTo>
                  <a:lnTo>
                    <a:pt x="19" y="1378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6"/>
            <p:cNvSpPr/>
            <p:nvPr/>
          </p:nvSpPr>
          <p:spPr>
            <a:xfrm>
              <a:off x="2871550" y="2934000"/>
              <a:ext cx="475" cy="34000"/>
            </a:xfrm>
            <a:custGeom>
              <a:avLst/>
              <a:gdLst/>
              <a:ahLst/>
              <a:cxnLst/>
              <a:rect l="l" t="t" r="r" b="b"/>
              <a:pathLst>
                <a:path w="19" h="1360" extrusionOk="0">
                  <a:moveTo>
                    <a:pt x="0" y="1"/>
                  </a:moveTo>
                  <a:lnTo>
                    <a:pt x="0" y="1360"/>
                  </a:lnTo>
                  <a:lnTo>
                    <a:pt x="19" y="1322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6"/>
            <p:cNvSpPr/>
            <p:nvPr/>
          </p:nvSpPr>
          <p:spPr>
            <a:xfrm>
              <a:off x="2872000" y="2934475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" y="1"/>
                  </a:moveTo>
                  <a:lnTo>
                    <a:pt x="1" y="1303"/>
                  </a:lnTo>
                  <a:lnTo>
                    <a:pt x="19" y="1285"/>
                  </a:lnTo>
                  <a:lnTo>
                    <a:pt x="19" y="3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6"/>
            <p:cNvSpPr/>
            <p:nvPr/>
          </p:nvSpPr>
          <p:spPr>
            <a:xfrm>
              <a:off x="2872475" y="2935400"/>
              <a:ext cx="950" cy="31200"/>
            </a:xfrm>
            <a:custGeom>
              <a:avLst/>
              <a:gdLst/>
              <a:ahLst/>
              <a:cxnLst/>
              <a:rect l="l" t="t" r="r" b="b"/>
              <a:pathLst>
                <a:path w="38" h="1248" extrusionOk="0">
                  <a:moveTo>
                    <a:pt x="0" y="1"/>
                  </a:moveTo>
                  <a:lnTo>
                    <a:pt x="0" y="1248"/>
                  </a:lnTo>
                  <a:lnTo>
                    <a:pt x="37" y="1229"/>
                  </a:lnTo>
                  <a:lnTo>
                    <a:pt x="37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6"/>
            <p:cNvSpPr/>
            <p:nvPr/>
          </p:nvSpPr>
          <p:spPr>
            <a:xfrm>
              <a:off x="2873400" y="2935875"/>
              <a:ext cx="500" cy="30275"/>
            </a:xfrm>
            <a:custGeom>
              <a:avLst/>
              <a:gdLst/>
              <a:ahLst/>
              <a:cxnLst/>
              <a:rect l="l" t="t" r="r" b="b"/>
              <a:pathLst>
                <a:path w="20" h="1211" extrusionOk="0">
                  <a:moveTo>
                    <a:pt x="0" y="0"/>
                  </a:moveTo>
                  <a:lnTo>
                    <a:pt x="0" y="1210"/>
                  </a:lnTo>
                  <a:lnTo>
                    <a:pt x="19" y="1192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6"/>
            <p:cNvSpPr/>
            <p:nvPr/>
          </p:nvSpPr>
          <p:spPr>
            <a:xfrm>
              <a:off x="2873875" y="2936350"/>
              <a:ext cx="475" cy="29325"/>
            </a:xfrm>
            <a:custGeom>
              <a:avLst/>
              <a:gdLst/>
              <a:ahLst/>
              <a:cxnLst/>
              <a:rect l="l" t="t" r="r" b="b"/>
              <a:pathLst>
                <a:path w="19" h="1173" extrusionOk="0">
                  <a:moveTo>
                    <a:pt x="0" y="0"/>
                  </a:moveTo>
                  <a:lnTo>
                    <a:pt x="0" y="1173"/>
                  </a:lnTo>
                  <a:lnTo>
                    <a:pt x="19" y="1154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6"/>
            <p:cNvSpPr/>
            <p:nvPr/>
          </p:nvSpPr>
          <p:spPr>
            <a:xfrm>
              <a:off x="2874325" y="2936800"/>
              <a:ext cx="500" cy="28400"/>
            </a:xfrm>
            <a:custGeom>
              <a:avLst/>
              <a:gdLst/>
              <a:ahLst/>
              <a:cxnLst/>
              <a:rect l="l" t="t" r="r" b="b"/>
              <a:pathLst>
                <a:path w="20" h="1136" extrusionOk="0">
                  <a:moveTo>
                    <a:pt x="1" y="1"/>
                  </a:moveTo>
                  <a:lnTo>
                    <a:pt x="1" y="1136"/>
                  </a:lnTo>
                  <a:lnTo>
                    <a:pt x="19" y="1117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6"/>
            <p:cNvSpPr/>
            <p:nvPr/>
          </p:nvSpPr>
          <p:spPr>
            <a:xfrm>
              <a:off x="2874800" y="2937275"/>
              <a:ext cx="475" cy="27475"/>
            </a:xfrm>
            <a:custGeom>
              <a:avLst/>
              <a:gdLst/>
              <a:ahLst/>
              <a:cxnLst/>
              <a:rect l="l" t="t" r="r" b="b"/>
              <a:pathLst>
                <a:path w="19" h="1099" extrusionOk="0">
                  <a:moveTo>
                    <a:pt x="0" y="0"/>
                  </a:moveTo>
                  <a:lnTo>
                    <a:pt x="0" y="1098"/>
                  </a:lnTo>
                  <a:lnTo>
                    <a:pt x="19" y="1061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6"/>
            <p:cNvSpPr/>
            <p:nvPr/>
          </p:nvSpPr>
          <p:spPr>
            <a:xfrm>
              <a:off x="2875250" y="2937725"/>
              <a:ext cx="500" cy="26100"/>
            </a:xfrm>
            <a:custGeom>
              <a:avLst/>
              <a:gdLst/>
              <a:ahLst/>
              <a:cxnLst/>
              <a:rect l="l" t="t" r="r" b="b"/>
              <a:pathLst>
                <a:path w="20" h="1044" extrusionOk="0">
                  <a:moveTo>
                    <a:pt x="1" y="1"/>
                  </a:moveTo>
                  <a:lnTo>
                    <a:pt x="1" y="1043"/>
                  </a:lnTo>
                  <a:lnTo>
                    <a:pt x="20" y="1024"/>
                  </a:lnTo>
                  <a:lnTo>
                    <a:pt x="20" y="3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6"/>
            <p:cNvSpPr/>
            <p:nvPr/>
          </p:nvSpPr>
          <p:spPr>
            <a:xfrm>
              <a:off x="2875725" y="2938675"/>
              <a:ext cx="950" cy="24675"/>
            </a:xfrm>
            <a:custGeom>
              <a:avLst/>
              <a:gdLst/>
              <a:ahLst/>
              <a:cxnLst/>
              <a:rect l="l" t="t" r="r" b="b"/>
              <a:pathLst>
                <a:path w="38" h="987" extrusionOk="0">
                  <a:moveTo>
                    <a:pt x="1" y="0"/>
                  </a:moveTo>
                  <a:lnTo>
                    <a:pt x="1" y="986"/>
                  </a:lnTo>
                  <a:lnTo>
                    <a:pt x="38" y="968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6"/>
            <p:cNvSpPr/>
            <p:nvPr/>
          </p:nvSpPr>
          <p:spPr>
            <a:xfrm>
              <a:off x="2876650" y="2939125"/>
              <a:ext cx="500" cy="23750"/>
            </a:xfrm>
            <a:custGeom>
              <a:avLst/>
              <a:gdLst/>
              <a:ahLst/>
              <a:cxnLst/>
              <a:rect l="l" t="t" r="r" b="b"/>
              <a:pathLst>
                <a:path w="20" h="950" extrusionOk="0">
                  <a:moveTo>
                    <a:pt x="1" y="1"/>
                  </a:moveTo>
                  <a:lnTo>
                    <a:pt x="1" y="950"/>
                  </a:lnTo>
                  <a:lnTo>
                    <a:pt x="19" y="93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6"/>
            <p:cNvSpPr/>
            <p:nvPr/>
          </p:nvSpPr>
          <p:spPr>
            <a:xfrm>
              <a:off x="2877125" y="2939600"/>
              <a:ext cx="475" cy="22825"/>
            </a:xfrm>
            <a:custGeom>
              <a:avLst/>
              <a:gdLst/>
              <a:ahLst/>
              <a:cxnLst/>
              <a:rect l="l" t="t" r="r" b="b"/>
              <a:pathLst>
                <a:path w="19" h="913" extrusionOk="0">
                  <a:moveTo>
                    <a:pt x="0" y="0"/>
                  </a:moveTo>
                  <a:lnTo>
                    <a:pt x="0" y="912"/>
                  </a:lnTo>
                  <a:lnTo>
                    <a:pt x="19" y="894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6"/>
            <p:cNvSpPr/>
            <p:nvPr/>
          </p:nvSpPr>
          <p:spPr>
            <a:xfrm>
              <a:off x="2877575" y="2940050"/>
              <a:ext cx="500" cy="21900"/>
            </a:xfrm>
            <a:custGeom>
              <a:avLst/>
              <a:gdLst/>
              <a:ahLst/>
              <a:cxnLst/>
              <a:rect l="l" t="t" r="r" b="b"/>
              <a:pathLst>
                <a:path w="20" h="876" extrusionOk="0">
                  <a:moveTo>
                    <a:pt x="1" y="1"/>
                  </a:moveTo>
                  <a:lnTo>
                    <a:pt x="1" y="876"/>
                  </a:lnTo>
                  <a:lnTo>
                    <a:pt x="20" y="857"/>
                  </a:lnTo>
                  <a:lnTo>
                    <a:pt x="20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6"/>
            <p:cNvSpPr/>
            <p:nvPr/>
          </p:nvSpPr>
          <p:spPr>
            <a:xfrm>
              <a:off x="2878050" y="2940525"/>
              <a:ext cx="500" cy="20950"/>
            </a:xfrm>
            <a:custGeom>
              <a:avLst/>
              <a:gdLst/>
              <a:ahLst/>
              <a:cxnLst/>
              <a:rect l="l" t="t" r="r" b="b"/>
              <a:pathLst>
                <a:path w="20" h="838" extrusionOk="0">
                  <a:moveTo>
                    <a:pt x="1" y="1"/>
                  </a:moveTo>
                  <a:lnTo>
                    <a:pt x="1" y="838"/>
                  </a:lnTo>
                  <a:lnTo>
                    <a:pt x="19" y="80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6"/>
            <p:cNvSpPr/>
            <p:nvPr/>
          </p:nvSpPr>
          <p:spPr>
            <a:xfrm>
              <a:off x="2878525" y="2941000"/>
              <a:ext cx="475" cy="19550"/>
            </a:xfrm>
            <a:custGeom>
              <a:avLst/>
              <a:gdLst/>
              <a:ahLst/>
              <a:cxnLst/>
              <a:rect l="l" t="t" r="r" b="b"/>
              <a:pathLst>
                <a:path w="19" h="782" extrusionOk="0">
                  <a:moveTo>
                    <a:pt x="0" y="0"/>
                  </a:moveTo>
                  <a:lnTo>
                    <a:pt x="0" y="782"/>
                  </a:lnTo>
                  <a:lnTo>
                    <a:pt x="19" y="763"/>
                  </a:lnTo>
                  <a:lnTo>
                    <a:pt x="19" y="3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6"/>
            <p:cNvSpPr/>
            <p:nvPr/>
          </p:nvSpPr>
          <p:spPr>
            <a:xfrm>
              <a:off x="2878975" y="2941925"/>
              <a:ext cx="975" cy="18175"/>
            </a:xfrm>
            <a:custGeom>
              <a:avLst/>
              <a:gdLst/>
              <a:ahLst/>
              <a:cxnLst/>
              <a:rect l="l" t="t" r="r" b="b"/>
              <a:pathLst>
                <a:path w="39" h="727" extrusionOk="0">
                  <a:moveTo>
                    <a:pt x="1" y="0"/>
                  </a:moveTo>
                  <a:lnTo>
                    <a:pt x="1" y="726"/>
                  </a:lnTo>
                  <a:lnTo>
                    <a:pt x="38" y="708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6"/>
            <p:cNvSpPr/>
            <p:nvPr/>
          </p:nvSpPr>
          <p:spPr>
            <a:xfrm>
              <a:off x="2879925" y="2942375"/>
              <a:ext cx="475" cy="17250"/>
            </a:xfrm>
            <a:custGeom>
              <a:avLst/>
              <a:gdLst/>
              <a:ahLst/>
              <a:cxnLst/>
              <a:rect l="l" t="t" r="r" b="b"/>
              <a:pathLst>
                <a:path w="19" h="690" extrusionOk="0">
                  <a:moveTo>
                    <a:pt x="0" y="1"/>
                  </a:moveTo>
                  <a:lnTo>
                    <a:pt x="0" y="690"/>
                  </a:lnTo>
                  <a:lnTo>
                    <a:pt x="19" y="671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6"/>
            <p:cNvSpPr/>
            <p:nvPr/>
          </p:nvSpPr>
          <p:spPr>
            <a:xfrm>
              <a:off x="2880375" y="2942850"/>
              <a:ext cx="500" cy="16300"/>
            </a:xfrm>
            <a:custGeom>
              <a:avLst/>
              <a:gdLst/>
              <a:ahLst/>
              <a:cxnLst/>
              <a:rect l="l" t="t" r="r" b="b"/>
              <a:pathLst>
                <a:path w="20" h="652" extrusionOk="0">
                  <a:moveTo>
                    <a:pt x="1" y="1"/>
                  </a:moveTo>
                  <a:lnTo>
                    <a:pt x="1" y="652"/>
                  </a:lnTo>
                  <a:lnTo>
                    <a:pt x="19" y="63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6"/>
            <p:cNvSpPr/>
            <p:nvPr/>
          </p:nvSpPr>
          <p:spPr>
            <a:xfrm>
              <a:off x="2880850" y="2943325"/>
              <a:ext cx="475" cy="15375"/>
            </a:xfrm>
            <a:custGeom>
              <a:avLst/>
              <a:gdLst/>
              <a:ahLst/>
              <a:cxnLst/>
              <a:rect l="l" t="t" r="r" b="b"/>
              <a:pathLst>
                <a:path w="19" h="615" extrusionOk="0">
                  <a:moveTo>
                    <a:pt x="0" y="0"/>
                  </a:moveTo>
                  <a:lnTo>
                    <a:pt x="0" y="614"/>
                  </a:lnTo>
                  <a:lnTo>
                    <a:pt x="19" y="596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6"/>
            <p:cNvSpPr/>
            <p:nvPr/>
          </p:nvSpPr>
          <p:spPr>
            <a:xfrm>
              <a:off x="2881300" y="2943775"/>
              <a:ext cx="500" cy="14450"/>
            </a:xfrm>
            <a:custGeom>
              <a:avLst/>
              <a:gdLst/>
              <a:ahLst/>
              <a:cxnLst/>
              <a:rect l="l" t="t" r="r" b="b"/>
              <a:pathLst>
                <a:path w="20" h="578" extrusionOk="0">
                  <a:moveTo>
                    <a:pt x="1" y="1"/>
                  </a:moveTo>
                  <a:lnTo>
                    <a:pt x="1" y="578"/>
                  </a:lnTo>
                  <a:lnTo>
                    <a:pt x="19" y="54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6"/>
            <p:cNvSpPr/>
            <p:nvPr/>
          </p:nvSpPr>
          <p:spPr>
            <a:xfrm>
              <a:off x="2881775" y="2944250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0" y="0"/>
                  </a:moveTo>
                  <a:lnTo>
                    <a:pt x="0" y="522"/>
                  </a:lnTo>
                  <a:lnTo>
                    <a:pt x="19" y="503"/>
                  </a:lnTo>
                  <a:lnTo>
                    <a:pt x="19" y="3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6"/>
            <p:cNvSpPr/>
            <p:nvPr/>
          </p:nvSpPr>
          <p:spPr>
            <a:xfrm>
              <a:off x="2882250" y="2945175"/>
              <a:ext cx="950" cy="11650"/>
            </a:xfrm>
            <a:custGeom>
              <a:avLst/>
              <a:gdLst/>
              <a:ahLst/>
              <a:cxnLst/>
              <a:rect l="l" t="t" r="r" b="b"/>
              <a:pathLst>
                <a:path w="38" h="466" extrusionOk="0">
                  <a:moveTo>
                    <a:pt x="0" y="1"/>
                  </a:moveTo>
                  <a:lnTo>
                    <a:pt x="0" y="466"/>
                  </a:lnTo>
                  <a:lnTo>
                    <a:pt x="37" y="447"/>
                  </a:lnTo>
                  <a:lnTo>
                    <a:pt x="37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6"/>
            <p:cNvSpPr/>
            <p:nvPr/>
          </p:nvSpPr>
          <p:spPr>
            <a:xfrm>
              <a:off x="2883175" y="2945650"/>
              <a:ext cx="475" cy="10725"/>
            </a:xfrm>
            <a:custGeom>
              <a:avLst/>
              <a:gdLst/>
              <a:ahLst/>
              <a:cxnLst/>
              <a:rect l="l" t="t" r="r" b="b"/>
              <a:pathLst>
                <a:path w="19" h="429" extrusionOk="0">
                  <a:moveTo>
                    <a:pt x="0" y="0"/>
                  </a:moveTo>
                  <a:lnTo>
                    <a:pt x="0" y="428"/>
                  </a:lnTo>
                  <a:lnTo>
                    <a:pt x="19" y="410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6"/>
            <p:cNvSpPr/>
            <p:nvPr/>
          </p:nvSpPr>
          <p:spPr>
            <a:xfrm>
              <a:off x="2883625" y="2946100"/>
              <a:ext cx="500" cy="9800"/>
            </a:xfrm>
            <a:custGeom>
              <a:avLst/>
              <a:gdLst/>
              <a:ahLst/>
              <a:cxnLst/>
              <a:rect l="l" t="t" r="r" b="b"/>
              <a:pathLst>
                <a:path w="20" h="392" extrusionOk="0">
                  <a:moveTo>
                    <a:pt x="1" y="1"/>
                  </a:moveTo>
                  <a:lnTo>
                    <a:pt x="1" y="392"/>
                  </a:lnTo>
                  <a:lnTo>
                    <a:pt x="20" y="373"/>
                  </a:lnTo>
                  <a:lnTo>
                    <a:pt x="20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6"/>
            <p:cNvSpPr/>
            <p:nvPr/>
          </p:nvSpPr>
          <p:spPr>
            <a:xfrm>
              <a:off x="2884100" y="2946575"/>
              <a:ext cx="500" cy="8875"/>
            </a:xfrm>
            <a:custGeom>
              <a:avLst/>
              <a:gdLst/>
              <a:ahLst/>
              <a:cxnLst/>
              <a:rect l="l" t="t" r="r" b="b"/>
              <a:pathLst>
                <a:path w="20" h="355" extrusionOk="0">
                  <a:moveTo>
                    <a:pt x="1" y="0"/>
                  </a:moveTo>
                  <a:lnTo>
                    <a:pt x="1" y="354"/>
                  </a:lnTo>
                  <a:lnTo>
                    <a:pt x="19" y="335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6"/>
            <p:cNvSpPr/>
            <p:nvPr/>
          </p:nvSpPr>
          <p:spPr>
            <a:xfrm>
              <a:off x="2884575" y="2947050"/>
              <a:ext cx="475" cy="7925"/>
            </a:xfrm>
            <a:custGeom>
              <a:avLst/>
              <a:gdLst/>
              <a:ahLst/>
              <a:cxnLst/>
              <a:rect l="l" t="t" r="r" b="b"/>
              <a:pathLst>
                <a:path w="19" h="317" extrusionOk="0">
                  <a:moveTo>
                    <a:pt x="0" y="0"/>
                  </a:moveTo>
                  <a:lnTo>
                    <a:pt x="0" y="316"/>
                  </a:lnTo>
                  <a:lnTo>
                    <a:pt x="19" y="279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6"/>
            <p:cNvSpPr/>
            <p:nvPr/>
          </p:nvSpPr>
          <p:spPr>
            <a:xfrm>
              <a:off x="2885025" y="2947500"/>
              <a:ext cx="500" cy="6550"/>
            </a:xfrm>
            <a:custGeom>
              <a:avLst/>
              <a:gdLst/>
              <a:ahLst/>
              <a:cxnLst/>
              <a:rect l="l" t="t" r="r" b="b"/>
              <a:pathLst>
                <a:path w="20" h="262" extrusionOk="0">
                  <a:moveTo>
                    <a:pt x="1" y="1"/>
                  </a:moveTo>
                  <a:lnTo>
                    <a:pt x="1" y="261"/>
                  </a:lnTo>
                  <a:lnTo>
                    <a:pt x="19" y="243"/>
                  </a:lnTo>
                  <a:lnTo>
                    <a:pt x="19" y="3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6"/>
            <p:cNvSpPr/>
            <p:nvPr/>
          </p:nvSpPr>
          <p:spPr>
            <a:xfrm>
              <a:off x="2885500" y="2948425"/>
              <a:ext cx="950" cy="5150"/>
            </a:xfrm>
            <a:custGeom>
              <a:avLst/>
              <a:gdLst/>
              <a:ahLst/>
              <a:cxnLst/>
              <a:rect l="l" t="t" r="r" b="b"/>
              <a:pathLst>
                <a:path w="38" h="206" extrusionOk="0">
                  <a:moveTo>
                    <a:pt x="0" y="1"/>
                  </a:moveTo>
                  <a:lnTo>
                    <a:pt x="0" y="206"/>
                  </a:lnTo>
                  <a:lnTo>
                    <a:pt x="38" y="187"/>
                  </a:lnTo>
                  <a:lnTo>
                    <a:pt x="38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6"/>
            <p:cNvSpPr/>
            <p:nvPr/>
          </p:nvSpPr>
          <p:spPr>
            <a:xfrm>
              <a:off x="2886425" y="2948900"/>
              <a:ext cx="500" cy="4225"/>
            </a:xfrm>
            <a:custGeom>
              <a:avLst/>
              <a:gdLst/>
              <a:ahLst/>
              <a:cxnLst/>
              <a:rect l="l" t="t" r="r" b="b"/>
              <a:pathLst>
                <a:path w="20" h="169" extrusionOk="0">
                  <a:moveTo>
                    <a:pt x="1" y="1"/>
                  </a:moveTo>
                  <a:lnTo>
                    <a:pt x="1" y="168"/>
                  </a:lnTo>
                  <a:lnTo>
                    <a:pt x="19" y="149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6"/>
            <p:cNvSpPr/>
            <p:nvPr/>
          </p:nvSpPr>
          <p:spPr>
            <a:xfrm>
              <a:off x="2886900" y="2949375"/>
              <a:ext cx="475" cy="3275"/>
            </a:xfrm>
            <a:custGeom>
              <a:avLst/>
              <a:gdLst/>
              <a:ahLst/>
              <a:cxnLst/>
              <a:rect l="l" t="t" r="r" b="b"/>
              <a:pathLst>
                <a:path w="19" h="131" extrusionOk="0">
                  <a:moveTo>
                    <a:pt x="0" y="0"/>
                  </a:moveTo>
                  <a:lnTo>
                    <a:pt x="0" y="130"/>
                  </a:lnTo>
                  <a:lnTo>
                    <a:pt x="19" y="112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6"/>
            <p:cNvSpPr/>
            <p:nvPr/>
          </p:nvSpPr>
          <p:spPr>
            <a:xfrm>
              <a:off x="2887350" y="2949825"/>
              <a:ext cx="500" cy="2350"/>
            </a:xfrm>
            <a:custGeom>
              <a:avLst/>
              <a:gdLst/>
              <a:ahLst/>
              <a:cxnLst/>
              <a:rect l="l" t="t" r="r" b="b"/>
              <a:pathLst>
                <a:path w="20" h="94" extrusionOk="0">
                  <a:moveTo>
                    <a:pt x="1" y="1"/>
                  </a:moveTo>
                  <a:lnTo>
                    <a:pt x="1" y="94"/>
                  </a:lnTo>
                  <a:lnTo>
                    <a:pt x="19" y="75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6"/>
            <p:cNvSpPr/>
            <p:nvPr/>
          </p:nvSpPr>
          <p:spPr>
            <a:xfrm>
              <a:off x="2887825" y="2950300"/>
              <a:ext cx="500" cy="1425"/>
            </a:xfrm>
            <a:custGeom>
              <a:avLst/>
              <a:gdLst/>
              <a:ahLst/>
              <a:cxnLst/>
              <a:rect l="l" t="t" r="r" b="b"/>
              <a:pathLst>
                <a:path w="20" h="57" extrusionOk="0">
                  <a:moveTo>
                    <a:pt x="0" y="0"/>
                  </a:moveTo>
                  <a:lnTo>
                    <a:pt x="0" y="56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9"/>
          <p:cNvSpPr txBox="1">
            <a:spLocks noGrp="1"/>
          </p:cNvSpPr>
          <p:nvPr>
            <p:ph type="title"/>
          </p:nvPr>
        </p:nvSpPr>
        <p:spPr>
          <a:xfrm>
            <a:off x="732275" y="1210763"/>
            <a:ext cx="5067900" cy="12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59" name="Google Shape;959;p9"/>
          <p:cNvSpPr txBox="1">
            <a:spLocks noGrp="1"/>
          </p:cNvSpPr>
          <p:nvPr>
            <p:ph type="subTitle" idx="1"/>
          </p:nvPr>
        </p:nvSpPr>
        <p:spPr>
          <a:xfrm>
            <a:off x="713225" y="2567813"/>
            <a:ext cx="5106000" cy="14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960" name="Google Shape;960;p9"/>
          <p:cNvGrpSpPr/>
          <p:nvPr/>
        </p:nvGrpSpPr>
        <p:grpSpPr>
          <a:xfrm>
            <a:off x="7407435" y="2879891"/>
            <a:ext cx="849275" cy="848250"/>
            <a:chOff x="8751122" y="1283566"/>
            <a:chExt cx="849275" cy="848250"/>
          </a:xfrm>
        </p:grpSpPr>
        <p:sp>
          <p:nvSpPr>
            <p:cNvPr id="961" name="Google Shape;961;p9"/>
            <p:cNvSpPr/>
            <p:nvPr/>
          </p:nvSpPr>
          <p:spPr>
            <a:xfrm flipH="1">
              <a:off x="8763662" y="1295866"/>
              <a:ext cx="823936" cy="823879"/>
            </a:xfrm>
            <a:custGeom>
              <a:avLst/>
              <a:gdLst/>
              <a:ahLst/>
              <a:cxnLst/>
              <a:rect l="l" t="t" r="r" b="b"/>
              <a:pathLst>
                <a:path w="14462" h="14461" extrusionOk="0">
                  <a:moveTo>
                    <a:pt x="7222" y="0"/>
                  </a:moveTo>
                  <a:lnTo>
                    <a:pt x="1" y="7221"/>
                  </a:lnTo>
                  <a:lnTo>
                    <a:pt x="7222" y="14461"/>
                  </a:lnTo>
                  <a:lnTo>
                    <a:pt x="14461" y="7221"/>
                  </a:lnTo>
                  <a:lnTo>
                    <a:pt x="7222" y="0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1F133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2" name="Google Shape;962;p9"/>
            <p:cNvGrpSpPr/>
            <p:nvPr/>
          </p:nvGrpSpPr>
          <p:grpSpPr>
            <a:xfrm flipH="1">
              <a:off x="8751122" y="1283566"/>
              <a:ext cx="849275" cy="848250"/>
              <a:chOff x="2651171" y="2397773"/>
              <a:chExt cx="2099568" cy="2097033"/>
            </a:xfrm>
          </p:grpSpPr>
          <p:sp>
            <p:nvSpPr>
              <p:cNvPr id="963" name="Google Shape;963;p9"/>
              <p:cNvSpPr/>
              <p:nvPr/>
            </p:nvSpPr>
            <p:spPr>
              <a:xfrm>
                <a:off x="2651171" y="2397773"/>
                <a:ext cx="2099568" cy="2097033"/>
              </a:xfrm>
              <a:custGeom>
                <a:avLst/>
                <a:gdLst/>
                <a:ahLst/>
                <a:cxnLst/>
                <a:rect l="l" t="t" r="r" b="b"/>
                <a:pathLst>
                  <a:path w="14908" h="14890" extrusionOk="0">
                    <a:moveTo>
                      <a:pt x="447" y="7445"/>
                    </a:moveTo>
                    <a:lnTo>
                      <a:pt x="7445" y="14461"/>
                    </a:lnTo>
                    <a:lnTo>
                      <a:pt x="14461" y="7445"/>
                    </a:lnTo>
                    <a:lnTo>
                      <a:pt x="7445" y="429"/>
                    </a:lnTo>
                    <a:close/>
                    <a:moveTo>
                      <a:pt x="7445" y="14889"/>
                    </a:moveTo>
                    <a:lnTo>
                      <a:pt x="0" y="7445"/>
                    </a:lnTo>
                    <a:lnTo>
                      <a:pt x="7445" y="1"/>
                    </a:lnTo>
                    <a:lnTo>
                      <a:pt x="14908" y="7445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9"/>
              <p:cNvSpPr/>
              <p:nvPr/>
            </p:nvSpPr>
            <p:spPr>
              <a:xfrm>
                <a:off x="3033817" y="2780418"/>
                <a:ext cx="1334271" cy="1334271"/>
              </a:xfrm>
              <a:custGeom>
                <a:avLst/>
                <a:gdLst/>
                <a:ahLst/>
                <a:cxnLst/>
                <a:rect l="l" t="t" r="r" b="b"/>
                <a:pathLst>
                  <a:path w="9474" h="9474" extrusionOk="0">
                    <a:moveTo>
                      <a:pt x="429" y="4728"/>
                    </a:moveTo>
                    <a:lnTo>
                      <a:pt x="4728" y="9027"/>
                    </a:lnTo>
                    <a:lnTo>
                      <a:pt x="9027" y="4728"/>
                    </a:lnTo>
                    <a:lnTo>
                      <a:pt x="4728" y="429"/>
                    </a:lnTo>
                    <a:close/>
                    <a:moveTo>
                      <a:pt x="4728" y="9474"/>
                    </a:moveTo>
                    <a:lnTo>
                      <a:pt x="1" y="4728"/>
                    </a:lnTo>
                    <a:lnTo>
                      <a:pt x="4728" y="1"/>
                    </a:lnTo>
                    <a:lnTo>
                      <a:pt x="9473" y="4728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65" name="Google Shape;965;p9"/>
          <p:cNvGrpSpPr/>
          <p:nvPr/>
        </p:nvGrpSpPr>
        <p:grpSpPr>
          <a:xfrm flipH="1">
            <a:off x="5896360" y="1526509"/>
            <a:ext cx="4030417" cy="3337154"/>
            <a:chOff x="3573297" y="232872"/>
            <a:chExt cx="5470164" cy="4529254"/>
          </a:xfrm>
        </p:grpSpPr>
        <p:sp>
          <p:nvSpPr>
            <p:cNvPr id="966" name="Google Shape;966;p9"/>
            <p:cNvSpPr/>
            <p:nvPr/>
          </p:nvSpPr>
          <p:spPr>
            <a:xfrm>
              <a:off x="3969040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9"/>
            <p:cNvSpPr/>
            <p:nvPr/>
          </p:nvSpPr>
          <p:spPr>
            <a:xfrm>
              <a:off x="3835388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9"/>
            <p:cNvSpPr/>
            <p:nvPr/>
          </p:nvSpPr>
          <p:spPr>
            <a:xfrm>
              <a:off x="3704272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9"/>
            <p:cNvSpPr/>
            <p:nvPr/>
          </p:nvSpPr>
          <p:spPr>
            <a:xfrm>
              <a:off x="357329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9"/>
            <p:cNvSpPr/>
            <p:nvPr/>
          </p:nvSpPr>
          <p:spPr>
            <a:xfrm>
              <a:off x="451420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9"/>
            <p:cNvSpPr/>
            <p:nvPr/>
          </p:nvSpPr>
          <p:spPr>
            <a:xfrm>
              <a:off x="4380556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9"/>
            <p:cNvSpPr/>
            <p:nvPr/>
          </p:nvSpPr>
          <p:spPr>
            <a:xfrm>
              <a:off x="4249440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9"/>
            <p:cNvSpPr/>
            <p:nvPr/>
          </p:nvSpPr>
          <p:spPr>
            <a:xfrm>
              <a:off x="4115789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4" name="Google Shape;974;p9"/>
          <p:cNvGrpSpPr/>
          <p:nvPr/>
        </p:nvGrpSpPr>
        <p:grpSpPr>
          <a:xfrm flipH="1">
            <a:off x="6009660" y="227499"/>
            <a:ext cx="2872292" cy="2378232"/>
            <a:chOff x="2210400" y="2558550"/>
            <a:chExt cx="971025" cy="804000"/>
          </a:xfrm>
        </p:grpSpPr>
        <p:sp>
          <p:nvSpPr>
            <p:cNvPr id="975" name="Google Shape;975;p9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9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9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9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9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9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9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9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3" name="Google Shape;983;p9"/>
          <p:cNvGrpSpPr/>
          <p:nvPr/>
        </p:nvGrpSpPr>
        <p:grpSpPr>
          <a:xfrm flipH="1">
            <a:off x="7973021" y="1064981"/>
            <a:ext cx="849356" cy="703259"/>
            <a:chOff x="2210400" y="2558550"/>
            <a:chExt cx="971025" cy="804000"/>
          </a:xfrm>
        </p:grpSpPr>
        <p:sp>
          <p:nvSpPr>
            <p:cNvPr id="984" name="Google Shape;984;p9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9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9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9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9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9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9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9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2" name="Google Shape;992;p9"/>
          <p:cNvGrpSpPr/>
          <p:nvPr/>
        </p:nvGrpSpPr>
        <p:grpSpPr>
          <a:xfrm>
            <a:off x="8979722" y="1283566"/>
            <a:ext cx="849275" cy="848250"/>
            <a:chOff x="8751122" y="1283566"/>
            <a:chExt cx="849275" cy="848250"/>
          </a:xfrm>
        </p:grpSpPr>
        <p:sp>
          <p:nvSpPr>
            <p:cNvPr id="993" name="Google Shape;993;p9"/>
            <p:cNvSpPr/>
            <p:nvPr/>
          </p:nvSpPr>
          <p:spPr>
            <a:xfrm flipH="1">
              <a:off x="8763662" y="1295866"/>
              <a:ext cx="823936" cy="823879"/>
            </a:xfrm>
            <a:custGeom>
              <a:avLst/>
              <a:gdLst/>
              <a:ahLst/>
              <a:cxnLst/>
              <a:rect l="l" t="t" r="r" b="b"/>
              <a:pathLst>
                <a:path w="14462" h="14461" extrusionOk="0">
                  <a:moveTo>
                    <a:pt x="7222" y="0"/>
                  </a:moveTo>
                  <a:lnTo>
                    <a:pt x="1" y="7221"/>
                  </a:lnTo>
                  <a:lnTo>
                    <a:pt x="7222" y="14461"/>
                  </a:lnTo>
                  <a:lnTo>
                    <a:pt x="14461" y="7221"/>
                  </a:lnTo>
                  <a:lnTo>
                    <a:pt x="7222" y="0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1F133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4" name="Google Shape;994;p9"/>
            <p:cNvGrpSpPr/>
            <p:nvPr/>
          </p:nvGrpSpPr>
          <p:grpSpPr>
            <a:xfrm flipH="1">
              <a:off x="8751122" y="1283566"/>
              <a:ext cx="849275" cy="848250"/>
              <a:chOff x="2651171" y="2397773"/>
              <a:chExt cx="2099568" cy="2097033"/>
            </a:xfrm>
          </p:grpSpPr>
          <p:sp>
            <p:nvSpPr>
              <p:cNvPr id="995" name="Google Shape;995;p9"/>
              <p:cNvSpPr/>
              <p:nvPr/>
            </p:nvSpPr>
            <p:spPr>
              <a:xfrm>
                <a:off x="2651171" y="2397773"/>
                <a:ext cx="2099568" cy="2097033"/>
              </a:xfrm>
              <a:custGeom>
                <a:avLst/>
                <a:gdLst/>
                <a:ahLst/>
                <a:cxnLst/>
                <a:rect l="l" t="t" r="r" b="b"/>
                <a:pathLst>
                  <a:path w="14908" h="14890" extrusionOk="0">
                    <a:moveTo>
                      <a:pt x="447" y="7445"/>
                    </a:moveTo>
                    <a:lnTo>
                      <a:pt x="7445" y="14461"/>
                    </a:lnTo>
                    <a:lnTo>
                      <a:pt x="14461" y="7445"/>
                    </a:lnTo>
                    <a:lnTo>
                      <a:pt x="7445" y="429"/>
                    </a:lnTo>
                    <a:close/>
                    <a:moveTo>
                      <a:pt x="7445" y="14889"/>
                    </a:moveTo>
                    <a:lnTo>
                      <a:pt x="0" y="7445"/>
                    </a:lnTo>
                    <a:lnTo>
                      <a:pt x="7445" y="1"/>
                    </a:lnTo>
                    <a:lnTo>
                      <a:pt x="14908" y="7445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9"/>
              <p:cNvSpPr/>
              <p:nvPr/>
            </p:nvSpPr>
            <p:spPr>
              <a:xfrm>
                <a:off x="3033817" y="2780418"/>
                <a:ext cx="1334271" cy="1334271"/>
              </a:xfrm>
              <a:custGeom>
                <a:avLst/>
                <a:gdLst/>
                <a:ahLst/>
                <a:cxnLst/>
                <a:rect l="l" t="t" r="r" b="b"/>
                <a:pathLst>
                  <a:path w="9474" h="9474" extrusionOk="0">
                    <a:moveTo>
                      <a:pt x="429" y="4728"/>
                    </a:moveTo>
                    <a:lnTo>
                      <a:pt x="4728" y="9027"/>
                    </a:lnTo>
                    <a:lnTo>
                      <a:pt x="9027" y="4728"/>
                    </a:lnTo>
                    <a:lnTo>
                      <a:pt x="4728" y="429"/>
                    </a:lnTo>
                    <a:close/>
                    <a:moveTo>
                      <a:pt x="4728" y="9474"/>
                    </a:moveTo>
                    <a:lnTo>
                      <a:pt x="1" y="4728"/>
                    </a:lnTo>
                    <a:lnTo>
                      <a:pt x="4728" y="1"/>
                    </a:lnTo>
                    <a:lnTo>
                      <a:pt x="9473" y="4728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97" name="Google Shape;997;p9"/>
          <p:cNvSpPr/>
          <p:nvPr/>
        </p:nvSpPr>
        <p:spPr>
          <a:xfrm flipH="1">
            <a:off x="6112238" y="3643059"/>
            <a:ext cx="1284330" cy="1284330"/>
          </a:xfrm>
          <a:custGeom>
            <a:avLst/>
            <a:gdLst/>
            <a:ahLst/>
            <a:cxnLst/>
            <a:rect l="l" t="t" r="r" b="b"/>
            <a:pathLst>
              <a:path w="12377" h="12377" extrusionOk="0">
                <a:moveTo>
                  <a:pt x="6179" y="1"/>
                </a:moveTo>
                <a:lnTo>
                  <a:pt x="0" y="6179"/>
                </a:lnTo>
                <a:lnTo>
                  <a:pt x="6179" y="12377"/>
                </a:lnTo>
                <a:lnTo>
                  <a:pt x="12376" y="6179"/>
                </a:lnTo>
                <a:lnTo>
                  <a:pt x="617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13"/>
          <p:cNvSpPr txBox="1">
            <a:spLocks noGrp="1"/>
          </p:cNvSpPr>
          <p:nvPr>
            <p:ph type="title"/>
          </p:nvPr>
        </p:nvSpPr>
        <p:spPr>
          <a:xfrm>
            <a:off x="1506398" y="1559275"/>
            <a:ext cx="25743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57" name="Google Shape;1057;p13"/>
          <p:cNvSpPr txBox="1">
            <a:spLocks noGrp="1"/>
          </p:cNvSpPr>
          <p:nvPr>
            <p:ph type="title" idx="2" hasCustomPrompt="1"/>
          </p:nvPr>
        </p:nvSpPr>
        <p:spPr>
          <a:xfrm>
            <a:off x="730301" y="1711675"/>
            <a:ext cx="776100" cy="52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8" name="Google Shape;1058;p13"/>
          <p:cNvSpPr txBox="1">
            <a:spLocks noGrp="1"/>
          </p:cNvSpPr>
          <p:nvPr>
            <p:ph type="subTitle" idx="1"/>
          </p:nvPr>
        </p:nvSpPr>
        <p:spPr>
          <a:xfrm>
            <a:off x="1506390" y="1996550"/>
            <a:ext cx="2574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9" name="Google Shape;1059;p13"/>
          <p:cNvSpPr txBox="1">
            <a:spLocks noGrp="1"/>
          </p:cNvSpPr>
          <p:nvPr>
            <p:ph type="title" idx="3"/>
          </p:nvPr>
        </p:nvSpPr>
        <p:spPr>
          <a:xfrm>
            <a:off x="1506523" y="3272625"/>
            <a:ext cx="25743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0" name="Google Shape;1060;p13"/>
          <p:cNvSpPr txBox="1">
            <a:spLocks noGrp="1"/>
          </p:cNvSpPr>
          <p:nvPr>
            <p:ph type="title" idx="4" hasCustomPrompt="1"/>
          </p:nvPr>
        </p:nvSpPr>
        <p:spPr>
          <a:xfrm>
            <a:off x="730469" y="3425025"/>
            <a:ext cx="776100" cy="52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1" name="Google Shape;1061;p13"/>
          <p:cNvSpPr txBox="1">
            <a:spLocks noGrp="1"/>
          </p:cNvSpPr>
          <p:nvPr>
            <p:ph type="subTitle" idx="5"/>
          </p:nvPr>
        </p:nvSpPr>
        <p:spPr>
          <a:xfrm>
            <a:off x="1506514" y="3709900"/>
            <a:ext cx="2574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2" name="Google Shape;1062;p13"/>
          <p:cNvSpPr txBox="1">
            <a:spLocks noGrp="1"/>
          </p:cNvSpPr>
          <p:nvPr>
            <p:ph type="title" idx="6"/>
          </p:nvPr>
        </p:nvSpPr>
        <p:spPr>
          <a:xfrm>
            <a:off x="5045226" y="1559275"/>
            <a:ext cx="25743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3" name="Google Shape;1063;p13"/>
          <p:cNvSpPr txBox="1">
            <a:spLocks noGrp="1"/>
          </p:cNvSpPr>
          <p:nvPr>
            <p:ph type="title" idx="7" hasCustomPrompt="1"/>
          </p:nvPr>
        </p:nvSpPr>
        <p:spPr>
          <a:xfrm>
            <a:off x="4281950" y="1711675"/>
            <a:ext cx="776400" cy="52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4" name="Google Shape;1064;p13"/>
          <p:cNvSpPr txBox="1">
            <a:spLocks noGrp="1"/>
          </p:cNvSpPr>
          <p:nvPr>
            <p:ph type="subTitle" idx="8"/>
          </p:nvPr>
        </p:nvSpPr>
        <p:spPr>
          <a:xfrm>
            <a:off x="5045218" y="1996550"/>
            <a:ext cx="2574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5" name="Google Shape;1065;p13"/>
          <p:cNvSpPr txBox="1">
            <a:spLocks noGrp="1"/>
          </p:cNvSpPr>
          <p:nvPr>
            <p:ph type="title" idx="9" hasCustomPrompt="1"/>
          </p:nvPr>
        </p:nvSpPr>
        <p:spPr>
          <a:xfrm>
            <a:off x="4282125" y="3425025"/>
            <a:ext cx="776400" cy="52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066" name="Google Shape;1066;p13"/>
          <p:cNvGrpSpPr/>
          <p:nvPr/>
        </p:nvGrpSpPr>
        <p:grpSpPr>
          <a:xfrm>
            <a:off x="-3302090" y="-450720"/>
            <a:ext cx="4015313" cy="3884503"/>
            <a:chOff x="5440750" y="1669400"/>
            <a:chExt cx="971525" cy="939875"/>
          </a:xfrm>
        </p:grpSpPr>
        <p:sp>
          <p:nvSpPr>
            <p:cNvPr id="1067" name="Google Shape;1067;p13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3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3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3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3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3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3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3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3"/>
            <p:cNvSpPr/>
            <p:nvPr/>
          </p:nvSpPr>
          <p:spPr>
            <a:xfrm>
              <a:off x="6167975" y="211840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3"/>
            <p:cNvSpPr/>
            <p:nvPr/>
          </p:nvSpPr>
          <p:spPr>
            <a:xfrm>
              <a:off x="6162400" y="2112825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3"/>
            <p:cNvSpPr/>
            <p:nvPr/>
          </p:nvSpPr>
          <p:spPr>
            <a:xfrm>
              <a:off x="6190775" y="2141200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3"/>
            <p:cNvSpPr/>
            <p:nvPr/>
          </p:nvSpPr>
          <p:spPr>
            <a:xfrm>
              <a:off x="6060950" y="2061175"/>
              <a:ext cx="500" cy="95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20" y="0"/>
                  </a:moveTo>
                  <a:lnTo>
                    <a:pt x="1" y="19"/>
                  </a:lnTo>
                  <a:lnTo>
                    <a:pt x="20" y="3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3"/>
            <p:cNvSpPr/>
            <p:nvPr/>
          </p:nvSpPr>
          <p:spPr>
            <a:xfrm>
              <a:off x="6061425" y="2060700"/>
              <a:ext cx="500" cy="2350"/>
            </a:xfrm>
            <a:custGeom>
              <a:avLst/>
              <a:gdLst/>
              <a:ahLst/>
              <a:cxnLst/>
              <a:rect l="l" t="t" r="r" b="b"/>
              <a:pathLst>
                <a:path w="20" h="94" extrusionOk="0">
                  <a:moveTo>
                    <a:pt x="19" y="1"/>
                  </a:moveTo>
                  <a:lnTo>
                    <a:pt x="1" y="19"/>
                  </a:lnTo>
                  <a:lnTo>
                    <a:pt x="1" y="56"/>
                  </a:lnTo>
                  <a:lnTo>
                    <a:pt x="19" y="94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3"/>
            <p:cNvSpPr/>
            <p:nvPr/>
          </p:nvSpPr>
          <p:spPr>
            <a:xfrm>
              <a:off x="6061900" y="2060225"/>
              <a:ext cx="950" cy="3300"/>
            </a:xfrm>
            <a:custGeom>
              <a:avLst/>
              <a:gdLst/>
              <a:ahLst/>
              <a:cxnLst/>
              <a:rect l="l" t="t" r="r" b="b"/>
              <a:pathLst>
                <a:path w="38" h="132" extrusionOk="0">
                  <a:moveTo>
                    <a:pt x="37" y="1"/>
                  </a:moveTo>
                  <a:lnTo>
                    <a:pt x="0" y="20"/>
                  </a:lnTo>
                  <a:lnTo>
                    <a:pt x="0" y="113"/>
                  </a:lnTo>
                  <a:lnTo>
                    <a:pt x="37" y="131"/>
                  </a:lnTo>
                  <a:lnTo>
                    <a:pt x="37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3"/>
            <p:cNvSpPr/>
            <p:nvPr/>
          </p:nvSpPr>
          <p:spPr>
            <a:xfrm>
              <a:off x="6062825" y="2059775"/>
              <a:ext cx="500" cy="4200"/>
            </a:xfrm>
            <a:custGeom>
              <a:avLst/>
              <a:gdLst/>
              <a:ahLst/>
              <a:cxnLst/>
              <a:rect l="l" t="t" r="r" b="b"/>
              <a:pathLst>
                <a:path w="20" h="168" extrusionOk="0">
                  <a:moveTo>
                    <a:pt x="19" y="0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3"/>
            <p:cNvSpPr/>
            <p:nvPr/>
          </p:nvSpPr>
          <p:spPr>
            <a:xfrm>
              <a:off x="6063300" y="2058850"/>
              <a:ext cx="475" cy="5600"/>
            </a:xfrm>
            <a:custGeom>
              <a:avLst/>
              <a:gdLst/>
              <a:ahLst/>
              <a:cxnLst/>
              <a:rect l="l" t="t" r="r" b="b"/>
              <a:pathLst>
                <a:path w="19" h="224" extrusionOk="0">
                  <a:moveTo>
                    <a:pt x="19" y="0"/>
                  </a:moveTo>
                  <a:lnTo>
                    <a:pt x="0" y="37"/>
                  </a:lnTo>
                  <a:lnTo>
                    <a:pt x="0" y="205"/>
                  </a:lnTo>
                  <a:lnTo>
                    <a:pt x="19" y="22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3"/>
            <p:cNvSpPr/>
            <p:nvPr/>
          </p:nvSpPr>
          <p:spPr>
            <a:xfrm>
              <a:off x="6063750" y="2058375"/>
              <a:ext cx="500" cy="6550"/>
            </a:xfrm>
            <a:custGeom>
              <a:avLst/>
              <a:gdLst/>
              <a:ahLst/>
              <a:cxnLst/>
              <a:rect l="l" t="t" r="r" b="b"/>
              <a:pathLst>
                <a:path w="20" h="262" extrusionOk="0">
                  <a:moveTo>
                    <a:pt x="19" y="1"/>
                  </a:moveTo>
                  <a:lnTo>
                    <a:pt x="1" y="19"/>
                  </a:lnTo>
                  <a:lnTo>
                    <a:pt x="1" y="242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3"/>
            <p:cNvSpPr/>
            <p:nvPr/>
          </p:nvSpPr>
          <p:spPr>
            <a:xfrm>
              <a:off x="6064225" y="2057900"/>
              <a:ext cx="475" cy="7475"/>
            </a:xfrm>
            <a:custGeom>
              <a:avLst/>
              <a:gdLst/>
              <a:ahLst/>
              <a:cxnLst/>
              <a:rect l="l" t="t" r="r" b="b"/>
              <a:pathLst>
                <a:path w="19" h="299" extrusionOk="0">
                  <a:moveTo>
                    <a:pt x="19" y="1"/>
                  </a:moveTo>
                  <a:lnTo>
                    <a:pt x="0" y="20"/>
                  </a:lnTo>
                  <a:lnTo>
                    <a:pt x="0" y="280"/>
                  </a:lnTo>
                  <a:lnTo>
                    <a:pt x="19" y="29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3"/>
            <p:cNvSpPr/>
            <p:nvPr/>
          </p:nvSpPr>
          <p:spPr>
            <a:xfrm>
              <a:off x="6064675" y="2057450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9" y="0"/>
                  </a:moveTo>
                  <a:lnTo>
                    <a:pt x="1" y="19"/>
                  </a:lnTo>
                  <a:lnTo>
                    <a:pt x="1" y="317"/>
                  </a:lnTo>
                  <a:lnTo>
                    <a:pt x="19" y="35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3"/>
            <p:cNvSpPr/>
            <p:nvPr/>
          </p:nvSpPr>
          <p:spPr>
            <a:xfrm>
              <a:off x="6065150" y="2056975"/>
              <a:ext cx="950" cy="9800"/>
            </a:xfrm>
            <a:custGeom>
              <a:avLst/>
              <a:gdLst/>
              <a:ahLst/>
              <a:cxnLst/>
              <a:rect l="l" t="t" r="r" b="b"/>
              <a:pathLst>
                <a:path w="38" h="392" extrusionOk="0">
                  <a:moveTo>
                    <a:pt x="38" y="1"/>
                  </a:moveTo>
                  <a:lnTo>
                    <a:pt x="0" y="19"/>
                  </a:lnTo>
                  <a:lnTo>
                    <a:pt x="0" y="373"/>
                  </a:lnTo>
                  <a:lnTo>
                    <a:pt x="38" y="392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3"/>
            <p:cNvSpPr/>
            <p:nvPr/>
          </p:nvSpPr>
          <p:spPr>
            <a:xfrm>
              <a:off x="6066075" y="2056525"/>
              <a:ext cx="500" cy="10725"/>
            </a:xfrm>
            <a:custGeom>
              <a:avLst/>
              <a:gdLst/>
              <a:ahLst/>
              <a:cxnLst/>
              <a:rect l="l" t="t" r="r" b="b"/>
              <a:pathLst>
                <a:path w="20" h="429" extrusionOk="0">
                  <a:moveTo>
                    <a:pt x="19" y="0"/>
                  </a:moveTo>
                  <a:lnTo>
                    <a:pt x="1" y="19"/>
                  </a:lnTo>
                  <a:lnTo>
                    <a:pt x="1" y="410"/>
                  </a:lnTo>
                  <a:lnTo>
                    <a:pt x="19" y="42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3"/>
            <p:cNvSpPr/>
            <p:nvPr/>
          </p:nvSpPr>
          <p:spPr>
            <a:xfrm>
              <a:off x="6066550" y="2055575"/>
              <a:ext cx="475" cy="12125"/>
            </a:xfrm>
            <a:custGeom>
              <a:avLst/>
              <a:gdLst/>
              <a:ahLst/>
              <a:cxnLst/>
              <a:rect l="l" t="t" r="r" b="b"/>
              <a:pathLst>
                <a:path w="19" h="485" extrusionOk="0">
                  <a:moveTo>
                    <a:pt x="19" y="1"/>
                  </a:moveTo>
                  <a:lnTo>
                    <a:pt x="0" y="38"/>
                  </a:lnTo>
                  <a:lnTo>
                    <a:pt x="0" y="466"/>
                  </a:lnTo>
                  <a:lnTo>
                    <a:pt x="19" y="4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3"/>
            <p:cNvSpPr/>
            <p:nvPr/>
          </p:nvSpPr>
          <p:spPr>
            <a:xfrm>
              <a:off x="6067000" y="2055125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20" y="0"/>
                  </a:moveTo>
                  <a:lnTo>
                    <a:pt x="1" y="19"/>
                  </a:lnTo>
                  <a:lnTo>
                    <a:pt x="1" y="503"/>
                  </a:lnTo>
                  <a:lnTo>
                    <a:pt x="20" y="52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3"/>
            <p:cNvSpPr/>
            <p:nvPr/>
          </p:nvSpPr>
          <p:spPr>
            <a:xfrm>
              <a:off x="6067475" y="2054650"/>
              <a:ext cx="500" cy="13975"/>
            </a:xfrm>
            <a:custGeom>
              <a:avLst/>
              <a:gdLst/>
              <a:ahLst/>
              <a:cxnLst/>
              <a:rect l="l" t="t" r="r" b="b"/>
              <a:pathLst>
                <a:path w="20" h="559" extrusionOk="0">
                  <a:moveTo>
                    <a:pt x="19" y="1"/>
                  </a:moveTo>
                  <a:lnTo>
                    <a:pt x="1" y="19"/>
                  </a:lnTo>
                  <a:lnTo>
                    <a:pt x="1" y="540"/>
                  </a:lnTo>
                  <a:lnTo>
                    <a:pt x="19" y="55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3"/>
            <p:cNvSpPr/>
            <p:nvPr/>
          </p:nvSpPr>
          <p:spPr>
            <a:xfrm>
              <a:off x="6067950" y="2054200"/>
              <a:ext cx="475" cy="15375"/>
            </a:xfrm>
            <a:custGeom>
              <a:avLst/>
              <a:gdLst/>
              <a:ahLst/>
              <a:cxnLst/>
              <a:rect l="l" t="t" r="r" b="b"/>
              <a:pathLst>
                <a:path w="19" h="615" extrusionOk="0">
                  <a:moveTo>
                    <a:pt x="19" y="0"/>
                  </a:moveTo>
                  <a:lnTo>
                    <a:pt x="0" y="19"/>
                  </a:lnTo>
                  <a:lnTo>
                    <a:pt x="0" y="577"/>
                  </a:lnTo>
                  <a:lnTo>
                    <a:pt x="19" y="61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3"/>
            <p:cNvSpPr/>
            <p:nvPr/>
          </p:nvSpPr>
          <p:spPr>
            <a:xfrm>
              <a:off x="6068400" y="2053725"/>
              <a:ext cx="950" cy="16300"/>
            </a:xfrm>
            <a:custGeom>
              <a:avLst/>
              <a:gdLst/>
              <a:ahLst/>
              <a:cxnLst/>
              <a:rect l="l" t="t" r="r" b="b"/>
              <a:pathLst>
                <a:path w="38" h="652" extrusionOk="0">
                  <a:moveTo>
                    <a:pt x="38" y="0"/>
                  </a:moveTo>
                  <a:lnTo>
                    <a:pt x="1" y="19"/>
                  </a:lnTo>
                  <a:lnTo>
                    <a:pt x="1" y="633"/>
                  </a:lnTo>
                  <a:lnTo>
                    <a:pt x="38" y="652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3"/>
            <p:cNvSpPr/>
            <p:nvPr/>
          </p:nvSpPr>
          <p:spPr>
            <a:xfrm>
              <a:off x="6069325" y="2053250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20" y="1"/>
                  </a:moveTo>
                  <a:lnTo>
                    <a:pt x="1" y="19"/>
                  </a:lnTo>
                  <a:lnTo>
                    <a:pt x="1" y="671"/>
                  </a:lnTo>
                  <a:lnTo>
                    <a:pt x="20" y="689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3"/>
            <p:cNvSpPr/>
            <p:nvPr/>
          </p:nvSpPr>
          <p:spPr>
            <a:xfrm>
              <a:off x="6069800" y="2052325"/>
              <a:ext cx="500" cy="18650"/>
            </a:xfrm>
            <a:custGeom>
              <a:avLst/>
              <a:gdLst/>
              <a:ahLst/>
              <a:cxnLst/>
              <a:rect l="l" t="t" r="r" b="b"/>
              <a:pathLst>
                <a:path w="20" h="746" extrusionOk="0">
                  <a:moveTo>
                    <a:pt x="19" y="1"/>
                  </a:moveTo>
                  <a:lnTo>
                    <a:pt x="1" y="38"/>
                  </a:lnTo>
                  <a:lnTo>
                    <a:pt x="1" y="726"/>
                  </a:lnTo>
                  <a:lnTo>
                    <a:pt x="19" y="74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3"/>
            <p:cNvSpPr/>
            <p:nvPr/>
          </p:nvSpPr>
          <p:spPr>
            <a:xfrm>
              <a:off x="6070275" y="2051875"/>
              <a:ext cx="475" cy="19550"/>
            </a:xfrm>
            <a:custGeom>
              <a:avLst/>
              <a:gdLst/>
              <a:ahLst/>
              <a:cxnLst/>
              <a:rect l="l" t="t" r="r" b="b"/>
              <a:pathLst>
                <a:path w="19" h="782" extrusionOk="0">
                  <a:moveTo>
                    <a:pt x="19" y="0"/>
                  </a:moveTo>
                  <a:lnTo>
                    <a:pt x="0" y="19"/>
                  </a:lnTo>
                  <a:lnTo>
                    <a:pt x="0" y="763"/>
                  </a:lnTo>
                  <a:lnTo>
                    <a:pt x="19" y="78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3"/>
            <p:cNvSpPr/>
            <p:nvPr/>
          </p:nvSpPr>
          <p:spPr>
            <a:xfrm>
              <a:off x="6070725" y="2051400"/>
              <a:ext cx="500" cy="20500"/>
            </a:xfrm>
            <a:custGeom>
              <a:avLst/>
              <a:gdLst/>
              <a:ahLst/>
              <a:cxnLst/>
              <a:rect l="l" t="t" r="r" b="b"/>
              <a:pathLst>
                <a:path w="20" h="820" extrusionOk="0">
                  <a:moveTo>
                    <a:pt x="19" y="0"/>
                  </a:moveTo>
                  <a:lnTo>
                    <a:pt x="1" y="19"/>
                  </a:lnTo>
                  <a:lnTo>
                    <a:pt x="1" y="801"/>
                  </a:lnTo>
                  <a:lnTo>
                    <a:pt x="19" y="819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3"/>
            <p:cNvSpPr/>
            <p:nvPr/>
          </p:nvSpPr>
          <p:spPr>
            <a:xfrm>
              <a:off x="6071200" y="2050925"/>
              <a:ext cx="500" cy="21900"/>
            </a:xfrm>
            <a:custGeom>
              <a:avLst/>
              <a:gdLst/>
              <a:ahLst/>
              <a:cxnLst/>
              <a:rect l="l" t="t" r="r" b="b"/>
              <a:pathLst>
                <a:path w="20" h="876" extrusionOk="0">
                  <a:moveTo>
                    <a:pt x="19" y="1"/>
                  </a:moveTo>
                  <a:lnTo>
                    <a:pt x="0" y="19"/>
                  </a:lnTo>
                  <a:lnTo>
                    <a:pt x="0" y="838"/>
                  </a:lnTo>
                  <a:lnTo>
                    <a:pt x="19" y="87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3"/>
            <p:cNvSpPr/>
            <p:nvPr/>
          </p:nvSpPr>
          <p:spPr>
            <a:xfrm>
              <a:off x="6071675" y="2050475"/>
              <a:ext cx="950" cy="22825"/>
            </a:xfrm>
            <a:custGeom>
              <a:avLst/>
              <a:gdLst/>
              <a:ahLst/>
              <a:cxnLst/>
              <a:rect l="l" t="t" r="r" b="b"/>
              <a:pathLst>
                <a:path w="38" h="913" extrusionOk="0">
                  <a:moveTo>
                    <a:pt x="37" y="0"/>
                  </a:moveTo>
                  <a:lnTo>
                    <a:pt x="0" y="19"/>
                  </a:lnTo>
                  <a:lnTo>
                    <a:pt x="0" y="893"/>
                  </a:lnTo>
                  <a:lnTo>
                    <a:pt x="37" y="912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3"/>
            <p:cNvSpPr/>
            <p:nvPr/>
          </p:nvSpPr>
          <p:spPr>
            <a:xfrm>
              <a:off x="6072600" y="2050000"/>
              <a:ext cx="475" cy="23750"/>
            </a:xfrm>
            <a:custGeom>
              <a:avLst/>
              <a:gdLst/>
              <a:ahLst/>
              <a:cxnLst/>
              <a:rect l="l" t="t" r="r" b="b"/>
              <a:pathLst>
                <a:path w="19" h="950" extrusionOk="0">
                  <a:moveTo>
                    <a:pt x="19" y="1"/>
                  </a:moveTo>
                  <a:lnTo>
                    <a:pt x="0" y="19"/>
                  </a:lnTo>
                  <a:lnTo>
                    <a:pt x="0" y="931"/>
                  </a:lnTo>
                  <a:lnTo>
                    <a:pt x="19" y="95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3"/>
            <p:cNvSpPr/>
            <p:nvPr/>
          </p:nvSpPr>
          <p:spPr>
            <a:xfrm>
              <a:off x="6073050" y="2049075"/>
              <a:ext cx="500" cy="25150"/>
            </a:xfrm>
            <a:custGeom>
              <a:avLst/>
              <a:gdLst/>
              <a:ahLst/>
              <a:cxnLst/>
              <a:rect l="l" t="t" r="r" b="b"/>
              <a:pathLst>
                <a:path w="20" h="1006" extrusionOk="0">
                  <a:moveTo>
                    <a:pt x="19" y="0"/>
                  </a:moveTo>
                  <a:lnTo>
                    <a:pt x="1" y="38"/>
                  </a:lnTo>
                  <a:lnTo>
                    <a:pt x="1" y="987"/>
                  </a:lnTo>
                  <a:lnTo>
                    <a:pt x="19" y="1005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3"/>
            <p:cNvSpPr/>
            <p:nvPr/>
          </p:nvSpPr>
          <p:spPr>
            <a:xfrm>
              <a:off x="6073525" y="2048600"/>
              <a:ext cx="500" cy="26075"/>
            </a:xfrm>
            <a:custGeom>
              <a:avLst/>
              <a:gdLst/>
              <a:ahLst/>
              <a:cxnLst/>
              <a:rect l="l" t="t" r="r" b="b"/>
              <a:pathLst>
                <a:path w="20" h="1043" extrusionOk="0">
                  <a:moveTo>
                    <a:pt x="19" y="1"/>
                  </a:moveTo>
                  <a:lnTo>
                    <a:pt x="0" y="19"/>
                  </a:lnTo>
                  <a:lnTo>
                    <a:pt x="0" y="1024"/>
                  </a:lnTo>
                  <a:lnTo>
                    <a:pt x="19" y="1043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3"/>
            <p:cNvSpPr/>
            <p:nvPr/>
          </p:nvSpPr>
          <p:spPr>
            <a:xfrm>
              <a:off x="6074000" y="2048150"/>
              <a:ext cx="475" cy="27000"/>
            </a:xfrm>
            <a:custGeom>
              <a:avLst/>
              <a:gdLst/>
              <a:ahLst/>
              <a:cxnLst/>
              <a:rect l="l" t="t" r="r" b="b"/>
              <a:pathLst>
                <a:path w="19" h="1080" extrusionOk="0">
                  <a:moveTo>
                    <a:pt x="19" y="0"/>
                  </a:moveTo>
                  <a:lnTo>
                    <a:pt x="0" y="19"/>
                  </a:lnTo>
                  <a:lnTo>
                    <a:pt x="0" y="1061"/>
                  </a:lnTo>
                  <a:lnTo>
                    <a:pt x="19" y="108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3"/>
            <p:cNvSpPr/>
            <p:nvPr/>
          </p:nvSpPr>
          <p:spPr>
            <a:xfrm>
              <a:off x="6074450" y="2047675"/>
              <a:ext cx="500" cy="28400"/>
            </a:xfrm>
            <a:custGeom>
              <a:avLst/>
              <a:gdLst/>
              <a:ahLst/>
              <a:cxnLst/>
              <a:rect l="l" t="t" r="r" b="b"/>
              <a:pathLst>
                <a:path w="20" h="1136" extrusionOk="0">
                  <a:moveTo>
                    <a:pt x="19" y="1"/>
                  </a:moveTo>
                  <a:lnTo>
                    <a:pt x="1" y="19"/>
                  </a:lnTo>
                  <a:lnTo>
                    <a:pt x="1" y="1099"/>
                  </a:lnTo>
                  <a:lnTo>
                    <a:pt x="19" y="113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3"/>
            <p:cNvSpPr/>
            <p:nvPr/>
          </p:nvSpPr>
          <p:spPr>
            <a:xfrm>
              <a:off x="6074925" y="2047200"/>
              <a:ext cx="950" cy="29350"/>
            </a:xfrm>
            <a:custGeom>
              <a:avLst/>
              <a:gdLst/>
              <a:ahLst/>
              <a:cxnLst/>
              <a:rect l="l" t="t" r="r" b="b"/>
              <a:pathLst>
                <a:path w="38" h="1174" extrusionOk="0">
                  <a:moveTo>
                    <a:pt x="38" y="1"/>
                  </a:moveTo>
                  <a:lnTo>
                    <a:pt x="0" y="20"/>
                  </a:lnTo>
                  <a:lnTo>
                    <a:pt x="0" y="1155"/>
                  </a:lnTo>
                  <a:lnTo>
                    <a:pt x="38" y="1173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3"/>
            <p:cNvSpPr/>
            <p:nvPr/>
          </p:nvSpPr>
          <p:spPr>
            <a:xfrm>
              <a:off x="6075850" y="2046750"/>
              <a:ext cx="500" cy="30250"/>
            </a:xfrm>
            <a:custGeom>
              <a:avLst/>
              <a:gdLst/>
              <a:ahLst/>
              <a:cxnLst/>
              <a:rect l="l" t="t" r="r" b="b"/>
              <a:pathLst>
                <a:path w="20" h="1210" extrusionOk="0">
                  <a:moveTo>
                    <a:pt x="19" y="0"/>
                  </a:moveTo>
                  <a:lnTo>
                    <a:pt x="1" y="19"/>
                  </a:lnTo>
                  <a:lnTo>
                    <a:pt x="1" y="1191"/>
                  </a:lnTo>
                  <a:lnTo>
                    <a:pt x="19" y="121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3"/>
            <p:cNvSpPr/>
            <p:nvPr/>
          </p:nvSpPr>
          <p:spPr>
            <a:xfrm>
              <a:off x="6076325" y="2045825"/>
              <a:ext cx="475" cy="31650"/>
            </a:xfrm>
            <a:custGeom>
              <a:avLst/>
              <a:gdLst/>
              <a:ahLst/>
              <a:cxnLst/>
              <a:rect l="l" t="t" r="r" b="b"/>
              <a:pathLst>
                <a:path w="19" h="1266" extrusionOk="0">
                  <a:moveTo>
                    <a:pt x="19" y="0"/>
                  </a:moveTo>
                  <a:lnTo>
                    <a:pt x="0" y="37"/>
                  </a:lnTo>
                  <a:lnTo>
                    <a:pt x="0" y="1247"/>
                  </a:lnTo>
                  <a:lnTo>
                    <a:pt x="19" y="126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3"/>
            <p:cNvSpPr/>
            <p:nvPr/>
          </p:nvSpPr>
          <p:spPr>
            <a:xfrm>
              <a:off x="6076775" y="2045350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9" y="0"/>
                  </a:moveTo>
                  <a:lnTo>
                    <a:pt x="1" y="19"/>
                  </a:lnTo>
                  <a:lnTo>
                    <a:pt x="1" y="1285"/>
                  </a:lnTo>
                  <a:lnTo>
                    <a:pt x="19" y="130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3"/>
            <p:cNvSpPr/>
            <p:nvPr/>
          </p:nvSpPr>
          <p:spPr>
            <a:xfrm>
              <a:off x="6077250" y="2044875"/>
              <a:ext cx="475" cy="33525"/>
            </a:xfrm>
            <a:custGeom>
              <a:avLst/>
              <a:gdLst/>
              <a:ahLst/>
              <a:cxnLst/>
              <a:rect l="l" t="t" r="r" b="b"/>
              <a:pathLst>
                <a:path w="19" h="1341" extrusionOk="0">
                  <a:moveTo>
                    <a:pt x="19" y="1"/>
                  </a:moveTo>
                  <a:lnTo>
                    <a:pt x="0" y="19"/>
                  </a:lnTo>
                  <a:lnTo>
                    <a:pt x="0" y="1322"/>
                  </a:lnTo>
                  <a:lnTo>
                    <a:pt x="19" y="134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3"/>
            <p:cNvSpPr/>
            <p:nvPr/>
          </p:nvSpPr>
          <p:spPr>
            <a:xfrm>
              <a:off x="6077700" y="2044425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20" y="0"/>
                  </a:moveTo>
                  <a:lnTo>
                    <a:pt x="1" y="19"/>
                  </a:lnTo>
                  <a:lnTo>
                    <a:pt x="1" y="1359"/>
                  </a:lnTo>
                  <a:lnTo>
                    <a:pt x="20" y="1396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3"/>
            <p:cNvSpPr/>
            <p:nvPr/>
          </p:nvSpPr>
          <p:spPr>
            <a:xfrm>
              <a:off x="6078175" y="2043950"/>
              <a:ext cx="950" cy="35850"/>
            </a:xfrm>
            <a:custGeom>
              <a:avLst/>
              <a:gdLst/>
              <a:ahLst/>
              <a:cxnLst/>
              <a:rect l="l" t="t" r="r" b="b"/>
              <a:pathLst>
                <a:path w="38" h="1434" extrusionOk="0">
                  <a:moveTo>
                    <a:pt x="38" y="1"/>
                  </a:moveTo>
                  <a:lnTo>
                    <a:pt x="1" y="19"/>
                  </a:lnTo>
                  <a:lnTo>
                    <a:pt x="1" y="1415"/>
                  </a:lnTo>
                  <a:lnTo>
                    <a:pt x="38" y="143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3"/>
            <p:cNvSpPr/>
            <p:nvPr/>
          </p:nvSpPr>
          <p:spPr>
            <a:xfrm>
              <a:off x="6079100" y="2043500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9" y="0"/>
                  </a:moveTo>
                  <a:lnTo>
                    <a:pt x="1" y="19"/>
                  </a:lnTo>
                  <a:lnTo>
                    <a:pt x="1" y="1452"/>
                  </a:lnTo>
                  <a:lnTo>
                    <a:pt x="19" y="147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3"/>
            <p:cNvSpPr/>
            <p:nvPr/>
          </p:nvSpPr>
          <p:spPr>
            <a:xfrm>
              <a:off x="6079575" y="2042550"/>
              <a:ext cx="500" cy="38175"/>
            </a:xfrm>
            <a:custGeom>
              <a:avLst/>
              <a:gdLst/>
              <a:ahLst/>
              <a:cxnLst/>
              <a:rect l="l" t="t" r="r" b="b"/>
              <a:pathLst>
                <a:path w="20" h="1527" extrusionOk="0">
                  <a:moveTo>
                    <a:pt x="19" y="1"/>
                  </a:moveTo>
                  <a:lnTo>
                    <a:pt x="0" y="38"/>
                  </a:lnTo>
                  <a:lnTo>
                    <a:pt x="0" y="1508"/>
                  </a:lnTo>
                  <a:lnTo>
                    <a:pt x="19" y="152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3"/>
            <p:cNvSpPr/>
            <p:nvPr/>
          </p:nvSpPr>
          <p:spPr>
            <a:xfrm>
              <a:off x="6080050" y="2042100"/>
              <a:ext cx="475" cy="39100"/>
            </a:xfrm>
            <a:custGeom>
              <a:avLst/>
              <a:gdLst/>
              <a:ahLst/>
              <a:cxnLst/>
              <a:rect l="l" t="t" r="r" b="b"/>
              <a:pathLst>
                <a:path w="19" h="1564" extrusionOk="0">
                  <a:moveTo>
                    <a:pt x="19" y="0"/>
                  </a:moveTo>
                  <a:lnTo>
                    <a:pt x="0" y="19"/>
                  </a:lnTo>
                  <a:lnTo>
                    <a:pt x="0" y="1545"/>
                  </a:lnTo>
                  <a:lnTo>
                    <a:pt x="19" y="156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3"/>
            <p:cNvSpPr/>
            <p:nvPr/>
          </p:nvSpPr>
          <p:spPr>
            <a:xfrm>
              <a:off x="6080500" y="2041625"/>
              <a:ext cx="500" cy="40050"/>
            </a:xfrm>
            <a:custGeom>
              <a:avLst/>
              <a:gdLst/>
              <a:ahLst/>
              <a:cxnLst/>
              <a:rect l="l" t="t" r="r" b="b"/>
              <a:pathLst>
                <a:path w="20" h="1602" extrusionOk="0">
                  <a:moveTo>
                    <a:pt x="19" y="1"/>
                  </a:moveTo>
                  <a:lnTo>
                    <a:pt x="1" y="19"/>
                  </a:lnTo>
                  <a:lnTo>
                    <a:pt x="1" y="1582"/>
                  </a:lnTo>
                  <a:lnTo>
                    <a:pt x="19" y="160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3"/>
            <p:cNvSpPr/>
            <p:nvPr/>
          </p:nvSpPr>
          <p:spPr>
            <a:xfrm>
              <a:off x="6080975" y="2041150"/>
              <a:ext cx="475" cy="41450"/>
            </a:xfrm>
            <a:custGeom>
              <a:avLst/>
              <a:gdLst/>
              <a:ahLst/>
              <a:cxnLst/>
              <a:rect l="l" t="t" r="r" b="b"/>
              <a:pathLst>
                <a:path w="19" h="1658" extrusionOk="0">
                  <a:moveTo>
                    <a:pt x="19" y="1"/>
                  </a:moveTo>
                  <a:lnTo>
                    <a:pt x="0" y="20"/>
                  </a:lnTo>
                  <a:lnTo>
                    <a:pt x="0" y="1620"/>
                  </a:lnTo>
                  <a:lnTo>
                    <a:pt x="19" y="165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3"/>
            <p:cNvSpPr/>
            <p:nvPr/>
          </p:nvSpPr>
          <p:spPr>
            <a:xfrm>
              <a:off x="6081425" y="2040700"/>
              <a:ext cx="975" cy="42350"/>
            </a:xfrm>
            <a:custGeom>
              <a:avLst/>
              <a:gdLst/>
              <a:ahLst/>
              <a:cxnLst/>
              <a:rect l="l" t="t" r="r" b="b"/>
              <a:pathLst>
                <a:path w="39" h="1694" extrusionOk="0">
                  <a:moveTo>
                    <a:pt x="38" y="0"/>
                  </a:moveTo>
                  <a:lnTo>
                    <a:pt x="1" y="19"/>
                  </a:lnTo>
                  <a:lnTo>
                    <a:pt x="1" y="1675"/>
                  </a:lnTo>
                  <a:lnTo>
                    <a:pt x="38" y="169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3"/>
            <p:cNvSpPr/>
            <p:nvPr/>
          </p:nvSpPr>
          <p:spPr>
            <a:xfrm>
              <a:off x="6082375" y="2040225"/>
              <a:ext cx="475" cy="43300"/>
            </a:xfrm>
            <a:custGeom>
              <a:avLst/>
              <a:gdLst/>
              <a:ahLst/>
              <a:cxnLst/>
              <a:rect l="l" t="t" r="r" b="b"/>
              <a:pathLst>
                <a:path w="19" h="1732" extrusionOk="0">
                  <a:moveTo>
                    <a:pt x="19" y="1"/>
                  </a:moveTo>
                  <a:lnTo>
                    <a:pt x="0" y="19"/>
                  </a:lnTo>
                  <a:lnTo>
                    <a:pt x="0" y="1713"/>
                  </a:lnTo>
                  <a:lnTo>
                    <a:pt x="19" y="173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3"/>
            <p:cNvSpPr/>
            <p:nvPr/>
          </p:nvSpPr>
          <p:spPr>
            <a:xfrm>
              <a:off x="6082825" y="2039300"/>
              <a:ext cx="500" cy="44700"/>
            </a:xfrm>
            <a:custGeom>
              <a:avLst/>
              <a:gdLst/>
              <a:ahLst/>
              <a:cxnLst/>
              <a:rect l="l" t="t" r="r" b="b"/>
              <a:pathLst>
                <a:path w="20" h="1788" extrusionOk="0">
                  <a:moveTo>
                    <a:pt x="19" y="1"/>
                  </a:moveTo>
                  <a:lnTo>
                    <a:pt x="1" y="38"/>
                  </a:lnTo>
                  <a:lnTo>
                    <a:pt x="1" y="1769"/>
                  </a:lnTo>
                  <a:lnTo>
                    <a:pt x="19" y="178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3"/>
            <p:cNvSpPr/>
            <p:nvPr/>
          </p:nvSpPr>
          <p:spPr>
            <a:xfrm>
              <a:off x="6083300" y="2038825"/>
              <a:ext cx="475" cy="45625"/>
            </a:xfrm>
            <a:custGeom>
              <a:avLst/>
              <a:gdLst/>
              <a:ahLst/>
              <a:cxnLst/>
              <a:rect l="l" t="t" r="r" b="b"/>
              <a:pathLst>
                <a:path w="19" h="1825" extrusionOk="0">
                  <a:moveTo>
                    <a:pt x="19" y="1"/>
                  </a:moveTo>
                  <a:lnTo>
                    <a:pt x="0" y="20"/>
                  </a:lnTo>
                  <a:lnTo>
                    <a:pt x="0" y="1806"/>
                  </a:lnTo>
                  <a:lnTo>
                    <a:pt x="19" y="182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3"/>
            <p:cNvSpPr/>
            <p:nvPr/>
          </p:nvSpPr>
          <p:spPr>
            <a:xfrm>
              <a:off x="6083750" y="2038375"/>
              <a:ext cx="500" cy="46550"/>
            </a:xfrm>
            <a:custGeom>
              <a:avLst/>
              <a:gdLst/>
              <a:ahLst/>
              <a:cxnLst/>
              <a:rect l="l" t="t" r="r" b="b"/>
              <a:pathLst>
                <a:path w="20" h="1862" extrusionOk="0">
                  <a:moveTo>
                    <a:pt x="20" y="0"/>
                  </a:moveTo>
                  <a:lnTo>
                    <a:pt x="1" y="19"/>
                  </a:lnTo>
                  <a:lnTo>
                    <a:pt x="1" y="1843"/>
                  </a:lnTo>
                  <a:lnTo>
                    <a:pt x="20" y="186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3"/>
            <p:cNvSpPr/>
            <p:nvPr/>
          </p:nvSpPr>
          <p:spPr>
            <a:xfrm>
              <a:off x="6084225" y="2037900"/>
              <a:ext cx="500" cy="47950"/>
            </a:xfrm>
            <a:custGeom>
              <a:avLst/>
              <a:gdLst/>
              <a:ahLst/>
              <a:cxnLst/>
              <a:rect l="l" t="t" r="r" b="b"/>
              <a:pathLst>
                <a:path w="20" h="1918" extrusionOk="0">
                  <a:moveTo>
                    <a:pt x="19" y="1"/>
                  </a:moveTo>
                  <a:lnTo>
                    <a:pt x="1" y="19"/>
                  </a:lnTo>
                  <a:lnTo>
                    <a:pt x="1" y="1880"/>
                  </a:lnTo>
                  <a:lnTo>
                    <a:pt x="19" y="191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3"/>
            <p:cNvSpPr/>
            <p:nvPr/>
          </p:nvSpPr>
          <p:spPr>
            <a:xfrm>
              <a:off x="6084700" y="2037450"/>
              <a:ext cx="950" cy="48875"/>
            </a:xfrm>
            <a:custGeom>
              <a:avLst/>
              <a:gdLst/>
              <a:ahLst/>
              <a:cxnLst/>
              <a:rect l="l" t="t" r="r" b="b"/>
              <a:pathLst>
                <a:path w="38" h="1955" extrusionOk="0">
                  <a:moveTo>
                    <a:pt x="37" y="0"/>
                  </a:moveTo>
                  <a:lnTo>
                    <a:pt x="0" y="19"/>
                  </a:lnTo>
                  <a:lnTo>
                    <a:pt x="0" y="1936"/>
                  </a:lnTo>
                  <a:lnTo>
                    <a:pt x="37" y="1954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3"/>
            <p:cNvSpPr/>
            <p:nvPr/>
          </p:nvSpPr>
          <p:spPr>
            <a:xfrm>
              <a:off x="6085625" y="2036975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19" y="0"/>
                  </a:moveTo>
                  <a:lnTo>
                    <a:pt x="0" y="19"/>
                  </a:lnTo>
                  <a:lnTo>
                    <a:pt x="0" y="1973"/>
                  </a:lnTo>
                  <a:lnTo>
                    <a:pt x="19" y="199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3"/>
            <p:cNvSpPr/>
            <p:nvPr/>
          </p:nvSpPr>
          <p:spPr>
            <a:xfrm>
              <a:off x="6086075" y="2036050"/>
              <a:ext cx="500" cy="51200"/>
            </a:xfrm>
            <a:custGeom>
              <a:avLst/>
              <a:gdLst/>
              <a:ahLst/>
              <a:cxnLst/>
              <a:rect l="l" t="t" r="r" b="b"/>
              <a:pathLst>
                <a:path w="20" h="2048" extrusionOk="0">
                  <a:moveTo>
                    <a:pt x="20" y="0"/>
                  </a:moveTo>
                  <a:lnTo>
                    <a:pt x="1" y="37"/>
                  </a:lnTo>
                  <a:lnTo>
                    <a:pt x="1" y="2029"/>
                  </a:lnTo>
                  <a:lnTo>
                    <a:pt x="20" y="204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3"/>
            <p:cNvSpPr/>
            <p:nvPr/>
          </p:nvSpPr>
          <p:spPr>
            <a:xfrm>
              <a:off x="6086550" y="2035575"/>
              <a:ext cx="500" cy="52150"/>
            </a:xfrm>
            <a:custGeom>
              <a:avLst/>
              <a:gdLst/>
              <a:ahLst/>
              <a:cxnLst/>
              <a:rect l="l" t="t" r="r" b="b"/>
              <a:pathLst>
                <a:path w="20" h="2086" extrusionOk="0">
                  <a:moveTo>
                    <a:pt x="19" y="1"/>
                  </a:moveTo>
                  <a:lnTo>
                    <a:pt x="1" y="19"/>
                  </a:lnTo>
                  <a:lnTo>
                    <a:pt x="1" y="2066"/>
                  </a:lnTo>
                  <a:lnTo>
                    <a:pt x="19" y="20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3"/>
            <p:cNvSpPr/>
            <p:nvPr/>
          </p:nvSpPr>
          <p:spPr>
            <a:xfrm>
              <a:off x="6087025" y="2035125"/>
              <a:ext cx="475" cy="53050"/>
            </a:xfrm>
            <a:custGeom>
              <a:avLst/>
              <a:gdLst/>
              <a:ahLst/>
              <a:cxnLst/>
              <a:rect l="l" t="t" r="r" b="b"/>
              <a:pathLst>
                <a:path w="19" h="2122" extrusionOk="0">
                  <a:moveTo>
                    <a:pt x="19" y="0"/>
                  </a:moveTo>
                  <a:lnTo>
                    <a:pt x="0" y="19"/>
                  </a:lnTo>
                  <a:lnTo>
                    <a:pt x="0" y="2103"/>
                  </a:lnTo>
                  <a:lnTo>
                    <a:pt x="19" y="212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3"/>
            <p:cNvSpPr/>
            <p:nvPr/>
          </p:nvSpPr>
          <p:spPr>
            <a:xfrm>
              <a:off x="6087475" y="2034650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9" y="0"/>
                  </a:moveTo>
                  <a:lnTo>
                    <a:pt x="1" y="19"/>
                  </a:lnTo>
                  <a:lnTo>
                    <a:pt x="1" y="2141"/>
                  </a:lnTo>
                  <a:lnTo>
                    <a:pt x="19" y="217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3"/>
            <p:cNvSpPr/>
            <p:nvPr/>
          </p:nvSpPr>
          <p:spPr>
            <a:xfrm>
              <a:off x="6087950" y="2034175"/>
              <a:ext cx="950" cy="55400"/>
            </a:xfrm>
            <a:custGeom>
              <a:avLst/>
              <a:gdLst/>
              <a:ahLst/>
              <a:cxnLst/>
              <a:rect l="l" t="t" r="r" b="b"/>
              <a:pathLst>
                <a:path w="38" h="2216" extrusionOk="0">
                  <a:moveTo>
                    <a:pt x="38" y="1"/>
                  </a:moveTo>
                  <a:lnTo>
                    <a:pt x="0" y="19"/>
                  </a:lnTo>
                  <a:lnTo>
                    <a:pt x="0" y="2197"/>
                  </a:lnTo>
                  <a:lnTo>
                    <a:pt x="38" y="2215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3"/>
            <p:cNvSpPr/>
            <p:nvPr/>
          </p:nvSpPr>
          <p:spPr>
            <a:xfrm>
              <a:off x="6088875" y="2033725"/>
              <a:ext cx="500" cy="56325"/>
            </a:xfrm>
            <a:custGeom>
              <a:avLst/>
              <a:gdLst/>
              <a:ahLst/>
              <a:cxnLst/>
              <a:rect l="l" t="t" r="r" b="b"/>
              <a:pathLst>
                <a:path w="20" h="2253" extrusionOk="0">
                  <a:moveTo>
                    <a:pt x="19" y="0"/>
                  </a:moveTo>
                  <a:lnTo>
                    <a:pt x="1" y="19"/>
                  </a:lnTo>
                  <a:lnTo>
                    <a:pt x="1" y="2233"/>
                  </a:lnTo>
                  <a:lnTo>
                    <a:pt x="19" y="225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3"/>
            <p:cNvSpPr/>
            <p:nvPr/>
          </p:nvSpPr>
          <p:spPr>
            <a:xfrm>
              <a:off x="6089350" y="2032775"/>
              <a:ext cx="475" cy="57725"/>
            </a:xfrm>
            <a:custGeom>
              <a:avLst/>
              <a:gdLst/>
              <a:ahLst/>
              <a:cxnLst/>
              <a:rect l="l" t="t" r="r" b="b"/>
              <a:pathLst>
                <a:path w="19" h="2309" extrusionOk="0">
                  <a:moveTo>
                    <a:pt x="19" y="1"/>
                  </a:moveTo>
                  <a:lnTo>
                    <a:pt x="0" y="38"/>
                  </a:lnTo>
                  <a:lnTo>
                    <a:pt x="0" y="2290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3"/>
            <p:cNvSpPr/>
            <p:nvPr/>
          </p:nvSpPr>
          <p:spPr>
            <a:xfrm>
              <a:off x="6089800" y="2032775"/>
              <a:ext cx="500" cy="58200"/>
            </a:xfrm>
            <a:custGeom>
              <a:avLst/>
              <a:gdLst/>
              <a:ahLst/>
              <a:cxnLst/>
              <a:rect l="l" t="t" r="r" b="b"/>
              <a:pathLst>
                <a:path w="20" h="2328" extrusionOk="0">
                  <a:moveTo>
                    <a:pt x="1" y="1"/>
                  </a:moveTo>
                  <a:lnTo>
                    <a:pt x="1" y="2309"/>
                  </a:lnTo>
                  <a:lnTo>
                    <a:pt x="19" y="2327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13"/>
            <p:cNvSpPr/>
            <p:nvPr/>
          </p:nvSpPr>
          <p:spPr>
            <a:xfrm>
              <a:off x="6090275" y="2032775"/>
              <a:ext cx="500" cy="57725"/>
            </a:xfrm>
            <a:custGeom>
              <a:avLst/>
              <a:gdLst/>
              <a:ahLst/>
              <a:cxnLst/>
              <a:rect l="l" t="t" r="r" b="b"/>
              <a:pathLst>
                <a:path w="20" h="2309" extrusionOk="0">
                  <a:moveTo>
                    <a:pt x="0" y="1"/>
                  </a:moveTo>
                  <a:lnTo>
                    <a:pt x="0" y="2309"/>
                  </a:lnTo>
                  <a:lnTo>
                    <a:pt x="19" y="229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3"/>
            <p:cNvSpPr/>
            <p:nvPr/>
          </p:nvSpPr>
          <p:spPr>
            <a:xfrm>
              <a:off x="6090750" y="2033250"/>
              <a:ext cx="475" cy="56800"/>
            </a:xfrm>
            <a:custGeom>
              <a:avLst/>
              <a:gdLst/>
              <a:ahLst/>
              <a:cxnLst/>
              <a:rect l="l" t="t" r="r" b="b"/>
              <a:pathLst>
                <a:path w="19" h="2272" extrusionOk="0">
                  <a:moveTo>
                    <a:pt x="0" y="1"/>
                  </a:moveTo>
                  <a:lnTo>
                    <a:pt x="0" y="2271"/>
                  </a:lnTo>
                  <a:lnTo>
                    <a:pt x="19" y="2252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3"/>
            <p:cNvSpPr/>
            <p:nvPr/>
          </p:nvSpPr>
          <p:spPr>
            <a:xfrm>
              <a:off x="6091200" y="2034175"/>
              <a:ext cx="950" cy="55400"/>
            </a:xfrm>
            <a:custGeom>
              <a:avLst/>
              <a:gdLst/>
              <a:ahLst/>
              <a:cxnLst/>
              <a:rect l="l" t="t" r="r" b="b"/>
              <a:pathLst>
                <a:path w="38" h="2216" extrusionOk="0">
                  <a:moveTo>
                    <a:pt x="1" y="1"/>
                  </a:moveTo>
                  <a:lnTo>
                    <a:pt x="1" y="2215"/>
                  </a:lnTo>
                  <a:lnTo>
                    <a:pt x="38" y="2197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3"/>
            <p:cNvSpPr/>
            <p:nvPr/>
          </p:nvSpPr>
          <p:spPr>
            <a:xfrm>
              <a:off x="6092125" y="2034650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" y="0"/>
                  </a:moveTo>
                  <a:lnTo>
                    <a:pt x="1" y="2178"/>
                  </a:lnTo>
                  <a:lnTo>
                    <a:pt x="20" y="214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3"/>
            <p:cNvSpPr/>
            <p:nvPr/>
          </p:nvSpPr>
          <p:spPr>
            <a:xfrm>
              <a:off x="6092600" y="2035125"/>
              <a:ext cx="500" cy="53050"/>
            </a:xfrm>
            <a:custGeom>
              <a:avLst/>
              <a:gdLst/>
              <a:ahLst/>
              <a:cxnLst/>
              <a:rect l="l" t="t" r="r" b="b"/>
              <a:pathLst>
                <a:path w="20" h="2122" extrusionOk="0">
                  <a:moveTo>
                    <a:pt x="1" y="0"/>
                  </a:moveTo>
                  <a:lnTo>
                    <a:pt x="1" y="2122"/>
                  </a:lnTo>
                  <a:lnTo>
                    <a:pt x="19" y="21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13"/>
            <p:cNvSpPr/>
            <p:nvPr/>
          </p:nvSpPr>
          <p:spPr>
            <a:xfrm>
              <a:off x="6093075" y="2035575"/>
              <a:ext cx="475" cy="52150"/>
            </a:xfrm>
            <a:custGeom>
              <a:avLst/>
              <a:gdLst/>
              <a:ahLst/>
              <a:cxnLst/>
              <a:rect l="l" t="t" r="r" b="b"/>
              <a:pathLst>
                <a:path w="19" h="2086" extrusionOk="0">
                  <a:moveTo>
                    <a:pt x="0" y="1"/>
                  </a:moveTo>
                  <a:lnTo>
                    <a:pt x="0" y="2085"/>
                  </a:lnTo>
                  <a:lnTo>
                    <a:pt x="19" y="206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13"/>
            <p:cNvSpPr/>
            <p:nvPr/>
          </p:nvSpPr>
          <p:spPr>
            <a:xfrm>
              <a:off x="6093525" y="2036050"/>
              <a:ext cx="500" cy="51200"/>
            </a:xfrm>
            <a:custGeom>
              <a:avLst/>
              <a:gdLst/>
              <a:ahLst/>
              <a:cxnLst/>
              <a:rect l="l" t="t" r="r" b="b"/>
              <a:pathLst>
                <a:path w="20" h="2048" extrusionOk="0">
                  <a:moveTo>
                    <a:pt x="1" y="0"/>
                  </a:moveTo>
                  <a:lnTo>
                    <a:pt x="1" y="2047"/>
                  </a:lnTo>
                  <a:lnTo>
                    <a:pt x="19" y="2029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13"/>
            <p:cNvSpPr/>
            <p:nvPr/>
          </p:nvSpPr>
          <p:spPr>
            <a:xfrm>
              <a:off x="6094000" y="2036975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0" y="0"/>
                  </a:moveTo>
                  <a:lnTo>
                    <a:pt x="0" y="1992"/>
                  </a:lnTo>
                  <a:lnTo>
                    <a:pt x="19" y="1973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3"/>
            <p:cNvSpPr/>
            <p:nvPr/>
          </p:nvSpPr>
          <p:spPr>
            <a:xfrm>
              <a:off x="6094450" y="2037450"/>
              <a:ext cx="975" cy="48875"/>
            </a:xfrm>
            <a:custGeom>
              <a:avLst/>
              <a:gdLst/>
              <a:ahLst/>
              <a:cxnLst/>
              <a:rect l="l" t="t" r="r" b="b"/>
              <a:pathLst>
                <a:path w="39" h="1955" extrusionOk="0">
                  <a:moveTo>
                    <a:pt x="1" y="0"/>
                  </a:moveTo>
                  <a:lnTo>
                    <a:pt x="1" y="1954"/>
                  </a:lnTo>
                  <a:lnTo>
                    <a:pt x="38" y="1936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3"/>
            <p:cNvSpPr/>
            <p:nvPr/>
          </p:nvSpPr>
          <p:spPr>
            <a:xfrm>
              <a:off x="6095400" y="2037900"/>
              <a:ext cx="475" cy="47950"/>
            </a:xfrm>
            <a:custGeom>
              <a:avLst/>
              <a:gdLst/>
              <a:ahLst/>
              <a:cxnLst/>
              <a:rect l="l" t="t" r="r" b="b"/>
              <a:pathLst>
                <a:path w="19" h="1918" extrusionOk="0">
                  <a:moveTo>
                    <a:pt x="0" y="1"/>
                  </a:moveTo>
                  <a:lnTo>
                    <a:pt x="0" y="1918"/>
                  </a:lnTo>
                  <a:lnTo>
                    <a:pt x="19" y="188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13"/>
            <p:cNvSpPr/>
            <p:nvPr/>
          </p:nvSpPr>
          <p:spPr>
            <a:xfrm>
              <a:off x="6095850" y="2038375"/>
              <a:ext cx="500" cy="46550"/>
            </a:xfrm>
            <a:custGeom>
              <a:avLst/>
              <a:gdLst/>
              <a:ahLst/>
              <a:cxnLst/>
              <a:rect l="l" t="t" r="r" b="b"/>
              <a:pathLst>
                <a:path w="20" h="1862" extrusionOk="0">
                  <a:moveTo>
                    <a:pt x="1" y="0"/>
                  </a:moveTo>
                  <a:lnTo>
                    <a:pt x="1" y="1861"/>
                  </a:lnTo>
                  <a:lnTo>
                    <a:pt x="19" y="184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13"/>
            <p:cNvSpPr/>
            <p:nvPr/>
          </p:nvSpPr>
          <p:spPr>
            <a:xfrm>
              <a:off x="6096325" y="2038825"/>
              <a:ext cx="500" cy="45625"/>
            </a:xfrm>
            <a:custGeom>
              <a:avLst/>
              <a:gdLst/>
              <a:ahLst/>
              <a:cxnLst/>
              <a:rect l="l" t="t" r="r" b="b"/>
              <a:pathLst>
                <a:path w="20" h="1825" extrusionOk="0">
                  <a:moveTo>
                    <a:pt x="0" y="1"/>
                  </a:moveTo>
                  <a:lnTo>
                    <a:pt x="0" y="1825"/>
                  </a:lnTo>
                  <a:lnTo>
                    <a:pt x="19" y="1806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3"/>
            <p:cNvSpPr/>
            <p:nvPr/>
          </p:nvSpPr>
          <p:spPr>
            <a:xfrm>
              <a:off x="6096800" y="2039300"/>
              <a:ext cx="475" cy="44700"/>
            </a:xfrm>
            <a:custGeom>
              <a:avLst/>
              <a:gdLst/>
              <a:ahLst/>
              <a:cxnLst/>
              <a:rect l="l" t="t" r="r" b="b"/>
              <a:pathLst>
                <a:path w="19" h="1788" extrusionOk="0">
                  <a:moveTo>
                    <a:pt x="0" y="1"/>
                  </a:moveTo>
                  <a:lnTo>
                    <a:pt x="0" y="1787"/>
                  </a:lnTo>
                  <a:lnTo>
                    <a:pt x="19" y="1769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3"/>
            <p:cNvSpPr/>
            <p:nvPr/>
          </p:nvSpPr>
          <p:spPr>
            <a:xfrm>
              <a:off x="6097250" y="2040225"/>
              <a:ext cx="500" cy="43300"/>
            </a:xfrm>
            <a:custGeom>
              <a:avLst/>
              <a:gdLst/>
              <a:ahLst/>
              <a:cxnLst/>
              <a:rect l="l" t="t" r="r" b="b"/>
              <a:pathLst>
                <a:path w="20" h="1732" extrusionOk="0">
                  <a:moveTo>
                    <a:pt x="1" y="1"/>
                  </a:moveTo>
                  <a:lnTo>
                    <a:pt x="1" y="1732"/>
                  </a:lnTo>
                  <a:lnTo>
                    <a:pt x="19" y="171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3"/>
            <p:cNvSpPr/>
            <p:nvPr/>
          </p:nvSpPr>
          <p:spPr>
            <a:xfrm>
              <a:off x="6097725" y="2040700"/>
              <a:ext cx="950" cy="42350"/>
            </a:xfrm>
            <a:custGeom>
              <a:avLst/>
              <a:gdLst/>
              <a:ahLst/>
              <a:cxnLst/>
              <a:rect l="l" t="t" r="r" b="b"/>
              <a:pathLst>
                <a:path w="38" h="1694" extrusionOk="0">
                  <a:moveTo>
                    <a:pt x="0" y="0"/>
                  </a:moveTo>
                  <a:lnTo>
                    <a:pt x="0" y="1694"/>
                  </a:lnTo>
                  <a:lnTo>
                    <a:pt x="37" y="1675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3"/>
            <p:cNvSpPr/>
            <p:nvPr/>
          </p:nvSpPr>
          <p:spPr>
            <a:xfrm>
              <a:off x="6098650" y="2041150"/>
              <a:ext cx="500" cy="41450"/>
            </a:xfrm>
            <a:custGeom>
              <a:avLst/>
              <a:gdLst/>
              <a:ahLst/>
              <a:cxnLst/>
              <a:rect l="l" t="t" r="r" b="b"/>
              <a:pathLst>
                <a:path w="20" h="1658" extrusionOk="0">
                  <a:moveTo>
                    <a:pt x="0" y="1"/>
                  </a:moveTo>
                  <a:lnTo>
                    <a:pt x="0" y="1657"/>
                  </a:lnTo>
                  <a:lnTo>
                    <a:pt x="19" y="162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3"/>
            <p:cNvSpPr/>
            <p:nvPr/>
          </p:nvSpPr>
          <p:spPr>
            <a:xfrm>
              <a:off x="6099125" y="2041625"/>
              <a:ext cx="475" cy="40050"/>
            </a:xfrm>
            <a:custGeom>
              <a:avLst/>
              <a:gdLst/>
              <a:ahLst/>
              <a:cxnLst/>
              <a:rect l="l" t="t" r="r" b="b"/>
              <a:pathLst>
                <a:path w="19" h="1602" extrusionOk="0">
                  <a:moveTo>
                    <a:pt x="0" y="1"/>
                  </a:moveTo>
                  <a:lnTo>
                    <a:pt x="0" y="1601"/>
                  </a:lnTo>
                  <a:lnTo>
                    <a:pt x="19" y="158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3"/>
            <p:cNvSpPr/>
            <p:nvPr/>
          </p:nvSpPr>
          <p:spPr>
            <a:xfrm>
              <a:off x="6099575" y="2042100"/>
              <a:ext cx="500" cy="39100"/>
            </a:xfrm>
            <a:custGeom>
              <a:avLst/>
              <a:gdLst/>
              <a:ahLst/>
              <a:cxnLst/>
              <a:rect l="l" t="t" r="r" b="b"/>
              <a:pathLst>
                <a:path w="20" h="1564" extrusionOk="0">
                  <a:moveTo>
                    <a:pt x="1" y="0"/>
                  </a:moveTo>
                  <a:lnTo>
                    <a:pt x="1" y="1563"/>
                  </a:lnTo>
                  <a:lnTo>
                    <a:pt x="19" y="1545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3"/>
            <p:cNvSpPr/>
            <p:nvPr/>
          </p:nvSpPr>
          <p:spPr>
            <a:xfrm>
              <a:off x="6100050" y="2042550"/>
              <a:ext cx="475" cy="38175"/>
            </a:xfrm>
            <a:custGeom>
              <a:avLst/>
              <a:gdLst/>
              <a:ahLst/>
              <a:cxnLst/>
              <a:rect l="l" t="t" r="r" b="b"/>
              <a:pathLst>
                <a:path w="19" h="1527" extrusionOk="0">
                  <a:moveTo>
                    <a:pt x="0" y="1"/>
                  </a:moveTo>
                  <a:lnTo>
                    <a:pt x="0" y="1527"/>
                  </a:lnTo>
                  <a:lnTo>
                    <a:pt x="19" y="1508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3"/>
            <p:cNvSpPr/>
            <p:nvPr/>
          </p:nvSpPr>
          <p:spPr>
            <a:xfrm>
              <a:off x="6100500" y="2043500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" y="0"/>
                  </a:moveTo>
                  <a:lnTo>
                    <a:pt x="1" y="1470"/>
                  </a:lnTo>
                  <a:lnTo>
                    <a:pt x="20" y="1452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3"/>
            <p:cNvSpPr/>
            <p:nvPr/>
          </p:nvSpPr>
          <p:spPr>
            <a:xfrm>
              <a:off x="6100975" y="2043950"/>
              <a:ext cx="950" cy="35850"/>
            </a:xfrm>
            <a:custGeom>
              <a:avLst/>
              <a:gdLst/>
              <a:ahLst/>
              <a:cxnLst/>
              <a:rect l="l" t="t" r="r" b="b"/>
              <a:pathLst>
                <a:path w="38" h="1434" extrusionOk="0">
                  <a:moveTo>
                    <a:pt x="1" y="1"/>
                  </a:moveTo>
                  <a:lnTo>
                    <a:pt x="1" y="1434"/>
                  </a:lnTo>
                  <a:lnTo>
                    <a:pt x="38" y="1415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3"/>
            <p:cNvSpPr/>
            <p:nvPr/>
          </p:nvSpPr>
          <p:spPr>
            <a:xfrm>
              <a:off x="6101900" y="2044425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1" y="0"/>
                  </a:moveTo>
                  <a:lnTo>
                    <a:pt x="1" y="1396"/>
                  </a:lnTo>
                  <a:lnTo>
                    <a:pt x="19" y="1359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3"/>
            <p:cNvSpPr/>
            <p:nvPr/>
          </p:nvSpPr>
          <p:spPr>
            <a:xfrm>
              <a:off x="6102375" y="2044875"/>
              <a:ext cx="475" cy="33525"/>
            </a:xfrm>
            <a:custGeom>
              <a:avLst/>
              <a:gdLst/>
              <a:ahLst/>
              <a:cxnLst/>
              <a:rect l="l" t="t" r="r" b="b"/>
              <a:pathLst>
                <a:path w="19" h="1341" extrusionOk="0">
                  <a:moveTo>
                    <a:pt x="0" y="1"/>
                  </a:moveTo>
                  <a:lnTo>
                    <a:pt x="0" y="1341"/>
                  </a:lnTo>
                  <a:lnTo>
                    <a:pt x="19" y="132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3"/>
            <p:cNvSpPr/>
            <p:nvPr/>
          </p:nvSpPr>
          <p:spPr>
            <a:xfrm>
              <a:off x="6102825" y="2045350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" y="0"/>
                  </a:moveTo>
                  <a:lnTo>
                    <a:pt x="1" y="1303"/>
                  </a:lnTo>
                  <a:lnTo>
                    <a:pt x="20" y="1285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3"/>
            <p:cNvSpPr/>
            <p:nvPr/>
          </p:nvSpPr>
          <p:spPr>
            <a:xfrm>
              <a:off x="6103300" y="2045825"/>
              <a:ext cx="500" cy="31650"/>
            </a:xfrm>
            <a:custGeom>
              <a:avLst/>
              <a:gdLst/>
              <a:ahLst/>
              <a:cxnLst/>
              <a:rect l="l" t="t" r="r" b="b"/>
              <a:pathLst>
                <a:path w="20" h="1266" extrusionOk="0">
                  <a:moveTo>
                    <a:pt x="1" y="0"/>
                  </a:moveTo>
                  <a:lnTo>
                    <a:pt x="1" y="1266"/>
                  </a:lnTo>
                  <a:lnTo>
                    <a:pt x="19" y="1247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3"/>
            <p:cNvSpPr/>
            <p:nvPr/>
          </p:nvSpPr>
          <p:spPr>
            <a:xfrm>
              <a:off x="6103775" y="2046750"/>
              <a:ext cx="475" cy="30250"/>
            </a:xfrm>
            <a:custGeom>
              <a:avLst/>
              <a:gdLst/>
              <a:ahLst/>
              <a:cxnLst/>
              <a:rect l="l" t="t" r="r" b="b"/>
              <a:pathLst>
                <a:path w="19" h="1210" extrusionOk="0">
                  <a:moveTo>
                    <a:pt x="0" y="0"/>
                  </a:moveTo>
                  <a:lnTo>
                    <a:pt x="0" y="1210"/>
                  </a:lnTo>
                  <a:lnTo>
                    <a:pt x="19" y="1191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3"/>
            <p:cNvSpPr/>
            <p:nvPr/>
          </p:nvSpPr>
          <p:spPr>
            <a:xfrm>
              <a:off x="6104225" y="2047200"/>
              <a:ext cx="950" cy="29350"/>
            </a:xfrm>
            <a:custGeom>
              <a:avLst/>
              <a:gdLst/>
              <a:ahLst/>
              <a:cxnLst/>
              <a:rect l="l" t="t" r="r" b="b"/>
              <a:pathLst>
                <a:path w="38" h="1174" extrusionOk="0">
                  <a:moveTo>
                    <a:pt x="1" y="1"/>
                  </a:moveTo>
                  <a:lnTo>
                    <a:pt x="1" y="1173"/>
                  </a:lnTo>
                  <a:lnTo>
                    <a:pt x="38" y="1155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3"/>
            <p:cNvSpPr/>
            <p:nvPr/>
          </p:nvSpPr>
          <p:spPr>
            <a:xfrm>
              <a:off x="6105175" y="2047675"/>
              <a:ext cx="475" cy="28400"/>
            </a:xfrm>
            <a:custGeom>
              <a:avLst/>
              <a:gdLst/>
              <a:ahLst/>
              <a:cxnLst/>
              <a:rect l="l" t="t" r="r" b="b"/>
              <a:pathLst>
                <a:path w="19" h="1136" extrusionOk="0">
                  <a:moveTo>
                    <a:pt x="0" y="1"/>
                  </a:moveTo>
                  <a:lnTo>
                    <a:pt x="0" y="1136"/>
                  </a:lnTo>
                  <a:lnTo>
                    <a:pt x="19" y="1099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3"/>
            <p:cNvSpPr/>
            <p:nvPr/>
          </p:nvSpPr>
          <p:spPr>
            <a:xfrm>
              <a:off x="6105625" y="2048150"/>
              <a:ext cx="500" cy="27000"/>
            </a:xfrm>
            <a:custGeom>
              <a:avLst/>
              <a:gdLst/>
              <a:ahLst/>
              <a:cxnLst/>
              <a:rect l="l" t="t" r="r" b="b"/>
              <a:pathLst>
                <a:path w="20" h="1080" extrusionOk="0">
                  <a:moveTo>
                    <a:pt x="1" y="0"/>
                  </a:moveTo>
                  <a:lnTo>
                    <a:pt x="1" y="1080"/>
                  </a:lnTo>
                  <a:lnTo>
                    <a:pt x="19" y="1061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3"/>
            <p:cNvSpPr/>
            <p:nvPr/>
          </p:nvSpPr>
          <p:spPr>
            <a:xfrm>
              <a:off x="6106100" y="2048600"/>
              <a:ext cx="475" cy="26075"/>
            </a:xfrm>
            <a:custGeom>
              <a:avLst/>
              <a:gdLst/>
              <a:ahLst/>
              <a:cxnLst/>
              <a:rect l="l" t="t" r="r" b="b"/>
              <a:pathLst>
                <a:path w="19" h="1043" extrusionOk="0">
                  <a:moveTo>
                    <a:pt x="0" y="1"/>
                  </a:moveTo>
                  <a:lnTo>
                    <a:pt x="0" y="1043"/>
                  </a:lnTo>
                  <a:lnTo>
                    <a:pt x="19" y="1024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3"/>
            <p:cNvSpPr/>
            <p:nvPr/>
          </p:nvSpPr>
          <p:spPr>
            <a:xfrm>
              <a:off x="6106550" y="2049075"/>
              <a:ext cx="500" cy="25150"/>
            </a:xfrm>
            <a:custGeom>
              <a:avLst/>
              <a:gdLst/>
              <a:ahLst/>
              <a:cxnLst/>
              <a:rect l="l" t="t" r="r" b="b"/>
              <a:pathLst>
                <a:path w="20" h="1006" extrusionOk="0">
                  <a:moveTo>
                    <a:pt x="1" y="0"/>
                  </a:moveTo>
                  <a:lnTo>
                    <a:pt x="1" y="1005"/>
                  </a:lnTo>
                  <a:lnTo>
                    <a:pt x="19" y="987"/>
                  </a:lnTo>
                  <a:lnTo>
                    <a:pt x="19" y="3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3"/>
            <p:cNvSpPr/>
            <p:nvPr/>
          </p:nvSpPr>
          <p:spPr>
            <a:xfrm>
              <a:off x="6107025" y="2050000"/>
              <a:ext cx="500" cy="23750"/>
            </a:xfrm>
            <a:custGeom>
              <a:avLst/>
              <a:gdLst/>
              <a:ahLst/>
              <a:cxnLst/>
              <a:rect l="l" t="t" r="r" b="b"/>
              <a:pathLst>
                <a:path w="20" h="950" extrusionOk="0">
                  <a:moveTo>
                    <a:pt x="0" y="1"/>
                  </a:moveTo>
                  <a:lnTo>
                    <a:pt x="0" y="950"/>
                  </a:lnTo>
                  <a:lnTo>
                    <a:pt x="19" y="931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3"/>
            <p:cNvSpPr/>
            <p:nvPr/>
          </p:nvSpPr>
          <p:spPr>
            <a:xfrm>
              <a:off x="6107500" y="2050475"/>
              <a:ext cx="950" cy="22825"/>
            </a:xfrm>
            <a:custGeom>
              <a:avLst/>
              <a:gdLst/>
              <a:ahLst/>
              <a:cxnLst/>
              <a:rect l="l" t="t" r="r" b="b"/>
              <a:pathLst>
                <a:path w="38" h="913" extrusionOk="0">
                  <a:moveTo>
                    <a:pt x="0" y="0"/>
                  </a:moveTo>
                  <a:lnTo>
                    <a:pt x="0" y="912"/>
                  </a:lnTo>
                  <a:lnTo>
                    <a:pt x="37" y="893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3"/>
            <p:cNvSpPr/>
            <p:nvPr/>
          </p:nvSpPr>
          <p:spPr>
            <a:xfrm>
              <a:off x="6108425" y="2050925"/>
              <a:ext cx="475" cy="21900"/>
            </a:xfrm>
            <a:custGeom>
              <a:avLst/>
              <a:gdLst/>
              <a:ahLst/>
              <a:cxnLst/>
              <a:rect l="l" t="t" r="r" b="b"/>
              <a:pathLst>
                <a:path w="19" h="876" extrusionOk="0">
                  <a:moveTo>
                    <a:pt x="0" y="1"/>
                  </a:moveTo>
                  <a:lnTo>
                    <a:pt x="0" y="875"/>
                  </a:lnTo>
                  <a:lnTo>
                    <a:pt x="19" y="838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3"/>
            <p:cNvSpPr/>
            <p:nvPr/>
          </p:nvSpPr>
          <p:spPr>
            <a:xfrm>
              <a:off x="6108875" y="2051400"/>
              <a:ext cx="500" cy="20500"/>
            </a:xfrm>
            <a:custGeom>
              <a:avLst/>
              <a:gdLst/>
              <a:ahLst/>
              <a:cxnLst/>
              <a:rect l="l" t="t" r="r" b="b"/>
              <a:pathLst>
                <a:path w="20" h="820" extrusionOk="0">
                  <a:moveTo>
                    <a:pt x="1" y="0"/>
                  </a:moveTo>
                  <a:lnTo>
                    <a:pt x="1" y="819"/>
                  </a:lnTo>
                  <a:lnTo>
                    <a:pt x="20" y="80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3"/>
            <p:cNvSpPr/>
            <p:nvPr/>
          </p:nvSpPr>
          <p:spPr>
            <a:xfrm>
              <a:off x="6109350" y="2051875"/>
              <a:ext cx="500" cy="19550"/>
            </a:xfrm>
            <a:custGeom>
              <a:avLst/>
              <a:gdLst/>
              <a:ahLst/>
              <a:cxnLst/>
              <a:rect l="l" t="t" r="r" b="b"/>
              <a:pathLst>
                <a:path w="20" h="782" extrusionOk="0">
                  <a:moveTo>
                    <a:pt x="1" y="0"/>
                  </a:moveTo>
                  <a:lnTo>
                    <a:pt x="1" y="782"/>
                  </a:lnTo>
                  <a:lnTo>
                    <a:pt x="19" y="76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3"/>
            <p:cNvSpPr/>
            <p:nvPr/>
          </p:nvSpPr>
          <p:spPr>
            <a:xfrm>
              <a:off x="6109825" y="2052325"/>
              <a:ext cx="475" cy="18650"/>
            </a:xfrm>
            <a:custGeom>
              <a:avLst/>
              <a:gdLst/>
              <a:ahLst/>
              <a:cxnLst/>
              <a:rect l="l" t="t" r="r" b="b"/>
              <a:pathLst>
                <a:path w="19" h="746" extrusionOk="0">
                  <a:moveTo>
                    <a:pt x="0" y="1"/>
                  </a:moveTo>
                  <a:lnTo>
                    <a:pt x="0" y="745"/>
                  </a:lnTo>
                  <a:lnTo>
                    <a:pt x="19" y="72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3"/>
            <p:cNvSpPr/>
            <p:nvPr/>
          </p:nvSpPr>
          <p:spPr>
            <a:xfrm>
              <a:off x="6110275" y="2053250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1" y="1"/>
                  </a:moveTo>
                  <a:lnTo>
                    <a:pt x="1" y="689"/>
                  </a:lnTo>
                  <a:lnTo>
                    <a:pt x="19" y="67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3"/>
            <p:cNvSpPr/>
            <p:nvPr/>
          </p:nvSpPr>
          <p:spPr>
            <a:xfrm>
              <a:off x="6110750" y="2053725"/>
              <a:ext cx="950" cy="16300"/>
            </a:xfrm>
            <a:custGeom>
              <a:avLst/>
              <a:gdLst/>
              <a:ahLst/>
              <a:cxnLst/>
              <a:rect l="l" t="t" r="r" b="b"/>
              <a:pathLst>
                <a:path w="38" h="652" extrusionOk="0">
                  <a:moveTo>
                    <a:pt x="0" y="0"/>
                  </a:moveTo>
                  <a:lnTo>
                    <a:pt x="0" y="652"/>
                  </a:lnTo>
                  <a:lnTo>
                    <a:pt x="38" y="633"/>
                  </a:lnTo>
                  <a:lnTo>
                    <a:pt x="38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3"/>
            <p:cNvSpPr/>
            <p:nvPr/>
          </p:nvSpPr>
          <p:spPr>
            <a:xfrm>
              <a:off x="6111675" y="2054200"/>
              <a:ext cx="500" cy="15375"/>
            </a:xfrm>
            <a:custGeom>
              <a:avLst/>
              <a:gdLst/>
              <a:ahLst/>
              <a:cxnLst/>
              <a:rect l="l" t="t" r="r" b="b"/>
              <a:pathLst>
                <a:path w="20" h="615" extrusionOk="0">
                  <a:moveTo>
                    <a:pt x="1" y="0"/>
                  </a:moveTo>
                  <a:lnTo>
                    <a:pt x="1" y="614"/>
                  </a:lnTo>
                  <a:lnTo>
                    <a:pt x="19" y="57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3"/>
            <p:cNvSpPr/>
            <p:nvPr/>
          </p:nvSpPr>
          <p:spPr>
            <a:xfrm>
              <a:off x="6112150" y="2054650"/>
              <a:ext cx="475" cy="13975"/>
            </a:xfrm>
            <a:custGeom>
              <a:avLst/>
              <a:gdLst/>
              <a:ahLst/>
              <a:cxnLst/>
              <a:rect l="l" t="t" r="r" b="b"/>
              <a:pathLst>
                <a:path w="19" h="559" extrusionOk="0">
                  <a:moveTo>
                    <a:pt x="0" y="1"/>
                  </a:moveTo>
                  <a:lnTo>
                    <a:pt x="0" y="559"/>
                  </a:lnTo>
                  <a:lnTo>
                    <a:pt x="19" y="54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3"/>
            <p:cNvSpPr/>
            <p:nvPr/>
          </p:nvSpPr>
          <p:spPr>
            <a:xfrm>
              <a:off x="6112600" y="2055125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1" y="0"/>
                  </a:moveTo>
                  <a:lnTo>
                    <a:pt x="1" y="521"/>
                  </a:lnTo>
                  <a:lnTo>
                    <a:pt x="19" y="5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3"/>
            <p:cNvSpPr/>
            <p:nvPr/>
          </p:nvSpPr>
          <p:spPr>
            <a:xfrm>
              <a:off x="6113075" y="2055575"/>
              <a:ext cx="475" cy="12125"/>
            </a:xfrm>
            <a:custGeom>
              <a:avLst/>
              <a:gdLst/>
              <a:ahLst/>
              <a:cxnLst/>
              <a:rect l="l" t="t" r="r" b="b"/>
              <a:pathLst>
                <a:path w="19" h="485" extrusionOk="0">
                  <a:moveTo>
                    <a:pt x="0" y="1"/>
                  </a:moveTo>
                  <a:lnTo>
                    <a:pt x="0" y="485"/>
                  </a:lnTo>
                  <a:lnTo>
                    <a:pt x="19" y="46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3"/>
            <p:cNvSpPr/>
            <p:nvPr/>
          </p:nvSpPr>
          <p:spPr>
            <a:xfrm>
              <a:off x="6113550" y="2056525"/>
              <a:ext cx="475" cy="10725"/>
            </a:xfrm>
            <a:custGeom>
              <a:avLst/>
              <a:gdLst/>
              <a:ahLst/>
              <a:cxnLst/>
              <a:rect l="l" t="t" r="r" b="b"/>
              <a:pathLst>
                <a:path w="19" h="429" extrusionOk="0">
                  <a:moveTo>
                    <a:pt x="0" y="0"/>
                  </a:moveTo>
                  <a:lnTo>
                    <a:pt x="0" y="428"/>
                  </a:lnTo>
                  <a:lnTo>
                    <a:pt x="19" y="410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3"/>
            <p:cNvSpPr/>
            <p:nvPr/>
          </p:nvSpPr>
          <p:spPr>
            <a:xfrm>
              <a:off x="6114000" y="2056975"/>
              <a:ext cx="950" cy="9800"/>
            </a:xfrm>
            <a:custGeom>
              <a:avLst/>
              <a:gdLst/>
              <a:ahLst/>
              <a:cxnLst/>
              <a:rect l="l" t="t" r="r" b="b"/>
              <a:pathLst>
                <a:path w="38" h="392" extrusionOk="0">
                  <a:moveTo>
                    <a:pt x="1" y="1"/>
                  </a:moveTo>
                  <a:lnTo>
                    <a:pt x="1" y="392"/>
                  </a:lnTo>
                  <a:lnTo>
                    <a:pt x="38" y="373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3"/>
            <p:cNvSpPr/>
            <p:nvPr/>
          </p:nvSpPr>
          <p:spPr>
            <a:xfrm>
              <a:off x="6114925" y="2057450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9" y="31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3"/>
            <p:cNvSpPr/>
            <p:nvPr/>
          </p:nvSpPr>
          <p:spPr>
            <a:xfrm>
              <a:off x="6115400" y="2057900"/>
              <a:ext cx="500" cy="7475"/>
            </a:xfrm>
            <a:custGeom>
              <a:avLst/>
              <a:gdLst/>
              <a:ahLst/>
              <a:cxnLst/>
              <a:rect l="l" t="t" r="r" b="b"/>
              <a:pathLst>
                <a:path w="20" h="299" extrusionOk="0">
                  <a:moveTo>
                    <a:pt x="0" y="1"/>
                  </a:moveTo>
                  <a:lnTo>
                    <a:pt x="0" y="299"/>
                  </a:lnTo>
                  <a:lnTo>
                    <a:pt x="19" y="28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3"/>
            <p:cNvSpPr/>
            <p:nvPr/>
          </p:nvSpPr>
          <p:spPr>
            <a:xfrm>
              <a:off x="6115875" y="2058375"/>
              <a:ext cx="475" cy="6550"/>
            </a:xfrm>
            <a:custGeom>
              <a:avLst/>
              <a:gdLst/>
              <a:ahLst/>
              <a:cxnLst/>
              <a:rect l="l" t="t" r="r" b="b"/>
              <a:pathLst>
                <a:path w="19" h="262" extrusionOk="0">
                  <a:moveTo>
                    <a:pt x="0" y="1"/>
                  </a:moveTo>
                  <a:lnTo>
                    <a:pt x="0" y="261"/>
                  </a:lnTo>
                  <a:lnTo>
                    <a:pt x="19" y="24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3"/>
            <p:cNvSpPr/>
            <p:nvPr/>
          </p:nvSpPr>
          <p:spPr>
            <a:xfrm>
              <a:off x="6116325" y="2058850"/>
              <a:ext cx="500" cy="5600"/>
            </a:xfrm>
            <a:custGeom>
              <a:avLst/>
              <a:gdLst/>
              <a:ahLst/>
              <a:cxnLst/>
              <a:rect l="l" t="t" r="r" b="b"/>
              <a:pathLst>
                <a:path w="20" h="224" extrusionOk="0">
                  <a:moveTo>
                    <a:pt x="1" y="0"/>
                  </a:moveTo>
                  <a:lnTo>
                    <a:pt x="1" y="223"/>
                  </a:lnTo>
                  <a:lnTo>
                    <a:pt x="19" y="205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3"/>
            <p:cNvSpPr/>
            <p:nvPr/>
          </p:nvSpPr>
          <p:spPr>
            <a:xfrm>
              <a:off x="6116800" y="2059775"/>
              <a:ext cx="475" cy="4200"/>
            </a:xfrm>
            <a:custGeom>
              <a:avLst/>
              <a:gdLst/>
              <a:ahLst/>
              <a:cxnLst/>
              <a:rect l="l" t="t" r="r" b="b"/>
              <a:pathLst>
                <a:path w="19" h="168" extrusionOk="0">
                  <a:moveTo>
                    <a:pt x="0" y="0"/>
                  </a:moveTo>
                  <a:lnTo>
                    <a:pt x="0" y="168"/>
                  </a:lnTo>
                  <a:lnTo>
                    <a:pt x="19" y="149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3"/>
            <p:cNvSpPr/>
            <p:nvPr/>
          </p:nvSpPr>
          <p:spPr>
            <a:xfrm>
              <a:off x="6117250" y="2060225"/>
              <a:ext cx="975" cy="3300"/>
            </a:xfrm>
            <a:custGeom>
              <a:avLst/>
              <a:gdLst/>
              <a:ahLst/>
              <a:cxnLst/>
              <a:rect l="l" t="t" r="r" b="b"/>
              <a:pathLst>
                <a:path w="39" h="132" extrusionOk="0">
                  <a:moveTo>
                    <a:pt x="1" y="1"/>
                  </a:moveTo>
                  <a:lnTo>
                    <a:pt x="1" y="131"/>
                  </a:lnTo>
                  <a:lnTo>
                    <a:pt x="38" y="113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3"/>
            <p:cNvSpPr/>
            <p:nvPr/>
          </p:nvSpPr>
          <p:spPr>
            <a:xfrm>
              <a:off x="6118200" y="2060700"/>
              <a:ext cx="475" cy="2350"/>
            </a:xfrm>
            <a:custGeom>
              <a:avLst/>
              <a:gdLst/>
              <a:ahLst/>
              <a:cxnLst/>
              <a:rect l="l" t="t" r="r" b="b"/>
              <a:pathLst>
                <a:path w="19" h="94" extrusionOk="0">
                  <a:moveTo>
                    <a:pt x="0" y="1"/>
                  </a:moveTo>
                  <a:lnTo>
                    <a:pt x="0" y="94"/>
                  </a:lnTo>
                  <a:lnTo>
                    <a:pt x="19" y="5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3"/>
            <p:cNvSpPr/>
            <p:nvPr/>
          </p:nvSpPr>
          <p:spPr>
            <a:xfrm>
              <a:off x="6118650" y="2061175"/>
              <a:ext cx="500" cy="95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1" y="0"/>
                  </a:moveTo>
                  <a:lnTo>
                    <a:pt x="1" y="3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3"/>
            <p:cNvSpPr/>
            <p:nvPr/>
          </p:nvSpPr>
          <p:spPr>
            <a:xfrm>
              <a:off x="5774825" y="2299850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6" name="Google Shape;1186;p13"/>
          <p:cNvSpPr/>
          <p:nvPr/>
        </p:nvSpPr>
        <p:spPr>
          <a:xfrm>
            <a:off x="7013780" y="208116"/>
            <a:ext cx="823936" cy="823879"/>
          </a:xfrm>
          <a:custGeom>
            <a:avLst/>
            <a:gdLst/>
            <a:ahLst/>
            <a:cxnLst/>
            <a:rect l="l" t="t" r="r" b="b"/>
            <a:pathLst>
              <a:path w="14462" h="14461" extrusionOk="0">
                <a:moveTo>
                  <a:pt x="7222" y="0"/>
                </a:moveTo>
                <a:lnTo>
                  <a:pt x="1" y="7221"/>
                </a:lnTo>
                <a:lnTo>
                  <a:pt x="7222" y="14461"/>
                </a:lnTo>
                <a:lnTo>
                  <a:pt x="14461" y="7221"/>
                </a:lnTo>
                <a:lnTo>
                  <a:pt x="7222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7" name="Google Shape;1187;p13"/>
          <p:cNvGrpSpPr/>
          <p:nvPr/>
        </p:nvGrpSpPr>
        <p:grpSpPr>
          <a:xfrm>
            <a:off x="7000981" y="195816"/>
            <a:ext cx="849275" cy="848250"/>
            <a:chOff x="2651171" y="2397773"/>
            <a:chExt cx="2099568" cy="2097033"/>
          </a:xfrm>
        </p:grpSpPr>
        <p:sp>
          <p:nvSpPr>
            <p:cNvPr id="1188" name="Google Shape;1188;p13"/>
            <p:cNvSpPr/>
            <p:nvPr/>
          </p:nvSpPr>
          <p:spPr>
            <a:xfrm>
              <a:off x="2651171" y="2397773"/>
              <a:ext cx="2099568" cy="2097033"/>
            </a:xfrm>
            <a:custGeom>
              <a:avLst/>
              <a:gdLst/>
              <a:ahLst/>
              <a:cxnLst/>
              <a:rect l="l" t="t" r="r" b="b"/>
              <a:pathLst>
                <a:path w="14908" h="14890" extrusionOk="0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3"/>
            <p:cNvSpPr/>
            <p:nvPr/>
          </p:nvSpPr>
          <p:spPr>
            <a:xfrm>
              <a:off x="3033817" y="2780418"/>
              <a:ext cx="1334271" cy="13342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0" name="Google Shape;1190;p13"/>
          <p:cNvGrpSpPr/>
          <p:nvPr/>
        </p:nvGrpSpPr>
        <p:grpSpPr>
          <a:xfrm>
            <a:off x="7263610" y="-297378"/>
            <a:ext cx="2216073" cy="1834889"/>
            <a:chOff x="2210400" y="2558550"/>
            <a:chExt cx="971025" cy="804000"/>
          </a:xfrm>
        </p:grpSpPr>
        <p:sp>
          <p:nvSpPr>
            <p:cNvPr id="1191" name="Google Shape;1191;p13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3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3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3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3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3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3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3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9" name="Google Shape;1199;p13"/>
          <p:cNvGrpSpPr/>
          <p:nvPr/>
        </p:nvGrpSpPr>
        <p:grpSpPr>
          <a:xfrm>
            <a:off x="5978160" y="2286430"/>
            <a:ext cx="4015313" cy="3884503"/>
            <a:chOff x="5440750" y="1669400"/>
            <a:chExt cx="971525" cy="939875"/>
          </a:xfrm>
        </p:grpSpPr>
        <p:sp>
          <p:nvSpPr>
            <p:cNvPr id="1200" name="Google Shape;1200;p13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3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3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3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3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3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3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3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3"/>
            <p:cNvSpPr/>
            <p:nvPr/>
          </p:nvSpPr>
          <p:spPr>
            <a:xfrm>
              <a:off x="6167975" y="211840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3"/>
            <p:cNvSpPr/>
            <p:nvPr/>
          </p:nvSpPr>
          <p:spPr>
            <a:xfrm>
              <a:off x="6162400" y="2112825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3"/>
            <p:cNvSpPr/>
            <p:nvPr/>
          </p:nvSpPr>
          <p:spPr>
            <a:xfrm>
              <a:off x="6190775" y="2141200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3"/>
            <p:cNvSpPr/>
            <p:nvPr/>
          </p:nvSpPr>
          <p:spPr>
            <a:xfrm>
              <a:off x="6060950" y="2061175"/>
              <a:ext cx="500" cy="95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20" y="0"/>
                  </a:moveTo>
                  <a:lnTo>
                    <a:pt x="1" y="19"/>
                  </a:lnTo>
                  <a:lnTo>
                    <a:pt x="20" y="3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3"/>
            <p:cNvSpPr/>
            <p:nvPr/>
          </p:nvSpPr>
          <p:spPr>
            <a:xfrm>
              <a:off x="6061425" y="2060700"/>
              <a:ext cx="500" cy="2350"/>
            </a:xfrm>
            <a:custGeom>
              <a:avLst/>
              <a:gdLst/>
              <a:ahLst/>
              <a:cxnLst/>
              <a:rect l="l" t="t" r="r" b="b"/>
              <a:pathLst>
                <a:path w="20" h="94" extrusionOk="0">
                  <a:moveTo>
                    <a:pt x="19" y="1"/>
                  </a:moveTo>
                  <a:lnTo>
                    <a:pt x="1" y="19"/>
                  </a:lnTo>
                  <a:lnTo>
                    <a:pt x="1" y="56"/>
                  </a:lnTo>
                  <a:lnTo>
                    <a:pt x="19" y="94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3"/>
            <p:cNvSpPr/>
            <p:nvPr/>
          </p:nvSpPr>
          <p:spPr>
            <a:xfrm>
              <a:off x="6061900" y="2060225"/>
              <a:ext cx="950" cy="3300"/>
            </a:xfrm>
            <a:custGeom>
              <a:avLst/>
              <a:gdLst/>
              <a:ahLst/>
              <a:cxnLst/>
              <a:rect l="l" t="t" r="r" b="b"/>
              <a:pathLst>
                <a:path w="38" h="132" extrusionOk="0">
                  <a:moveTo>
                    <a:pt x="37" y="1"/>
                  </a:moveTo>
                  <a:lnTo>
                    <a:pt x="0" y="20"/>
                  </a:lnTo>
                  <a:lnTo>
                    <a:pt x="0" y="113"/>
                  </a:lnTo>
                  <a:lnTo>
                    <a:pt x="37" y="131"/>
                  </a:lnTo>
                  <a:lnTo>
                    <a:pt x="37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3"/>
            <p:cNvSpPr/>
            <p:nvPr/>
          </p:nvSpPr>
          <p:spPr>
            <a:xfrm>
              <a:off x="6062825" y="2059775"/>
              <a:ext cx="500" cy="4200"/>
            </a:xfrm>
            <a:custGeom>
              <a:avLst/>
              <a:gdLst/>
              <a:ahLst/>
              <a:cxnLst/>
              <a:rect l="l" t="t" r="r" b="b"/>
              <a:pathLst>
                <a:path w="20" h="168" extrusionOk="0">
                  <a:moveTo>
                    <a:pt x="19" y="0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3"/>
            <p:cNvSpPr/>
            <p:nvPr/>
          </p:nvSpPr>
          <p:spPr>
            <a:xfrm>
              <a:off x="6063300" y="2058850"/>
              <a:ext cx="475" cy="5600"/>
            </a:xfrm>
            <a:custGeom>
              <a:avLst/>
              <a:gdLst/>
              <a:ahLst/>
              <a:cxnLst/>
              <a:rect l="l" t="t" r="r" b="b"/>
              <a:pathLst>
                <a:path w="19" h="224" extrusionOk="0">
                  <a:moveTo>
                    <a:pt x="19" y="0"/>
                  </a:moveTo>
                  <a:lnTo>
                    <a:pt x="0" y="37"/>
                  </a:lnTo>
                  <a:lnTo>
                    <a:pt x="0" y="205"/>
                  </a:lnTo>
                  <a:lnTo>
                    <a:pt x="19" y="22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3"/>
            <p:cNvSpPr/>
            <p:nvPr/>
          </p:nvSpPr>
          <p:spPr>
            <a:xfrm>
              <a:off x="6063750" y="2058375"/>
              <a:ext cx="500" cy="6550"/>
            </a:xfrm>
            <a:custGeom>
              <a:avLst/>
              <a:gdLst/>
              <a:ahLst/>
              <a:cxnLst/>
              <a:rect l="l" t="t" r="r" b="b"/>
              <a:pathLst>
                <a:path w="20" h="262" extrusionOk="0">
                  <a:moveTo>
                    <a:pt x="19" y="1"/>
                  </a:moveTo>
                  <a:lnTo>
                    <a:pt x="1" y="19"/>
                  </a:lnTo>
                  <a:lnTo>
                    <a:pt x="1" y="242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3"/>
            <p:cNvSpPr/>
            <p:nvPr/>
          </p:nvSpPr>
          <p:spPr>
            <a:xfrm>
              <a:off x="6064225" y="2057900"/>
              <a:ext cx="475" cy="7475"/>
            </a:xfrm>
            <a:custGeom>
              <a:avLst/>
              <a:gdLst/>
              <a:ahLst/>
              <a:cxnLst/>
              <a:rect l="l" t="t" r="r" b="b"/>
              <a:pathLst>
                <a:path w="19" h="299" extrusionOk="0">
                  <a:moveTo>
                    <a:pt x="19" y="1"/>
                  </a:moveTo>
                  <a:lnTo>
                    <a:pt x="0" y="20"/>
                  </a:lnTo>
                  <a:lnTo>
                    <a:pt x="0" y="280"/>
                  </a:lnTo>
                  <a:lnTo>
                    <a:pt x="19" y="29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3"/>
            <p:cNvSpPr/>
            <p:nvPr/>
          </p:nvSpPr>
          <p:spPr>
            <a:xfrm>
              <a:off x="6064675" y="2057450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9" y="0"/>
                  </a:moveTo>
                  <a:lnTo>
                    <a:pt x="1" y="19"/>
                  </a:lnTo>
                  <a:lnTo>
                    <a:pt x="1" y="317"/>
                  </a:lnTo>
                  <a:lnTo>
                    <a:pt x="19" y="35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3"/>
            <p:cNvSpPr/>
            <p:nvPr/>
          </p:nvSpPr>
          <p:spPr>
            <a:xfrm>
              <a:off x="6065150" y="2056975"/>
              <a:ext cx="950" cy="9800"/>
            </a:xfrm>
            <a:custGeom>
              <a:avLst/>
              <a:gdLst/>
              <a:ahLst/>
              <a:cxnLst/>
              <a:rect l="l" t="t" r="r" b="b"/>
              <a:pathLst>
                <a:path w="38" h="392" extrusionOk="0">
                  <a:moveTo>
                    <a:pt x="38" y="1"/>
                  </a:moveTo>
                  <a:lnTo>
                    <a:pt x="0" y="19"/>
                  </a:lnTo>
                  <a:lnTo>
                    <a:pt x="0" y="373"/>
                  </a:lnTo>
                  <a:lnTo>
                    <a:pt x="38" y="392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3"/>
            <p:cNvSpPr/>
            <p:nvPr/>
          </p:nvSpPr>
          <p:spPr>
            <a:xfrm>
              <a:off x="6066075" y="2056525"/>
              <a:ext cx="500" cy="10725"/>
            </a:xfrm>
            <a:custGeom>
              <a:avLst/>
              <a:gdLst/>
              <a:ahLst/>
              <a:cxnLst/>
              <a:rect l="l" t="t" r="r" b="b"/>
              <a:pathLst>
                <a:path w="20" h="429" extrusionOk="0">
                  <a:moveTo>
                    <a:pt x="19" y="0"/>
                  </a:moveTo>
                  <a:lnTo>
                    <a:pt x="1" y="19"/>
                  </a:lnTo>
                  <a:lnTo>
                    <a:pt x="1" y="410"/>
                  </a:lnTo>
                  <a:lnTo>
                    <a:pt x="19" y="42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3"/>
            <p:cNvSpPr/>
            <p:nvPr/>
          </p:nvSpPr>
          <p:spPr>
            <a:xfrm>
              <a:off x="6066550" y="2055575"/>
              <a:ext cx="475" cy="12125"/>
            </a:xfrm>
            <a:custGeom>
              <a:avLst/>
              <a:gdLst/>
              <a:ahLst/>
              <a:cxnLst/>
              <a:rect l="l" t="t" r="r" b="b"/>
              <a:pathLst>
                <a:path w="19" h="485" extrusionOk="0">
                  <a:moveTo>
                    <a:pt x="19" y="1"/>
                  </a:moveTo>
                  <a:lnTo>
                    <a:pt x="0" y="38"/>
                  </a:lnTo>
                  <a:lnTo>
                    <a:pt x="0" y="466"/>
                  </a:lnTo>
                  <a:lnTo>
                    <a:pt x="19" y="4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3"/>
            <p:cNvSpPr/>
            <p:nvPr/>
          </p:nvSpPr>
          <p:spPr>
            <a:xfrm>
              <a:off x="6067000" y="2055125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20" y="0"/>
                  </a:moveTo>
                  <a:lnTo>
                    <a:pt x="1" y="19"/>
                  </a:lnTo>
                  <a:lnTo>
                    <a:pt x="1" y="503"/>
                  </a:lnTo>
                  <a:lnTo>
                    <a:pt x="20" y="52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13"/>
            <p:cNvSpPr/>
            <p:nvPr/>
          </p:nvSpPr>
          <p:spPr>
            <a:xfrm>
              <a:off x="6067475" y="2054650"/>
              <a:ext cx="500" cy="13975"/>
            </a:xfrm>
            <a:custGeom>
              <a:avLst/>
              <a:gdLst/>
              <a:ahLst/>
              <a:cxnLst/>
              <a:rect l="l" t="t" r="r" b="b"/>
              <a:pathLst>
                <a:path w="20" h="559" extrusionOk="0">
                  <a:moveTo>
                    <a:pt x="19" y="1"/>
                  </a:moveTo>
                  <a:lnTo>
                    <a:pt x="1" y="19"/>
                  </a:lnTo>
                  <a:lnTo>
                    <a:pt x="1" y="540"/>
                  </a:lnTo>
                  <a:lnTo>
                    <a:pt x="19" y="55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3"/>
            <p:cNvSpPr/>
            <p:nvPr/>
          </p:nvSpPr>
          <p:spPr>
            <a:xfrm>
              <a:off x="6067950" y="2054200"/>
              <a:ext cx="475" cy="15375"/>
            </a:xfrm>
            <a:custGeom>
              <a:avLst/>
              <a:gdLst/>
              <a:ahLst/>
              <a:cxnLst/>
              <a:rect l="l" t="t" r="r" b="b"/>
              <a:pathLst>
                <a:path w="19" h="615" extrusionOk="0">
                  <a:moveTo>
                    <a:pt x="19" y="0"/>
                  </a:moveTo>
                  <a:lnTo>
                    <a:pt x="0" y="19"/>
                  </a:lnTo>
                  <a:lnTo>
                    <a:pt x="0" y="577"/>
                  </a:lnTo>
                  <a:lnTo>
                    <a:pt x="19" y="61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13"/>
            <p:cNvSpPr/>
            <p:nvPr/>
          </p:nvSpPr>
          <p:spPr>
            <a:xfrm>
              <a:off x="6068400" y="2053725"/>
              <a:ext cx="950" cy="16300"/>
            </a:xfrm>
            <a:custGeom>
              <a:avLst/>
              <a:gdLst/>
              <a:ahLst/>
              <a:cxnLst/>
              <a:rect l="l" t="t" r="r" b="b"/>
              <a:pathLst>
                <a:path w="38" h="652" extrusionOk="0">
                  <a:moveTo>
                    <a:pt x="38" y="0"/>
                  </a:moveTo>
                  <a:lnTo>
                    <a:pt x="1" y="19"/>
                  </a:lnTo>
                  <a:lnTo>
                    <a:pt x="1" y="633"/>
                  </a:lnTo>
                  <a:lnTo>
                    <a:pt x="38" y="652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3"/>
            <p:cNvSpPr/>
            <p:nvPr/>
          </p:nvSpPr>
          <p:spPr>
            <a:xfrm>
              <a:off x="6069325" y="2053250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20" y="1"/>
                  </a:moveTo>
                  <a:lnTo>
                    <a:pt x="1" y="19"/>
                  </a:lnTo>
                  <a:lnTo>
                    <a:pt x="1" y="671"/>
                  </a:lnTo>
                  <a:lnTo>
                    <a:pt x="20" y="689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3"/>
            <p:cNvSpPr/>
            <p:nvPr/>
          </p:nvSpPr>
          <p:spPr>
            <a:xfrm>
              <a:off x="6069800" y="2052325"/>
              <a:ext cx="500" cy="18650"/>
            </a:xfrm>
            <a:custGeom>
              <a:avLst/>
              <a:gdLst/>
              <a:ahLst/>
              <a:cxnLst/>
              <a:rect l="l" t="t" r="r" b="b"/>
              <a:pathLst>
                <a:path w="20" h="746" extrusionOk="0">
                  <a:moveTo>
                    <a:pt x="19" y="1"/>
                  </a:moveTo>
                  <a:lnTo>
                    <a:pt x="1" y="38"/>
                  </a:lnTo>
                  <a:lnTo>
                    <a:pt x="1" y="726"/>
                  </a:lnTo>
                  <a:lnTo>
                    <a:pt x="19" y="74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3"/>
            <p:cNvSpPr/>
            <p:nvPr/>
          </p:nvSpPr>
          <p:spPr>
            <a:xfrm>
              <a:off x="6070275" y="2051875"/>
              <a:ext cx="475" cy="19550"/>
            </a:xfrm>
            <a:custGeom>
              <a:avLst/>
              <a:gdLst/>
              <a:ahLst/>
              <a:cxnLst/>
              <a:rect l="l" t="t" r="r" b="b"/>
              <a:pathLst>
                <a:path w="19" h="782" extrusionOk="0">
                  <a:moveTo>
                    <a:pt x="19" y="0"/>
                  </a:moveTo>
                  <a:lnTo>
                    <a:pt x="0" y="19"/>
                  </a:lnTo>
                  <a:lnTo>
                    <a:pt x="0" y="763"/>
                  </a:lnTo>
                  <a:lnTo>
                    <a:pt x="19" y="78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3"/>
            <p:cNvSpPr/>
            <p:nvPr/>
          </p:nvSpPr>
          <p:spPr>
            <a:xfrm>
              <a:off x="6070725" y="2051400"/>
              <a:ext cx="500" cy="20500"/>
            </a:xfrm>
            <a:custGeom>
              <a:avLst/>
              <a:gdLst/>
              <a:ahLst/>
              <a:cxnLst/>
              <a:rect l="l" t="t" r="r" b="b"/>
              <a:pathLst>
                <a:path w="20" h="820" extrusionOk="0">
                  <a:moveTo>
                    <a:pt x="19" y="0"/>
                  </a:moveTo>
                  <a:lnTo>
                    <a:pt x="1" y="19"/>
                  </a:lnTo>
                  <a:lnTo>
                    <a:pt x="1" y="801"/>
                  </a:lnTo>
                  <a:lnTo>
                    <a:pt x="19" y="819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3"/>
            <p:cNvSpPr/>
            <p:nvPr/>
          </p:nvSpPr>
          <p:spPr>
            <a:xfrm>
              <a:off x="6071200" y="2050925"/>
              <a:ext cx="500" cy="21900"/>
            </a:xfrm>
            <a:custGeom>
              <a:avLst/>
              <a:gdLst/>
              <a:ahLst/>
              <a:cxnLst/>
              <a:rect l="l" t="t" r="r" b="b"/>
              <a:pathLst>
                <a:path w="20" h="876" extrusionOk="0">
                  <a:moveTo>
                    <a:pt x="19" y="1"/>
                  </a:moveTo>
                  <a:lnTo>
                    <a:pt x="0" y="19"/>
                  </a:lnTo>
                  <a:lnTo>
                    <a:pt x="0" y="838"/>
                  </a:lnTo>
                  <a:lnTo>
                    <a:pt x="19" y="87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3"/>
            <p:cNvSpPr/>
            <p:nvPr/>
          </p:nvSpPr>
          <p:spPr>
            <a:xfrm>
              <a:off x="6071675" y="2050475"/>
              <a:ext cx="950" cy="22825"/>
            </a:xfrm>
            <a:custGeom>
              <a:avLst/>
              <a:gdLst/>
              <a:ahLst/>
              <a:cxnLst/>
              <a:rect l="l" t="t" r="r" b="b"/>
              <a:pathLst>
                <a:path w="38" h="913" extrusionOk="0">
                  <a:moveTo>
                    <a:pt x="37" y="0"/>
                  </a:moveTo>
                  <a:lnTo>
                    <a:pt x="0" y="19"/>
                  </a:lnTo>
                  <a:lnTo>
                    <a:pt x="0" y="893"/>
                  </a:lnTo>
                  <a:lnTo>
                    <a:pt x="37" y="912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3"/>
            <p:cNvSpPr/>
            <p:nvPr/>
          </p:nvSpPr>
          <p:spPr>
            <a:xfrm>
              <a:off x="6072600" y="2050000"/>
              <a:ext cx="475" cy="23750"/>
            </a:xfrm>
            <a:custGeom>
              <a:avLst/>
              <a:gdLst/>
              <a:ahLst/>
              <a:cxnLst/>
              <a:rect l="l" t="t" r="r" b="b"/>
              <a:pathLst>
                <a:path w="19" h="950" extrusionOk="0">
                  <a:moveTo>
                    <a:pt x="19" y="1"/>
                  </a:moveTo>
                  <a:lnTo>
                    <a:pt x="0" y="19"/>
                  </a:lnTo>
                  <a:lnTo>
                    <a:pt x="0" y="931"/>
                  </a:lnTo>
                  <a:lnTo>
                    <a:pt x="19" y="95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3"/>
            <p:cNvSpPr/>
            <p:nvPr/>
          </p:nvSpPr>
          <p:spPr>
            <a:xfrm>
              <a:off x="6073050" y="2049075"/>
              <a:ext cx="500" cy="25150"/>
            </a:xfrm>
            <a:custGeom>
              <a:avLst/>
              <a:gdLst/>
              <a:ahLst/>
              <a:cxnLst/>
              <a:rect l="l" t="t" r="r" b="b"/>
              <a:pathLst>
                <a:path w="20" h="1006" extrusionOk="0">
                  <a:moveTo>
                    <a:pt x="19" y="0"/>
                  </a:moveTo>
                  <a:lnTo>
                    <a:pt x="1" y="38"/>
                  </a:lnTo>
                  <a:lnTo>
                    <a:pt x="1" y="987"/>
                  </a:lnTo>
                  <a:lnTo>
                    <a:pt x="19" y="1005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3"/>
            <p:cNvSpPr/>
            <p:nvPr/>
          </p:nvSpPr>
          <p:spPr>
            <a:xfrm>
              <a:off x="6073525" y="2048600"/>
              <a:ext cx="500" cy="26075"/>
            </a:xfrm>
            <a:custGeom>
              <a:avLst/>
              <a:gdLst/>
              <a:ahLst/>
              <a:cxnLst/>
              <a:rect l="l" t="t" r="r" b="b"/>
              <a:pathLst>
                <a:path w="20" h="1043" extrusionOk="0">
                  <a:moveTo>
                    <a:pt x="19" y="1"/>
                  </a:moveTo>
                  <a:lnTo>
                    <a:pt x="0" y="19"/>
                  </a:lnTo>
                  <a:lnTo>
                    <a:pt x="0" y="1024"/>
                  </a:lnTo>
                  <a:lnTo>
                    <a:pt x="19" y="1043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3"/>
            <p:cNvSpPr/>
            <p:nvPr/>
          </p:nvSpPr>
          <p:spPr>
            <a:xfrm>
              <a:off x="6074000" y="2048150"/>
              <a:ext cx="475" cy="27000"/>
            </a:xfrm>
            <a:custGeom>
              <a:avLst/>
              <a:gdLst/>
              <a:ahLst/>
              <a:cxnLst/>
              <a:rect l="l" t="t" r="r" b="b"/>
              <a:pathLst>
                <a:path w="19" h="1080" extrusionOk="0">
                  <a:moveTo>
                    <a:pt x="19" y="0"/>
                  </a:moveTo>
                  <a:lnTo>
                    <a:pt x="0" y="19"/>
                  </a:lnTo>
                  <a:lnTo>
                    <a:pt x="0" y="1061"/>
                  </a:lnTo>
                  <a:lnTo>
                    <a:pt x="19" y="108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3"/>
            <p:cNvSpPr/>
            <p:nvPr/>
          </p:nvSpPr>
          <p:spPr>
            <a:xfrm>
              <a:off x="6074450" y="2047675"/>
              <a:ext cx="500" cy="28400"/>
            </a:xfrm>
            <a:custGeom>
              <a:avLst/>
              <a:gdLst/>
              <a:ahLst/>
              <a:cxnLst/>
              <a:rect l="l" t="t" r="r" b="b"/>
              <a:pathLst>
                <a:path w="20" h="1136" extrusionOk="0">
                  <a:moveTo>
                    <a:pt x="19" y="1"/>
                  </a:moveTo>
                  <a:lnTo>
                    <a:pt x="1" y="19"/>
                  </a:lnTo>
                  <a:lnTo>
                    <a:pt x="1" y="1099"/>
                  </a:lnTo>
                  <a:lnTo>
                    <a:pt x="19" y="113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3"/>
            <p:cNvSpPr/>
            <p:nvPr/>
          </p:nvSpPr>
          <p:spPr>
            <a:xfrm>
              <a:off x="6074925" y="2047200"/>
              <a:ext cx="950" cy="29350"/>
            </a:xfrm>
            <a:custGeom>
              <a:avLst/>
              <a:gdLst/>
              <a:ahLst/>
              <a:cxnLst/>
              <a:rect l="l" t="t" r="r" b="b"/>
              <a:pathLst>
                <a:path w="38" h="1174" extrusionOk="0">
                  <a:moveTo>
                    <a:pt x="38" y="1"/>
                  </a:moveTo>
                  <a:lnTo>
                    <a:pt x="0" y="20"/>
                  </a:lnTo>
                  <a:lnTo>
                    <a:pt x="0" y="1155"/>
                  </a:lnTo>
                  <a:lnTo>
                    <a:pt x="38" y="1173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3"/>
            <p:cNvSpPr/>
            <p:nvPr/>
          </p:nvSpPr>
          <p:spPr>
            <a:xfrm>
              <a:off x="6075850" y="2046750"/>
              <a:ext cx="500" cy="30250"/>
            </a:xfrm>
            <a:custGeom>
              <a:avLst/>
              <a:gdLst/>
              <a:ahLst/>
              <a:cxnLst/>
              <a:rect l="l" t="t" r="r" b="b"/>
              <a:pathLst>
                <a:path w="20" h="1210" extrusionOk="0">
                  <a:moveTo>
                    <a:pt x="19" y="0"/>
                  </a:moveTo>
                  <a:lnTo>
                    <a:pt x="1" y="19"/>
                  </a:lnTo>
                  <a:lnTo>
                    <a:pt x="1" y="1191"/>
                  </a:lnTo>
                  <a:lnTo>
                    <a:pt x="19" y="121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3"/>
            <p:cNvSpPr/>
            <p:nvPr/>
          </p:nvSpPr>
          <p:spPr>
            <a:xfrm>
              <a:off x="6076325" y="2045825"/>
              <a:ext cx="475" cy="31650"/>
            </a:xfrm>
            <a:custGeom>
              <a:avLst/>
              <a:gdLst/>
              <a:ahLst/>
              <a:cxnLst/>
              <a:rect l="l" t="t" r="r" b="b"/>
              <a:pathLst>
                <a:path w="19" h="1266" extrusionOk="0">
                  <a:moveTo>
                    <a:pt x="19" y="0"/>
                  </a:moveTo>
                  <a:lnTo>
                    <a:pt x="0" y="37"/>
                  </a:lnTo>
                  <a:lnTo>
                    <a:pt x="0" y="1247"/>
                  </a:lnTo>
                  <a:lnTo>
                    <a:pt x="19" y="126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3"/>
            <p:cNvSpPr/>
            <p:nvPr/>
          </p:nvSpPr>
          <p:spPr>
            <a:xfrm>
              <a:off x="6076775" y="2045350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9" y="0"/>
                  </a:moveTo>
                  <a:lnTo>
                    <a:pt x="1" y="19"/>
                  </a:lnTo>
                  <a:lnTo>
                    <a:pt x="1" y="1285"/>
                  </a:lnTo>
                  <a:lnTo>
                    <a:pt x="19" y="130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3"/>
            <p:cNvSpPr/>
            <p:nvPr/>
          </p:nvSpPr>
          <p:spPr>
            <a:xfrm>
              <a:off x="6077250" y="2044875"/>
              <a:ext cx="475" cy="33525"/>
            </a:xfrm>
            <a:custGeom>
              <a:avLst/>
              <a:gdLst/>
              <a:ahLst/>
              <a:cxnLst/>
              <a:rect l="l" t="t" r="r" b="b"/>
              <a:pathLst>
                <a:path w="19" h="1341" extrusionOk="0">
                  <a:moveTo>
                    <a:pt x="19" y="1"/>
                  </a:moveTo>
                  <a:lnTo>
                    <a:pt x="0" y="19"/>
                  </a:lnTo>
                  <a:lnTo>
                    <a:pt x="0" y="1322"/>
                  </a:lnTo>
                  <a:lnTo>
                    <a:pt x="19" y="134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3"/>
            <p:cNvSpPr/>
            <p:nvPr/>
          </p:nvSpPr>
          <p:spPr>
            <a:xfrm>
              <a:off x="6077700" y="2044425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20" y="0"/>
                  </a:moveTo>
                  <a:lnTo>
                    <a:pt x="1" y="19"/>
                  </a:lnTo>
                  <a:lnTo>
                    <a:pt x="1" y="1359"/>
                  </a:lnTo>
                  <a:lnTo>
                    <a:pt x="20" y="1396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3"/>
            <p:cNvSpPr/>
            <p:nvPr/>
          </p:nvSpPr>
          <p:spPr>
            <a:xfrm>
              <a:off x="6078175" y="2043950"/>
              <a:ext cx="950" cy="35850"/>
            </a:xfrm>
            <a:custGeom>
              <a:avLst/>
              <a:gdLst/>
              <a:ahLst/>
              <a:cxnLst/>
              <a:rect l="l" t="t" r="r" b="b"/>
              <a:pathLst>
                <a:path w="38" h="1434" extrusionOk="0">
                  <a:moveTo>
                    <a:pt x="38" y="1"/>
                  </a:moveTo>
                  <a:lnTo>
                    <a:pt x="1" y="19"/>
                  </a:lnTo>
                  <a:lnTo>
                    <a:pt x="1" y="1415"/>
                  </a:lnTo>
                  <a:lnTo>
                    <a:pt x="38" y="143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3"/>
            <p:cNvSpPr/>
            <p:nvPr/>
          </p:nvSpPr>
          <p:spPr>
            <a:xfrm>
              <a:off x="6079100" y="2043500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9" y="0"/>
                  </a:moveTo>
                  <a:lnTo>
                    <a:pt x="1" y="19"/>
                  </a:lnTo>
                  <a:lnTo>
                    <a:pt x="1" y="1452"/>
                  </a:lnTo>
                  <a:lnTo>
                    <a:pt x="19" y="147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3"/>
            <p:cNvSpPr/>
            <p:nvPr/>
          </p:nvSpPr>
          <p:spPr>
            <a:xfrm>
              <a:off x="6079575" y="2042550"/>
              <a:ext cx="500" cy="38175"/>
            </a:xfrm>
            <a:custGeom>
              <a:avLst/>
              <a:gdLst/>
              <a:ahLst/>
              <a:cxnLst/>
              <a:rect l="l" t="t" r="r" b="b"/>
              <a:pathLst>
                <a:path w="20" h="1527" extrusionOk="0">
                  <a:moveTo>
                    <a:pt x="19" y="1"/>
                  </a:moveTo>
                  <a:lnTo>
                    <a:pt x="0" y="38"/>
                  </a:lnTo>
                  <a:lnTo>
                    <a:pt x="0" y="1508"/>
                  </a:lnTo>
                  <a:lnTo>
                    <a:pt x="19" y="152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3"/>
            <p:cNvSpPr/>
            <p:nvPr/>
          </p:nvSpPr>
          <p:spPr>
            <a:xfrm>
              <a:off x="6080050" y="2042100"/>
              <a:ext cx="475" cy="39100"/>
            </a:xfrm>
            <a:custGeom>
              <a:avLst/>
              <a:gdLst/>
              <a:ahLst/>
              <a:cxnLst/>
              <a:rect l="l" t="t" r="r" b="b"/>
              <a:pathLst>
                <a:path w="19" h="1564" extrusionOk="0">
                  <a:moveTo>
                    <a:pt x="19" y="0"/>
                  </a:moveTo>
                  <a:lnTo>
                    <a:pt x="0" y="19"/>
                  </a:lnTo>
                  <a:lnTo>
                    <a:pt x="0" y="1545"/>
                  </a:lnTo>
                  <a:lnTo>
                    <a:pt x="19" y="156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3"/>
            <p:cNvSpPr/>
            <p:nvPr/>
          </p:nvSpPr>
          <p:spPr>
            <a:xfrm>
              <a:off x="6080500" y="2041625"/>
              <a:ext cx="500" cy="40050"/>
            </a:xfrm>
            <a:custGeom>
              <a:avLst/>
              <a:gdLst/>
              <a:ahLst/>
              <a:cxnLst/>
              <a:rect l="l" t="t" r="r" b="b"/>
              <a:pathLst>
                <a:path w="20" h="1602" extrusionOk="0">
                  <a:moveTo>
                    <a:pt x="19" y="1"/>
                  </a:moveTo>
                  <a:lnTo>
                    <a:pt x="1" y="19"/>
                  </a:lnTo>
                  <a:lnTo>
                    <a:pt x="1" y="1582"/>
                  </a:lnTo>
                  <a:lnTo>
                    <a:pt x="19" y="160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3"/>
            <p:cNvSpPr/>
            <p:nvPr/>
          </p:nvSpPr>
          <p:spPr>
            <a:xfrm>
              <a:off x="6080975" y="2041150"/>
              <a:ext cx="475" cy="41450"/>
            </a:xfrm>
            <a:custGeom>
              <a:avLst/>
              <a:gdLst/>
              <a:ahLst/>
              <a:cxnLst/>
              <a:rect l="l" t="t" r="r" b="b"/>
              <a:pathLst>
                <a:path w="19" h="1658" extrusionOk="0">
                  <a:moveTo>
                    <a:pt x="19" y="1"/>
                  </a:moveTo>
                  <a:lnTo>
                    <a:pt x="0" y="20"/>
                  </a:lnTo>
                  <a:lnTo>
                    <a:pt x="0" y="1620"/>
                  </a:lnTo>
                  <a:lnTo>
                    <a:pt x="19" y="165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3"/>
            <p:cNvSpPr/>
            <p:nvPr/>
          </p:nvSpPr>
          <p:spPr>
            <a:xfrm>
              <a:off x="6081425" y="2040700"/>
              <a:ext cx="975" cy="42350"/>
            </a:xfrm>
            <a:custGeom>
              <a:avLst/>
              <a:gdLst/>
              <a:ahLst/>
              <a:cxnLst/>
              <a:rect l="l" t="t" r="r" b="b"/>
              <a:pathLst>
                <a:path w="39" h="1694" extrusionOk="0">
                  <a:moveTo>
                    <a:pt x="38" y="0"/>
                  </a:moveTo>
                  <a:lnTo>
                    <a:pt x="1" y="19"/>
                  </a:lnTo>
                  <a:lnTo>
                    <a:pt x="1" y="1675"/>
                  </a:lnTo>
                  <a:lnTo>
                    <a:pt x="38" y="169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3"/>
            <p:cNvSpPr/>
            <p:nvPr/>
          </p:nvSpPr>
          <p:spPr>
            <a:xfrm>
              <a:off x="6082375" y="2040225"/>
              <a:ext cx="475" cy="43300"/>
            </a:xfrm>
            <a:custGeom>
              <a:avLst/>
              <a:gdLst/>
              <a:ahLst/>
              <a:cxnLst/>
              <a:rect l="l" t="t" r="r" b="b"/>
              <a:pathLst>
                <a:path w="19" h="1732" extrusionOk="0">
                  <a:moveTo>
                    <a:pt x="19" y="1"/>
                  </a:moveTo>
                  <a:lnTo>
                    <a:pt x="0" y="19"/>
                  </a:lnTo>
                  <a:lnTo>
                    <a:pt x="0" y="1713"/>
                  </a:lnTo>
                  <a:lnTo>
                    <a:pt x="19" y="173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3"/>
            <p:cNvSpPr/>
            <p:nvPr/>
          </p:nvSpPr>
          <p:spPr>
            <a:xfrm>
              <a:off x="6082825" y="2039300"/>
              <a:ext cx="500" cy="44700"/>
            </a:xfrm>
            <a:custGeom>
              <a:avLst/>
              <a:gdLst/>
              <a:ahLst/>
              <a:cxnLst/>
              <a:rect l="l" t="t" r="r" b="b"/>
              <a:pathLst>
                <a:path w="20" h="1788" extrusionOk="0">
                  <a:moveTo>
                    <a:pt x="19" y="1"/>
                  </a:moveTo>
                  <a:lnTo>
                    <a:pt x="1" y="38"/>
                  </a:lnTo>
                  <a:lnTo>
                    <a:pt x="1" y="1769"/>
                  </a:lnTo>
                  <a:lnTo>
                    <a:pt x="19" y="178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3"/>
            <p:cNvSpPr/>
            <p:nvPr/>
          </p:nvSpPr>
          <p:spPr>
            <a:xfrm>
              <a:off x="6083300" y="2038825"/>
              <a:ext cx="475" cy="45625"/>
            </a:xfrm>
            <a:custGeom>
              <a:avLst/>
              <a:gdLst/>
              <a:ahLst/>
              <a:cxnLst/>
              <a:rect l="l" t="t" r="r" b="b"/>
              <a:pathLst>
                <a:path w="19" h="1825" extrusionOk="0">
                  <a:moveTo>
                    <a:pt x="19" y="1"/>
                  </a:moveTo>
                  <a:lnTo>
                    <a:pt x="0" y="20"/>
                  </a:lnTo>
                  <a:lnTo>
                    <a:pt x="0" y="1806"/>
                  </a:lnTo>
                  <a:lnTo>
                    <a:pt x="19" y="182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3"/>
            <p:cNvSpPr/>
            <p:nvPr/>
          </p:nvSpPr>
          <p:spPr>
            <a:xfrm>
              <a:off x="6083750" y="2038375"/>
              <a:ext cx="500" cy="46550"/>
            </a:xfrm>
            <a:custGeom>
              <a:avLst/>
              <a:gdLst/>
              <a:ahLst/>
              <a:cxnLst/>
              <a:rect l="l" t="t" r="r" b="b"/>
              <a:pathLst>
                <a:path w="20" h="1862" extrusionOk="0">
                  <a:moveTo>
                    <a:pt x="20" y="0"/>
                  </a:moveTo>
                  <a:lnTo>
                    <a:pt x="1" y="19"/>
                  </a:lnTo>
                  <a:lnTo>
                    <a:pt x="1" y="1843"/>
                  </a:lnTo>
                  <a:lnTo>
                    <a:pt x="20" y="186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3"/>
            <p:cNvSpPr/>
            <p:nvPr/>
          </p:nvSpPr>
          <p:spPr>
            <a:xfrm>
              <a:off x="6084225" y="2037900"/>
              <a:ext cx="500" cy="47950"/>
            </a:xfrm>
            <a:custGeom>
              <a:avLst/>
              <a:gdLst/>
              <a:ahLst/>
              <a:cxnLst/>
              <a:rect l="l" t="t" r="r" b="b"/>
              <a:pathLst>
                <a:path w="20" h="1918" extrusionOk="0">
                  <a:moveTo>
                    <a:pt x="19" y="1"/>
                  </a:moveTo>
                  <a:lnTo>
                    <a:pt x="1" y="19"/>
                  </a:lnTo>
                  <a:lnTo>
                    <a:pt x="1" y="1880"/>
                  </a:lnTo>
                  <a:lnTo>
                    <a:pt x="19" y="191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3"/>
            <p:cNvSpPr/>
            <p:nvPr/>
          </p:nvSpPr>
          <p:spPr>
            <a:xfrm>
              <a:off x="6084700" y="2037450"/>
              <a:ext cx="950" cy="48875"/>
            </a:xfrm>
            <a:custGeom>
              <a:avLst/>
              <a:gdLst/>
              <a:ahLst/>
              <a:cxnLst/>
              <a:rect l="l" t="t" r="r" b="b"/>
              <a:pathLst>
                <a:path w="38" h="1955" extrusionOk="0">
                  <a:moveTo>
                    <a:pt x="37" y="0"/>
                  </a:moveTo>
                  <a:lnTo>
                    <a:pt x="0" y="19"/>
                  </a:lnTo>
                  <a:lnTo>
                    <a:pt x="0" y="1936"/>
                  </a:lnTo>
                  <a:lnTo>
                    <a:pt x="37" y="1954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3"/>
            <p:cNvSpPr/>
            <p:nvPr/>
          </p:nvSpPr>
          <p:spPr>
            <a:xfrm>
              <a:off x="6085625" y="2036975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19" y="0"/>
                  </a:moveTo>
                  <a:lnTo>
                    <a:pt x="0" y="19"/>
                  </a:lnTo>
                  <a:lnTo>
                    <a:pt x="0" y="1973"/>
                  </a:lnTo>
                  <a:lnTo>
                    <a:pt x="19" y="199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3"/>
            <p:cNvSpPr/>
            <p:nvPr/>
          </p:nvSpPr>
          <p:spPr>
            <a:xfrm>
              <a:off x="6086075" y="2036050"/>
              <a:ext cx="500" cy="51200"/>
            </a:xfrm>
            <a:custGeom>
              <a:avLst/>
              <a:gdLst/>
              <a:ahLst/>
              <a:cxnLst/>
              <a:rect l="l" t="t" r="r" b="b"/>
              <a:pathLst>
                <a:path w="20" h="2048" extrusionOk="0">
                  <a:moveTo>
                    <a:pt x="20" y="0"/>
                  </a:moveTo>
                  <a:lnTo>
                    <a:pt x="1" y="37"/>
                  </a:lnTo>
                  <a:lnTo>
                    <a:pt x="1" y="2029"/>
                  </a:lnTo>
                  <a:lnTo>
                    <a:pt x="20" y="204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3"/>
            <p:cNvSpPr/>
            <p:nvPr/>
          </p:nvSpPr>
          <p:spPr>
            <a:xfrm>
              <a:off x="6086550" y="2035575"/>
              <a:ext cx="500" cy="52150"/>
            </a:xfrm>
            <a:custGeom>
              <a:avLst/>
              <a:gdLst/>
              <a:ahLst/>
              <a:cxnLst/>
              <a:rect l="l" t="t" r="r" b="b"/>
              <a:pathLst>
                <a:path w="20" h="2086" extrusionOk="0">
                  <a:moveTo>
                    <a:pt x="19" y="1"/>
                  </a:moveTo>
                  <a:lnTo>
                    <a:pt x="1" y="19"/>
                  </a:lnTo>
                  <a:lnTo>
                    <a:pt x="1" y="2066"/>
                  </a:lnTo>
                  <a:lnTo>
                    <a:pt x="19" y="20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3"/>
            <p:cNvSpPr/>
            <p:nvPr/>
          </p:nvSpPr>
          <p:spPr>
            <a:xfrm>
              <a:off x="6087025" y="2035125"/>
              <a:ext cx="475" cy="53050"/>
            </a:xfrm>
            <a:custGeom>
              <a:avLst/>
              <a:gdLst/>
              <a:ahLst/>
              <a:cxnLst/>
              <a:rect l="l" t="t" r="r" b="b"/>
              <a:pathLst>
                <a:path w="19" h="2122" extrusionOk="0">
                  <a:moveTo>
                    <a:pt x="19" y="0"/>
                  </a:moveTo>
                  <a:lnTo>
                    <a:pt x="0" y="19"/>
                  </a:lnTo>
                  <a:lnTo>
                    <a:pt x="0" y="2103"/>
                  </a:lnTo>
                  <a:lnTo>
                    <a:pt x="19" y="212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3"/>
            <p:cNvSpPr/>
            <p:nvPr/>
          </p:nvSpPr>
          <p:spPr>
            <a:xfrm>
              <a:off x="6087475" y="2034650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9" y="0"/>
                  </a:moveTo>
                  <a:lnTo>
                    <a:pt x="1" y="19"/>
                  </a:lnTo>
                  <a:lnTo>
                    <a:pt x="1" y="2141"/>
                  </a:lnTo>
                  <a:lnTo>
                    <a:pt x="19" y="217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3"/>
            <p:cNvSpPr/>
            <p:nvPr/>
          </p:nvSpPr>
          <p:spPr>
            <a:xfrm>
              <a:off x="6087950" y="2034175"/>
              <a:ext cx="950" cy="55400"/>
            </a:xfrm>
            <a:custGeom>
              <a:avLst/>
              <a:gdLst/>
              <a:ahLst/>
              <a:cxnLst/>
              <a:rect l="l" t="t" r="r" b="b"/>
              <a:pathLst>
                <a:path w="38" h="2216" extrusionOk="0">
                  <a:moveTo>
                    <a:pt x="38" y="1"/>
                  </a:moveTo>
                  <a:lnTo>
                    <a:pt x="0" y="19"/>
                  </a:lnTo>
                  <a:lnTo>
                    <a:pt x="0" y="2197"/>
                  </a:lnTo>
                  <a:lnTo>
                    <a:pt x="38" y="2215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3"/>
            <p:cNvSpPr/>
            <p:nvPr/>
          </p:nvSpPr>
          <p:spPr>
            <a:xfrm>
              <a:off x="6088875" y="2033725"/>
              <a:ext cx="500" cy="56325"/>
            </a:xfrm>
            <a:custGeom>
              <a:avLst/>
              <a:gdLst/>
              <a:ahLst/>
              <a:cxnLst/>
              <a:rect l="l" t="t" r="r" b="b"/>
              <a:pathLst>
                <a:path w="20" h="2253" extrusionOk="0">
                  <a:moveTo>
                    <a:pt x="19" y="0"/>
                  </a:moveTo>
                  <a:lnTo>
                    <a:pt x="1" y="19"/>
                  </a:lnTo>
                  <a:lnTo>
                    <a:pt x="1" y="2233"/>
                  </a:lnTo>
                  <a:lnTo>
                    <a:pt x="19" y="225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3"/>
            <p:cNvSpPr/>
            <p:nvPr/>
          </p:nvSpPr>
          <p:spPr>
            <a:xfrm>
              <a:off x="6089350" y="2032775"/>
              <a:ext cx="475" cy="57725"/>
            </a:xfrm>
            <a:custGeom>
              <a:avLst/>
              <a:gdLst/>
              <a:ahLst/>
              <a:cxnLst/>
              <a:rect l="l" t="t" r="r" b="b"/>
              <a:pathLst>
                <a:path w="19" h="2309" extrusionOk="0">
                  <a:moveTo>
                    <a:pt x="19" y="1"/>
                  </a:moveTo>
                  <a:lnTo>
                    <a:pt x="0" y="38"/>
                  </a:lnTo>
                  <a:lnTo>
                    <a:pt x="0" y="2290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3"/>
            <p:cNvSpPr/>
            <p:nvPr/>
          </p:nvSpPr>
          <p:spPr>
            <a:xfrm>
              <a:off x="6089800" y="2032775"/>
              <a:ext cx="500" cy="58200"/>
            </a:xfrm>
            <a:custGeom>
              <a:avLst/>
              <a:gdLst/>
              <a:ahLst/>
              <a:cxnLst/>
              <a:rect l="l" t="t" r="r" b="b"/>
              <a:pathLst>
                <a:path w="20" h="2328" extrusionOk="0">
                  <a:moveTo>
                    <a:pt x="1" y="1"/>
                  </a:moveTo>
                  <a:lnTo>
                    <a:pt x="1" y="2309"/>
                  </a:lnTo>
                  <a:lnTo>
                    <a:pt x="19" y="2327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3"/>
            <p:cNvSpPr/>
            <p:nvPr/>
          </p:nvSpPr>
          <p:spPr>
            <a:xfrm>
              <a:off x="6090275" y="2032775"/>
              <a:ext cx="500" cy="57725"/>
            </a:xfrm>
            <a:custGeom>
              <a:avLst/>
              <a:gdLst/>
              <a:ahLst/>
              <a:cxnLst/>
              <a:rect l="l" t="t" r="r" b="b"/>
              <a:pathLst>
                <a:path w="20" h="2309" extrusionOk="0">
                  <a:moveTo>
                    <a:pt x="0" y="1"/>
                  </a:moveTo>
                  <a:lnTo>
                    <a:pt x="0" y="2309"/>
                  </a:lnTo>
                  <a:lnTo>
                    <a:pt x="19" y="229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3"/>
            <p:cNvSpPr/>
            <p:nvPr/>
          </p:nvSpPr>
          <p:spPr>
            <a:xfrm>
              <a:off x="6090750" y="2033250"/>
              <a:ext cx="475" cy="56800"/>
            </a:xfrm>
            <a:custGeom>
              <a:avLst/>
              <a:gdLst/>
              <a:ahLst/>
              <a:cxnLst/>
              <a:rect l="l" t="t" r="r" b="b"/>
              <a:pathLst>
                <a:path w="19" h="2272" extrusionOk="0">
                  <a:moveTo>
                    <a:pt x="0" y="1"/>
                  </a:moveTo>
                  <a:lnTo>
                    <a:pt x="0" y="2271"/>
                  </a:lnTo>
                  <a:lnTo>
                    <a:pt x="19" y="2252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3"/>
            <p:cNvSpPr/>
            <p:nvPr/>
          </p:nvSpPr>
          <p:spPr>
            <a:xfrm>
              <a:off x="6091200" y="2034175"/>
              <a:ext cx="950" cy="55400"/>
            </a:xfrm>
            <a:custGeom>
              <a:avLst/>
              <a:gdLst/>
              <a:ahLst/>
              <a:cxnLst/>
              <a:rect l="l" t="t" r="r" b="b"/>
              <a:pathLst>
                <a:path w="38" h="2216" extrusionOk="0">
                  <a:moveTo>
                    <a:pt x="1" y="1"/>
                  </a:moveTo>
                  <a:lnTo>
                    <a:pt x="1" y="2215"/>
                  </a:lnTo>
                  <a:lnTo>
                    <a:pt x="38" y="2197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3"/>
            <p:cNvSpPr/>
            <p:nvPr/>
          </p:nvSpPr>
          <p:spPr>
            <a:xfrm>
              <a:off x="6092125" y="2034650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" y="0"/>
                  </a:moveTo>
                  <a:lnTo>
                    <a:pt x="1" y="2178"/>
                  </a:lnTo>
                  <a:lnTo>
                    <a:pt x="20" y="214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3"/>
            <p:cNvSpPr/>
            <p:nvPr/>
          </p:nvSpPr>
          <p:spPr>
            <a:xfrm>
              <a:off x="6092600" y="2035125"/>
              <a:ext cx="500" cy="53050"/>
            </a:xfrm>
            <a:custGeom>
              <a:avLst/>
              <a:gdLst/>
              <a:ahLst/>
              <a:cxnLst/>
              <a:rect l="l" t="t" r="r" b="b"/>
              <a:pathLst>
                <a:path w="20" h="2122" extrusionOk="0">
                  <a:moveTo>
                    <a:pt x="1" y="0"/>
                  </a:moveTo>
                  <a:lnTo>
                    <a:pt x="1" y="2122"/>
                  </a:lnTo>
                  <a:lnTo>
                    <a:pt x="19" y="21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3"/>
            <p:cNvSpPr/>
            <p:nvPr/>
          </p:nvSpPr>
          <p:spPr>
            <a:xfrm>
              <a:off x="6093075" y="2035575"/>
              <a:ext cx="475" cy="52150"/>
            </a:xfrm>
            <a:custGeom>
              <a:avLst/>
              <a:gdLst/>
              <a:ahLst/>
              <a:cxnLst/>
              <a:rect l="l" t="t" r="r" b="b"/>
              <a:pathLst>
                <a:path w="19" h="2086" extrusionOk="0">
                  <a:moveTo>
                    <a:pt x="0" y="1"/>
                  </a:moveTo>
                  <a:lnTo>
                    <a:pt x="0" y="2085"/>
                  </a:lnTo>
                  <a:lnTo>
                    <a:pt x="19" y="206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3"/>
            <p:cNvSpPr/>
            <p:nvPr/>
          </p:nvSpPr>
          <p:spPr>
            <a:xfrm>
              <a:off x="6093525" y="2036050"/>
              <a:ext cx="500" cy="51200"/>
            </a:xfrm>
            <a:custGeom>
              <a:avLst/>
              <a:gdLst/>
              <a:ahLst/>
              <a:cxnLst/>
              <a:rect l="l" t="t" r="r" b="b"/>
              <a:pathLst>
                <a:path w="20" h="2048" extrusionOk="0">
                  <a:moveTo>
                    <a:pt x="1" y="0"/>
                  </a:moveTo>
                  <a:lnTo>
                    <a:pt x="1" y="2047"/>
                  </a:lnTo>
                  <a:lnTo>
                    <a:pt x="19" y="2029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3"/>
            <p:cNvSpPr/>
            <p:nvPr/>
          </p:nvSpPr>
          <p:spPr>
            <a:xfrm>
              <a:off x="6094000" y="2036975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0" y="0"/>
                  </a:moveTo>
                  <a:lnTo>
                    <a:pt x="0" y="1992"/>
                  </a:lnTo>
                  <a:lnTo>
                    <a:pt x="19" y="1973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3"/>
            <p:cNvSpPr/>
            <p:nvPr/>
          </p:nvSpPr>
          <p:spPr>
            <a:xfrm>
              <a:off x="6094450" y="2037450"/>
              <a:ext cx="975" cy="48875"/>
            </a:xfrm>
            <a:custGeom>
              <a:avLst/>
              <a:gdLst/>
              <a:ahLst/>
              <a:cxnLst/>
              <a:rect l="l" t="t" r="r" b="b"/>
              <a:pathLst>
                <a:path w="39" h="1955" extrusionOk="0">
                  <a:moveTo>
                    <a:pt x="1" y="0"/>
                  </a:moveTo>
                  <a:lnTo>
                    <a:pt x="1" y="1954"/>
                  </a:lnTo>
                  <a:lnTo>
                    <a:pt x="38" y="1936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13"/>
            <p:cNvSpPr/>
            <p:nvPr/>
          </p:nvSpPr>
          <p:spPr>
            <a:xfrm>
              <a:off x="6095400" y="2037900"/>
              <a:ext cx="475" cy="47950"/>
            </a:xfrm>
            <a:custGeom>
              <a:avLst/>
              <a:gdLst/>
              <a:ahLst/>
              <a:cxnLst/>
              <a:rect l="l" t="t" r="r" b="b"/>
              <a:pathLst>
                <a:path w="19" h="1918" extrusionOk="0">
                  <a:moveTo>
                    <a:pt x="0" y="1"/>
                  </a:moveTo>
                  <a:lnTo>
                    <a:pt x="0" y="1918"/>
                  </a:lnTo>
                  <a:lnTo>
                    <a:pt x="19" y="188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13"/>
            <p:cNvSpPr/>
            <p:nvPr/>
          </p:nvSpPr>
          <p:spPr>
            <a:xfrm>
              <a:off x="6095850" y="2038375"/>
              <a:ext cx="500" cy="46550"/>
            </a:xfrm>
            <a:custGeom>
              <a:avLst/>
              <a:gdLst/>
              <a:ahLst/>
              <a:cxnLst/>
              <a:rect l="l" t="t" r="r" b="b"/>
              <a:pathLst>
                <a:path w="20" h="1862" extrusionOk="0">
                  <a:moveTo>
                    <a:pt x="1" y="0"/>
                  </a:moveTo>
                  <a:lnTo>
                    <a:pt x="1" y="1861"/>
                  </a:lnTo>
                  <a:lnTo>
                    <a:pt x="19" y="184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13"/>
            <p:cNvSpPr/>
            <p:nvPr/>
          </p:nvSpPr>
          <p:spPr>
            <a:xfrm>
              <a:off x="6096325" y="2038825"/>
              <a:ext cx="500" cy="45625"/>
            </a:xfrm>
            <a:custGeom>
              <a:avLst/>
              <a:gdLst/>
              <a:ahLst/>
              <a:cxnLst/>
              <a:rect l="l" t="t" r="r" b="b"/>
              <a:pathLst>
                <a:path w="20" h="1825" extrusionOk="0">
                  <a:moveTo>
                    <a:pt x="0" y="1"/>
                  </a:moveTo>
                  <a:lnTo>
                    <a:pt x="0" y="1825"/>
                  </a:lnTo>
                  <a:lnTo>
                    <a:pt x="19" y="1806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3"/>
            <p:cNvSpPr/>
            <p:nvPr/>
          </p:nvSpPr>
          <p:spPr>
            <a:xfrm>
              <a:off x="6096800" y="2039300"/>
              <a:ext cx="475" cy="44700"/>
            </a:xfrm>
            <a:custGeom>
              <a:avLst/>
              <a:gdLst/>
              <a:ahLst/>
              <a:cxnLst/>
              <a:rect l="l" t="t" r="r" b="b"/>
              <a:pathLst>
                <a:path w="19" h="1788" extrusionOk="0">
                  <a:moveTo>
                    <a:pt x="0" y="1"/>
                  </a:moveTo>
                  <a:lnTo>
                    <a:pt x="0" y="1787"/>
                  </a:lnTo>
                  <a:lnTo>
                    <a:pt x="19" y="1769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13"/>
            <p:cNvSpPr/>
            <p:nvPr/>
          </p:nvSpPr>
          <p:spPr>
            <a:xfrm>
              <a:off x="6097250" y="2040225"/>
              <a:ext cx="500" cy="43300"/>
            </a:xfrm>
            <a:custGeom>
              <a:avLst/>
              <a:gdLst/>
              <a:ahLst/>
              <a:cxnLst/>
              <a:rect l="l" t="t" r="r" b="b"/>
              <a:pathLst>
                <a:path w="20" h="1732" extrusionOk="0">
                  <a:moveTo>
                    <a:pt x="1" y="1"/>
                  </a:moveTo>
                  <a:lnTo>
                    <a:pt x="1" y="1732"/>
                  </a:lnTo>
                  <a:lnTo>
                    <a:pt x="19" y="171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13"/>
            <p:cNvSpPr/>
            <p:nvPr/>
          </p:nvSpPr>
          <p:spPr>
            <a:xfrm>
              <a:off x="6097725" y="2040700"/>
              <a:ext cx="950" cy="42350"/>
            </a:xfrm>
            <a:custGeom>
              <a:avLst/>
              <a:gdLst/>
              <a:ahLst/>
              <a:cxnLst/>
              <a:rect l="l" t="t" r="r" b="b"/>
              <a:pathLst>
                <a:path w="38" h="1694" extrusionOk="0">
                  <a:moveTo>
                    <a:pt x="0" y="0"/>
                  </a:moveTo>
                  <a:lnTo>
                    <a:pt x="0" y="1694"/>
                  </a:lnTo>
                  <a:lnTo>
                    <a:pt x="37" y="1675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3"/>
            <p:cNvSpPr/>
            <p:nvPr/>
          </p:nvSpPr>
          <p:spPr>
            <a:xfrm>
              <a:off x="6098650" y="2041150"/>
              <a:ext cx="500" cy="41450"/>
            </a:xfrm>
            <a:custGeom>
              <a:avLst/>
              <a:gdLst/>
              <a:ahLst/>
              <a:cxnLst/>
              <a:rect l="l" t="t" r="r" b="b"/>
              <a:pathLst>
                <a:path w="20" h="1658" extrusionOk="0">
                  <a:moveTo>
                    <a:pt x="0" y="1"/>
                  </a:moveTo>
                  <a:lnTo>
                    <a:pt x="0" y="1657"/>
                  </a:lnTo>
                  <a:lnTo>
                    <a:pt x="19" y="162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13"/>
            <p:cNvSpPr/>
            <p:nvPr/>
          </p:nvSpPr>
          <p:spPr>
            <a:xfrm>
              <a:off x="6099125" y="2041625"/>
              <a:ext cx="475" cy="40050"/>
            </a:xfrm>
            <a:custGeom>
              <a:avLst/>
              <a:gdLst/>
              <a:ahLst/>
              <a:cxnLst/>
              <a:rect l="l" t="t" r="r" b="b"/>
              <a:pathLst>
                <a:path w="19" h="1602" extrusionOk="0">
                  <a:moveTo>
                    <a:pt x="0" y="1"/>
                  </a:moveTo>
                  <a:lnTo>
                    <a:pt x="0" y="1601"/>
                  </a:lnTo>
                  <a:lnTo>
                    <a:pt x="19" y="158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13"/>
            <p:cNvSpPr/>
            <p:nvPr/>
          </p:nvSpPr>
          <p:spPr>
            <a:xfrm>
              <a:off x="6099575" y="2042100"/>
              <a:ext cx="500" cy="39100"/>
            </a:xfrm>
            <a:custGeom>
              <a:avLst/>
              <a:gdLst/>
              <a:ahLst/>
              <a:cxnLst/>
              <a:rect l="l" t="t" r="r" b="b"/>
              <a:pathLst>
                <a:path w="20" h="1564" extrusionOk="0">
                  <a:moveTo>
                    <a:pt x="1" y="0"/>
                  </a:moveTo>
                  <a:lnTo>
                    <a:pt x="1" y="1563"/>
                  </a:lnTo>
                  <a:lnTo>
                    <a:pt x="19" y="1545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3"/>
            <p:cNvSpPr/>
            <p:nvPr/>
          </p:nvSpPr>
          <p:spPr>
            <a:xfrm>
              <a:off x="6100050" y="2042550"/>
              <a:ext cx="475" cy="38175"/>
            </a:xfrm>
            <a:custGeom>
              <a:avLst/>
              <a:gdLst/>
              <a:ahLst/>
              <a:cxnLst/>
              <a:rect l="l" t="t" r="r" b="b"/>
              <a:pathLst>
                <a:path w="19" h="1527" extrusionOk="0">
                  <a:moveTo>
                    <a:pt x="0" y="1"/>
                  </a:moveTo>
                  <a:lnTo>
                    <a:pt x="0" y="1527"/>
                  </a:lnTo>
                  <a:lnTo>
                    <a:pt x="19" y="1508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13"/>
            <p:cNvSpPr/>
            <p:nvPr/>
          </p:nvSpPr>
          <p:spPr>
            <a:xfrm>
              <a:off x="6100500" y="2043500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" y="0"/>
                  </a:moveTo>
                  <a:lnTo>
                    <a:pt x="1" y="1470"/>
                  </a:lnTo>
                  <a:lnTo>
                    <a:pt x="20" y="1452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13"/>
            <p:cNvSpPr/>
            <p:nvPr/>
          </p:nvSpPr>
          <p:spPr>
            <a:xfrm>
              <a:off x="6100975" y="2043950"/>
              <a:ext cx="950" cy="35850"/>
            </a:xfrm>
            <a:custGeom>
              <a:avLst/>
              <a:gdLst/>
              <a:ahLst/>
              <a:cxnLst/>
              <a:rect l="l" t="t" r="r" b="b"/>
              <a:pathLst>
                <a:path w="38" h="1434" extrusionOk="0">
                  <a:moveTo>
                    <a:pt x="1" y="1"/>
                  </a:moveTo>
                  <a:lnTo>
                    <a:pt x="1" y="1434"/>
                  </a:lnTo>
                  <a:lnTo>
                    <a:pt x="38" y="1415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13"/>
            <p:cNvSpPr/>
            <p:nvPr/>
          </p:nvSpPr>
          <p:spPr>
            <a:xfrm>
              <a:off x="6101900" y="2044425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1" y="0"/>
                  </a:moveTo>
                  <a:lnTo>
                    <a:pt x="1" y="1396"/>
                  </a:lnTo>
                  <a:lnTo>
                    <a:pt x="19" y="1359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13"/>
            <p:cNvSpPr/>
            <p:nvPr/>
          </p:nvSpPr>
          <p:spPr>
            <a:xfrm>
              <a:off x="6102375" y="2044875"/>
              <a:ext cx="475" cy="33525"/>
            </a:xfrm>
            <a:custGeom>
              <a:avLst/>
              <a:gdLst/>
              <a:ahLst/>
              <a:cxnLst/>
              <a:rect l="l" t="t" r="r" b="b"/>
              <a:pathLst>
                <a:path w="19" h="1341" extrusionOk="0">
                  <a:moveTo>
                    <a:pt x="0" y="1"/>
                  </a:moveTo>
                  <a:lnTo>
                    <a:pt x="0" y="1341"/>
                  </a:lnTo>
                  <a:lnTo>
                    <a:pt x="19" y="132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3"/>
            <p:cNvSpPr/>
            <p:nvPr/>
          </p:nvSpPr>
          <p:spPr>
            <a:xfrm>
              <a:off x="6102825" y="2045350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" y="0"/>
                  </a:moveTo>
                  <a:lnTo>
                    <a:pt x="1" y="1303"/>
                  </a:lnTo>
                  <a:lnTo>
                    <a:pt x="20" y="1285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3"/>
            <p:cNvSpPr/>
            <p:nvPr/>
          </p:nvSpPr>
          <p:spPr>
            <a:xfrm>
              <a:off x="6103300" y="2045825"/>
              <a:ext cx="500" cy="31650"/>
            </a:xfrm>
            <a:custGeom>
              <a:avLst/>
              <a:gdLst/>
              <a:ahLst/>
              <a:cxnLst/>
              <a:rect l="l" t="t" r="r" b="b"/>
              <a:pathLst>
                <a:path w="20" h="1266" extrusionOk="0">
                  <a:moveTo>
                    <a:pt x="1" y="0"/>
                  </a:moveTo>
                  <a:lnTo>
                    <a:pt x="1" y="1266"/>
                  </a:lnTo>
                  <a:lnTo>
                    <a:pt x="19" y="1247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3"/>
            <p:cNvSpPr/>
            <p:nvPr/>
          </p:nvSpPr>
          <p:spPr>
            <a:xfrm>
              <a:off x="6103775" y="2046750"/>
              <a:ext cx="475" cy="30250"/>
            </a:xfrm>
            <a:custGeom>
              <a:avLst/>
              <a:gdLst/>
              <a:ahLst/>
              <a:cxnLst/>
              <a:rect l="l" t="t" r="r" b="b"/>
              <a:pathLst>
                <a:path w="19" h="1210" extrusionOk="0">
                  <a:moveTo>
                    <a:pt x="0" y="0"/>
                  </a:moveTo>
                  <a:lnTo>
                    <a:pt x="0" y="1210"/>
                  </a:lnTo>
                  <a:lnTo>
                    <a:pt x="19" y="1191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3"/>
            <p:cNvSpPr/>
            <p:nvPr/>
          </p:nvSpPr>
          <p:spPr>
            <a:xfrm>
              <a:off x="6104225" y="2047200"/>
              <a:ext cx="950" cy="29350"/>
            </a:xfrm>
            <a:custGeom>
              <a:avLst/>
              <a:gdLst/>
              <a:ahLst/>
              <a:cxnLst/>
              <a:rect l="l" t="t" r="r" b="b"/>
              <a:pathLst>
                <a:path w="38" h="1174" extrusionOk="0">
                  <a:moveTo>
                    <a:pt x="1" y="1"/>
                  </a:moveTo>
                  <a:lnTo>
                    <a:pt x="1" y="1173"/>
                  </a:lnTo>
                  <a:lnTo>
                    <a:pt x="38" y="1155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13"/>
            <p:cNvSpPr/>
            <p:nvPr/>
          </p:nvSpPr>
          <p:spPr>
            <a:xfrm>
              <a:off x="6105175" y="2047675"/>
              <a:ext cx="475" cy="28400"/>
            </a:xfrm>
            <a:custGeom>
              <a:avLst/>
              <a:gdLst/>
              <a:ahLst/>
              <a:cxnLst/>
              <a:rect l="l" t="t" r="r" b="b"/>
              <a:pathLst>
                <a:path w="19" h="1136" extrusionOk="0">
                  <a:moveTo>
                    <a:pt x="0" y="1"/>
                  </a:moveTo>
                  <a:lnTo>
                    <a:pt x="0" y="1136"/>
                  </a:lnTo>
                  <a:lnTo>
                    <a:pt x="19" y="1099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13"/>
            <p:cNvSpPr/>
            <p:nvPr/>
          </p:nvSpPr>
          <p:spPr>
            <a:xfrm>
              <a:off x="6105625" y="2048150"/>
              <a:ext cx="500" cy="27000"/>
            </a:xfrm>
            <a:custGeom>
              <a:avLst/>
              <a:gdLst/>
              <a:ahLst/>
              <a:cxnLst/>
              <a:rect l="l" t="t" r="r" b="b"/>
              <a:pathLst>
                <a:path w="20" h="1080" extrusionOk="0">
                  <a:moveTo>
                    <a:pt x="1" y="0"/>
                  </a:moveTo>
                  <a:lnTo>
                    <a:pt x="1" y="1080"/>
                  </a:lnTo>
                  <a:lnTo>
                    <a:pt x="19" y="1061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3"/>
            <p:cNvSpPr/>
            <p:nvPr/>
          </p:nvSpPr>
          <p:spPr>
            <a:xfrm>
              <a:off x="6106100" y="2048600"/>
              <a:ext cx="475" cy="26075"/>
            </a:xfrm>
            <a:custGeom>
              <a:avLst/>
              <a:gdLst/>
              <a:ahLst/>
              <a:cxnLst/>
              <a:rect l="l" t="t" r="r" b="b"/>
              <a:pathLst>
                <a:path w="19" h="1043" extrusionOk="0">
                  <a:moveTo>
                    <a:pt x="0" y="1"/>
                  </a:moveTo>
                  <a:lnTo>
                    <a:pt x="0" y="1043"/>
                  </a:lnTo>
                  <a:lnTo>
                    <a:pt x="19" y="1024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3"/>
            <p:cNvSpPr/>
            <p:nvPr/>
          </p:nvSpPr>
          <p:spPr>
            <a:xfrm>
              <a:off x="6106550" y="2049075"/>
              <a:ext cx="500" cy="25150"/>
            </a:xfrm>
            <a:custGeom>
              <a:avLst/>
              <a:gdLst/>
              <a:ahLst/>
              <a:cxnLst/>
              <a:rect l="l" t="t" r="r" b="b"/>
              <a:pathLst>
                <a:path w="20" h="1006" extrusionOk="0">
                  <a:moveTo>
                    <a:pt x="1" y="0"/>
                  </a:moveTo>
                  <a:lnTo>
                    <a:pt x="1" y="1005"/>
                  </a:lnTo>
                  <a:lnTo>
                    <a:pt x="19" y="987"/>
                  </a:lnTo>
                  <a:lnTo>
                    <a:pt x="19" y="3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13"/>
            <p:cNvSpPr/>
            <p:nvPr/>
          </p:nvSpPr>
          <p:spPr>
            <a:xfrm>
              <a:off x="6107025" y="2050000"/>
              <a:ext cx="500" cy="23750"/>
            </a:xfrm>
            <a:custGeom>
              <a:avLst/>
              <a:gdLst/>
              <a:ahLst/>
              <a:cxnLst/>
              <a:rect l="l" t="t" r="r" b="b"/>
              <a:pathLst>
                <a:path w="20" h="950" extrusionOk="0">
                  <a:moveTo>
                    <a:pt x="0" y="1"/>
                  </a:moveTo>
                  <a:lnTo>
                    <a:pt x="0" y="950"/>
                  </a:lnTo>
                  <a:lnTo>
                    <a:pt x="19" y="931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13"/>
            <p:cNvSpPr/>
            <p:nvPr/>
          </p:nvSpPr>
          <p:spPr>
            <a:xfrm>
              <a:off x="6107500" y="2050475"/>
              <a:ext cx="950" cy="22825"/>
            </a:xfrm>
            <a:custGeom>
              <a:avLst/>
              <a:gdLst/>
              <a:ahLst/>
              <a:cxnLst/>
              <a:rect l="l" t="t" r="r" b="b"/>
              <a:pathLst>
                <a:path w="38" h="913" extrusionOk="0">
                  <a:moveTo>
                    <a:pt x="0" y="0"/>
                  </a:moveTo>
                  <a:lnTo>
                    <a:pt x="0" y="912"/>
                  </a:lnTo>
                  <a:lnTo>
                    <a:pt x="37" y="893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3"/>
            <p:cNvSpPr/>
            <p:nvPr/>
          </p:nvSpPr>
          <p:spPr>
            <a:xfrm>
              <a:off x="6108425" y="2050925"/>
              <a:ext cx="475" cy="21900"/>
            </a:xfrm>
            <a:custGeom>
              <a:avLst/>
              <a:gdLst/>
              <a:ahLst/>
              <a:cxnLst/>
              <a:rect l="l" t="t" r="r" b="b"/>
              <a:pathLst>
                <a:path w="19" h="876" extrusionOk="0">
                  <a:moveTo>
                    <a:pt x="0" y="1"/>
                  </a:moveTo>
                  <a:lnTo>
                    <a:pt x="0" y="875"/>
                  </a:lnTo>
                  <a:lnTo>
                    <a:pt x="19" y="838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3"/>
            <p:cNvSpPr/>
            <p:nvPr/>
          </p:nvSpPr>
          <p:spPr>
            <a:xfrm>
              <a:off x="6108875" y="2051400"/>
              <a:ext cx="500" cy="20500"/>
            </a:xfrm>
            <a:custGeom>
              <a:avLst/>
              <a:gdLst/>
              <a:ahLst/>
              <a:cxnLst/>
              <a:rect l="l" t="t" r="r" b="b"/>
              <a:pathLst>
                <a:path w="20" h="820" extrusionOk="0">
                  <a:moveTo>
                    <a:pt x="1" y="0"/>
                  </a:moveTo>
                  <a:lnTo>
                    <a:pt x="1" y="819"/>
                  </a:lnTo>
                  <a:lnTo>
                    <a:pt x="20" y="80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3"/>
            <p:cNvSpPr/>
            <p:nvPr/>
          </p:nvSpPr>
          <p:spPr>
            <a:xfrm>
              <a:off x="6109350" y="2051875"/>
              <a:ext cx="500" cy="19550"/>
            </a:xfrm>
            <a:custGeom>
              <a:avLst/>
              <a:gdLst/>
              <a:ahLst/>
              <a:cxnLst/>
              <a:rect l="l" t="t" r="r" b="b"/>
              <a:pathLst>
                <a:path w="20" h="782" extrusionOk="0">
                  <a:moveTo>
                    <a:pt x="1" y="0"/>
                  </a:moveTo>
                  <a:lnTo>
                    <a:pt x="1" y="782"/>
                  </a:lnTo>
                  <a:lnTo>
                    <a:pt x="19" y="76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3"/>
            <p:cNvSpPr/>
            <p:nvPr/>
          </p:nvSpPr>
          <p:spPr>
            <a:xfrm>
              <a:off x="6109825" y="2052325"/>
              <a:ext cx="475" cy="18650"/>
            </a:xfrm>
            <a:custGeom>
              <a:avLst/>
              <a:gdLst/>
              <a:ahLst/>
              <a:cxnLst/>
              <a:rect l="l" t="t" r="r" b="b"/>
              <a:pathLst>
                <a:path w="19" h="746" extrusionOk="0">
                  <a:moveTo>
                    <a:pt x="0" y="1"/>
                  </a:moveTo>
                  <a:lnTo>
                    <a:pt x="0" y="745"/>
                  </a:lnTo>
                  <a:lnTo>
                    <a:pt x="19" y="72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3"/>
            <p:cNvSpPr/>
            <p:nvPr/>
          </p:nvSpPr>
          <p:spPr>
            <a:xfrm>
              <a:off x="6110275" y="2053250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1" y="1"/>
                  </a:moveTo>
                  <a:lnTo>
                    <a:pt x="1" y="689"/>
                  </a:lnTo>
                  <a:lnTo>
                    <a:pt x="19" y="67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13"/>
            <p:cNvSpPr/>
            <p:nvPr/>
          </p:nvSpPr>
          <p:spPr>
            <a:xfrm>
              <a:off x="6110750" y="2053725"/>
              <a:ext cx="950" cy="16300"/>
            </a:xfrm>
            <a:custGeom>
              <a:avLst/>
              <a:gdLst/>
              <a:ahLst/>
              <a:cxnLst/>
              <a:rect l="l" t="t" r="r" b="b"/>
              <a:pathLst>
                <a:path w="38" h="652" extrusionOk="0">
                  <a:moveTo>
                    <a:pt x="0" y="0"/>
                  </a:moveTo>
                  <a:lnTo>
                    <a:pt x="0" y="652"/>
                  </a:lnTo>
                  <a:lnTo>
                    <a:pt x="38" y="633"/>
                  </a:lnTo>
                  <a:lnTo>
                    <a:pt x="38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3"/>
            <p:cNvSpPr/>
            <p:nvPr/>
          </p:nvSpPr>
          <p:spPr>
            <a:xfrm>
              <a:off x="6111675" y="2054200"/>
              <a:ext cx="500" cy="15375"/>
            </a:xfrm>
            <a:custGeom>
              <a:avLst/>
              <a:gdLst/>
              <a:ahLst/>
              <a:cxnLst/>
              <a:rect l="l" t="t" r="r" b="b"/>
              <a:pathLst>
                <a:path w="20" h="615" extrusionOk="0">
                  <a:moveTo>
                    <a:pt x="1" y="0"/>
                  </a:moveTo>
                  <a:lnTo>
                    <a:pt x="1" y="614"/>
                  </a:lnTo>
                  <a:lnTo>
                    <a:pt x="19" y="57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3"/>
            <p:cNvSpPr/>
            <p:nvPr/>
          </p:nvSpPr>
          <p:spPr>
            <a:xfrm>
              <a:off x="6112150" y="2054650"/>
              <a:ext cx="475" cy="13975"/>
            </a:xfrm>
            <a:custGeom>
              <a:avLst/>
              <a:gdLst/>
              <a:ahLst/>
              <a:cxnLst/>
              <a:rect l="l" t="t" r="r" b="b"/>
              <a:pathLst>
                <a:path w="19" h="559" extrusionOk="0">
                  <a:moveTo>
                    <a:pt x="0" y="1"/>
                  </a:moveTo>
                  <a:lnTo>
                    <a:pt x="0" y="559"/>
                  </a:lnTo>
                  <a:lnTo>
                    <a:pt x="19" y="54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3"/>
            <p:cNvSpPr/>
            <p:nvPr/>
          </p:nvSpPr>
          <p:spPr>
            <a:xfrm>
              <a:off x="6112600" y="2055125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1" y="0"/>
                  </a:moveTo>
                  <a:lnTo>
                    <a:pt x="1" y="521"/>
                  </a:lnTo>
                  <a:lnTo>
                    <a:pt x="19" y="5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3"/>
            <p:cNvSpPr/>
            <p:nvPr/>
          </p:nvSpPr>
          <p:spPr>
            <a:xfrm>
              <a:off x="6113075" y="2055575"/>
              <a:ext cx="475" cy="12125"/>
            </a:xfrm>
            <a:custGeom>
              <a:avLst/>
              <a:gdLst/>
              <a:ahLst/>
              <a:cxnLst/>
              <a:rect l="l" t="t" r="r" b="b"/>
              <a:pathLst>
                <a:path w="19" h="485" extrusionOk="0">
                  <a:moveTo>
                    <a:pt x="0" y="1"/>
                  </a:moveTo>
                  <a:lnTo>
                    <a:pt x="0" y="485"/>
                  </a:lnTo>
                  <a:lnTo>
                    <a:pt x="19" y="46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3"/>
            <p:cNvSpPr/>
            <p:nvPr/>
          </p:nvSpPr>
          <p:spPr>
            <a:xfrm>
              <a:off x="6113550" y="2056525"/>
              <a:ext cx="475" cy="10725"/>
            </a:xfrm>
            <a:custGeom>
              <a:avLst/>
              <a:gdLst/>
              <a:ahLst/>
              <a:cxnLst/>
              <a:rect l="l" t="t" r="r" b="b"/>
              <a:pathLst>
                <a:path w="19" h="429" extrusionOk="0">
                  <a:moveTo>
                    <a:pt x="0" y="0"/>
                  </a:moveTo>
                  <a:lnTo>
                    <a:pt x="0" y="428"/>
                  </a:lnTo>
                  <a:lnTo>
                    <a:pt x="19" y="410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3"/>
            <p:cNvSpPr/>
            <p:nvPr/>
          </p:nvSpPr>
          <p:spPr>
            <a:xfrm>
              <a:off x="6114000" y="2056975"/>
              <a:ext cx="950" cy="9800"/>
            </a:xfrm>
            <a:custGeom>
              <a:avLst/>
              <a:gdLst/>
              <a:ahLst/>
              <a:cxnLst/>
              <a:rect l="l" t="t" r="r" b="b"/>
              <a:pathLst>
                <a:path w="38" h="392" extrusionOk="0">
                  <a:moveTo>
                    <a:pt x="1" y="1"/>
                  </a:moveTo>
                  <a:lnTo>
                    <a:pt x="1" y="392"/>
                  </a:lnTo>
                  <a:lnTo>
                    <a:pt x="38" y="373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3"/>
            <p:cNvSpPr/>
            <p:nvPr/>
          </p:nvSpPr>
          <p:spPr>
            <a:xfrm>
              <a:off x="6114925" y="2057450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9" y="31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3"/>
            <p:cNvSpPr/>
            <p:nvPr/>
          </p:nvSpPr>
          <p:spPr>
            <a:xfrm>
              <a:off x="6115400" y="2057900"/>
              <a:ext cx="500" cy="7475"/>
            </a:xfrm>
            <a:custGeom>
              <a:avLst/>
              <a:gdLst/>
              <a:ahLst/>
              <a:cxnLst/>
              <a:rect l="l" t="t" r="r" b="b"/>
              <a:pathLst>
                <a:path w="20" h="299" extrusionOk="0">
                  <a:moveTo>
                    <a:pt x="0" y="1"/>
                  </a:moveTo>
                  <a:lnTo>
                    <a:pt x="0" y="299"/>
                  </a:lnTo>
                  <a:lnTo>
                    <a:pt x="19" y="28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3"/>
            <p:cNvSpPr/>
            <p:nvPr/>
          </p:nvSpPr>
          <p:spPr>
            <a:xfrm>
              <a:off x="6115875" y="2058375"/>
              <a:ext cx="475" cy="6550"/>
            </a:xfrm>
            <a:custGeom>
              <a:avLst/>
              <a:gdLst/>
              <a:ahLst/>
              <a:cxnLst/>
              <a:rect l="l" t="t" r="r" b="b"/>
              <a:pathLst>
                <a:path w="19" h="262" extrusionOk="0">
                  <a:moveTo>
                    <a:pt x="0" y="1"/>
                  </a:moveTo>
                  <a:lnTo>
                    <a:pt x="0" y="261"/>
                  </a:lnTo>
                  <a:lnTo>
                    <a:pt x="19" y="24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3"/>
            <p:cNvSpPr/>
            <p:nvPr/>
          </p:nvSpPr>
          <p:spPr>
            <a:xfrm>
              <a:off x="6116325" y="2058850"/>
              <a:ext cx="500" cy="5600"/>
            </a:xfrm>
            <a:custGeom>
              <a:avLst/>
              <a:gdLst/>
              <a:ahLst/>
              <a:cxnLst/>
              <a:rect l="l" t="t" r="r" b="b"/>
              <a:pathLst>
                <a:path w="20" h="224" extrusionOk="0">
                  <a:moveTo>
                    <a:pt x="1" y="0"/>
                  </a:moveTo>
                  <a:lnTo>
                    <a:pt x="1" y="223"/>
                  </a:lnTo>
                  <a:lnTo>
                    <a:pt x="19" y="205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3"/>
            <p:cNvSpPr/>
            <p:nvPr/>
          </p:nvSpPr>
          <p:spPr>
            <a:xfrm>
              <a:off x="6116800" y="2059775"/>
              <a:ext cx="475" cy="4200"/>
            </a:xfrm>
            <a:custGeom>
              <a:avLst/>
              <a:gdLst/>
              <a:ahLst/>
              <a:cxnLst/>
              <a:rect l="l" t="t" r="r" b="b"/>
              <a:pathLst>
                <a:path w="19" h="168" extrusionOk="0">
                  <a:moveTo>
                    <a:pt x="0" y="0"/>
                  </a:moveTo>
                  <a:lnTo>
                    <a:pt x="0" y="168"/>
                  </a:lnTo>
                  <a:lnTo>
                    <a:pt x="19" y="149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3"/>
            <p:cNvSpPr/>
            <p:nvPr/>
          </p:nvSpPr>
          <p:spPr>
            <a:xfrm>
              <a:off x="6117250" y="2060225"/>
              <a:ext cx="975" cy="3300"/>
            </a:xfrm>
            <a:custGeom>
              <a:avLst/>
              <a:gdLst/>
              <a:ahLst/>
              <a:cxnLst/>
              <a:rect l="l" t="t" r="r" b="b"/>
              <a:pathLst>
                <a:path w="39" h="132" extrusionOk="0">
                  <a:moveTo>
                    <a:pt x="1" y="1"/>
                  </a:moveTo>
                  <a:lnTo>
                    <a:pt x="1" y="131"/>
                  </a:lnTo>
                  <a:lnTo>
                    <a:pt x="38" y="113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3"/>
            <p:cNvSpPr/>
            <p:nvPr/>
          </p:nvSpPr>
          <p:spPr>
            <a:xfrm>
              <a:off x="6118200" y="2060700"/>
              <a:ext cx="475" cy="2350"/>
            </a:xfrm>
            <a:custGeom>
              <a:avLst/>
              <a:gdLst/>
              <a:ahLst/>
              <a:cxnLst/>
              <a:rect l="l" t="t" r="r" b="b"/>
              <a:pathLst>
                <a:path w="19" h="94" extrusionOk="0">
                  <a:moveTo>
                    <a:pt x="0" y="1"/>
                  </a:moveTo>
                  <a:lnTo>
                    <a:pt x="0" y="94"/>
                  </a:lnTo>
                  <a:lnTo>
                    <a:pt x="19" y="5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3"/>
            <p:cNvSpPr/>
            <p:nvPr/>
          </p:nvSpPr>
          <p:spPr>
            <a:xfrm>
              <a:off x="6118650" y="2061175"/>
              <a:ext cx="500" cy="95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1" y="0"/>
                  </a:moveTo>
                  <a:lnTo>
                    <a:pt x="1" y="3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3"/>
            <p:cNvSpPr/>
            <p:nvPr/>
          </p:nvSpPr>
          <p:spPr>
            <a:xfrm>
              <a:off x="5774825" y="2299850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9" name="Google Shape;1319;p13"/>
          <p:cNvSpPr txBox="1">
            <a:spLocks noGrp="1"/>
          </p:cNvSpPr>
          <p:nvPr>
            <p:ph type="title" idx="13"/>
          </p:nvPr>
        </p:nvSpPr>
        <p:spPr>
          <a:xfrm>
            <a:off x="5045351" y="3272625"/>
            <a:ext cx="25743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20" name="Google Shape;1320;p13"/>
          <p:cNvSpPr txBox="1">
            <a:spLocks noGrp="1"/>
          </p:cNvSpPr>
          <p:nvPr>
            <p:ph type="subTitle" idx="14"/>
          </p:nvPr>
        </p:nvSpPr>
        <p:spPr>
          <a:xfrm>
            <a:off x="5045342" y="3709900"/>
            <a:ext cx="2574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1" name="Google Shape;1321;p13"/>
          <p:cNvSpPr txBox="1">
            <a:spLocks noGrp="1"/>
          </p:cNvSpPr>
          <p:nvPr>
            <p:ph type="title" idx="15"/>
          </p:nvPr>
        </p:nvSpPr>
        <p:spPr>
          <a:xfrm>
            <a:off x="713225" y="539500"/>
            <a:ext cx="768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p17"/>
          <p:cNvSpPr/>
          <p:nvPr/>
        </p:nvSpPr>
        <p:spPr>
          <a:xfrm>
            <a:off x="7422442" y="3502766"/>
            <a:ext cx="823936" cy="823879"/>
          </a:xfrm>
          <a:custGeom>
            <a:avLst/>
            <a:gdLst/>
            <a:ahLst/>
            <a:cxnLst/>
            <a:rect l="l" t="t" r="r" b="b"/>
            <a:pathLst>
              <a:path w="14462" h="14461" extrusionOk="0">
                <a:moveTo>
                  <a:pt x="7222" y="0"/>
                </a:moveTo>
                <a:lnTo>
                  <a:pt x="1" y="7221"/>
                </a:lnTo>
                <a:lnTo>
                  <a:pt x="7222" y="14461"/>
                </a:lnTo>
                <a:lnTo>
                  <a:pt x="14461" y="7221"/>
                </a:lnTo>
                <a:lnTo>
                  <a:pt x="7222" y="0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00FF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5" name="Google Shape;1435;p17"/>
          <p:cNvGrpSpPr/>
          <p:nvPr/>
        </p:nvGrpSpPr>
        <p:grpSpPr>
          <a:xfrm>
            <a:off x="5868426" y="-153461"/>
            <a:ext cx="3931972" cy="3255637"/>
            <a:chOff x="2210400" y="2558550"/>
            <a:chExt cx="971025" cy="804000"/>
          </a:xfrm>
        </p:grpSpPr>
        <p:sp>
          <p:nvSpPr>
            <p:cNvPr id="1436" name="Google Shape;1436;p17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7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7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17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17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7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7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7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4" name="Google Shape;1444;p17"/>
          <p:cNvGrpSpPr/>
          <p:nvPr/>
        </p:nvGrpSpPr>
        <p:grpSpPr>
          <a:xfrm>
            <a:off x="5637046" y="992950"/>
            <a:ext cx="1162705" cy="962710"/>
            <a:chOff x="2210400" y="2558550"/>
            <a:chExt cx="971025" cy="804000"/>
          </a:xfrm>
        </p:grpSpPr>
        <p:sp>
          <p:nvSpPr>
            <p:cNvPr id="1445" name="Google Shape;1445;p17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17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17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7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17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17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17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17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3" name="Google Shape;1453;p17"/>
          <p:cNvGrpSpPr/>
          <p:nvPr/>
        </p:nvGrpSpPr>
        <p:grpSpPr>
          <a:xfrm>
            <a:off x="7253149" y="3334154"/>
            <a:ext cx="1162531" cy="1161127"/>
            <a:chOff x="2651171" y="2397773"/>
            <a:chExt cx="2099568" cy="2097033"/>
          </a:xfrm>
        </p:grpSpPr>
        <p:sp>
          <p:nvSpPr>
            <p:cNvPr id="1454" name="Google Shape;1454;p17"/>
            <p:cNvSpPr/>
            <p:nvPr/>
          </p:nvSpPr>
          <p:spPr>
            <a:xfrm>
              <a:off x="2651171" y="2397773"/>
              <a:ext cx="2099568" cy="2097033"/>
            </a:xfrm>
            <a:custGeom>
              <a:avLst/>
              <a:gdLst/>
              <a:ahLst/>
              <a:cxnLst/>
              <a:rect l="l" t="t" r="r" b="b"/>
              <a:pathLst>
                <a:path w="14908" h="14890" extrusionOk="0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17"/>
            <p:cNvSpPr/>
            <p:nvPr/>
          </p:nvSpPr>
          <p:spPr>
            <a:xfrm>
              <a:off x="3033817" y="2780418"/>
              <a:ext cx="1334271" cy="13342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6" name="Google Shape;1456;p17"/>
          <p:cNvGrpSpPr/>
          <p:nvPr/>
        </p:nvGrpSpPr>
        <p:grpSpPr>
          <a:xfrm>
            <a:off x="-1552190" y="1537709"/>
            <a:ext cx="4779359" cy="3901002"/>
            <a:chOff x="2556818" y="232872"/>
            <a:chExt cx="6486643" cy="5294519"/>
          </a:xfrm>
        </p:grpSpPr>
        <p:sp>
          <p:nvSpPr>
            <p:cNvPr id="1457" name="Google Shape;1457;p17"/>
            <p:cNvSpPr/>
            <p:nvPr/>
          </p:nvSpPr>
          <p:spPr>
            <a:xfrm>
              <a:off x="3969040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17"/>
            <p:cNvSpPr/>
            <p:nvPr/>
          </p:nvSpPr>
          <p:spPr>
            <a:xfrm>
              <a:off x="3835388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17"/>
            <p:cNvSpPr/>
            <p:nvPr/>
          </p:nvSpPr>
          <p:spPr>
            <a:xfrm>
              <a:off x="3704272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17"/>
            <p:cNvSpPr/>
            <p:nvPr/>
          </p:nvSpPr>
          <p:spPr>
            <a:xfrm>
              <a:off x="357329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17"/>
            <p:cNvSpPr/>
            <p:nvPr/>
          </p:nvSpPr>
          <p:spPr>
            <a:xfrm>
              <a:off x="451420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17"/>
            <p:cNvSpPr/>
            <p:nvPr/>
          </p:nvSpPr>
          <p:spPr>
            <a:xfrm>
              <a:off x="4380556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17"/>
            <p:cNvSpPr/>
            <p:nvPr/>
          </p:nvSpPr>
          <p:spPr>
            <a:xfrm>
              <a:off x="4249440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17"/>
            <p:cNvSpPr/>
            <p:nvPr/>
          </p:nvSpPr>
          <p:spPr>
            <a:xfrm>
              <a:off x="4115789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17"/>
            <p:cNvSpPr/>
            <p:nvPr/>
          </p:nvSpPr>
          <p:spPr>
            <a:xfrm>
              <a:off x="2556818" y="3784276"/>
              <a:ext cx="1743115" cy="174311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6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1F133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6" name="Google Shape;1466;p17"/>
          <p:cNvGrpSpPr/>
          <p:nvPr/>
        </p:nvGrpSpPr>
        <p:grpSpPr>
          <a:xfrm>
            <a:off x="1701728" y="4085003"/>
            <a:ext cx="1067211" cy="1065922"/>
            <a:chOff x="2651171" y="2397773"/>
            <a:chExt cx="2099568" cy="2097033"/>
          </a:xfrm>
        </p:grpSpPr>
        <p:sp>
          <p:nvSpPr>
            <p:cNvPr id="1467" name="Google Shape;1467;p17"/>
            <p:cNvSpPr/>
            <p:nvPr/>
          </p:nvSpPr>
          <p:spPr>
            <a:xfrm>
              <a:off x="2682577" y="2429319"/>
              <a:ext cx="2036756" cy="2036615"/>
            </a:xfrm>
            <a:custGeom>
              <a:avLst/>
              <a:gdLst/>
              <a:ahLst/>
              <a:cxnLst/>
              <a:rect l="l" t="t" r="r" b="b"/>
              <a:pathLst>
                <a:path w="14462" h="14461" extrusionOk="0">
                  <a:moveTo>
                    <a:pt x="7222" y="0"/>
                  </a:moveTo>
                  <a:lnTo>
                    <a:pt x="1" y="7221"/>
                  </a:lnTo>
                  <a:lnTo>
                    <a:pt x="7222" y="14461"/>
                  </a:lnTo>
                  <a:lnTo>
                    <a:pt x="14461" y="7221"/>
                  </a:lnTo>
                  <a:lnTo>
                    <a:pt x="7222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17"/>
            <p:cNvSpPr/>
            <p:nvPr/>
          </p:nvSpPr>
          <p:spPr>
            <a:xfrm>
              <a:off x="2651171" y="2397773"/>
              <a:ext cx="2099568" cy="2097033"/>
            </a:xfrm>
            <a:custGeom>
              <a:avLst/>
              <a:gdLst/>
              <a:ahLst/>
              <a:cxnLst/>
              <a:rect l="l" t="t" r="r" b="b"/>
              <a:pathLst>
                <a:path w="14908" h="14890" extrusionOk="0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17"/>
            <p:cNvSpPr/>
            <p:nvPr/>
          </p:nvSpPr>
          <p:spPr>
            <a:xfrm>
              <a:off x="3033817" y="2780418"/>
              <a:ext cx="1334271" cy="13342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0" name="Google Shape;1470;p17"/>
          <p:cNvSpPr txBox="1">
            <a:spLocks noGrp="1"/>
          </p:cNvSpPr>
          <p:nvPr>
            <p:ph type="title"/>
          </p:nvPr>
        </p:nvSpPr>
        <p:spPr>
          <a:xfrm>
            <a:off x="2074375" y="2993651"/>
            <a:ext cx="46581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71" name="Google Shape;1471;p17"/>
          <p:cNvSpPr txBox="1">
            <a:spLocks noGrp="1"/>
          </p:cNvSpPr>
          <p:nvPr>
            <p:ph type="subTitle" idx="1"/>
          </p:nvPr>
        </p:nvSpPr>
        <p:spPr>
          <a:xfrm>
            <a:off x="2074375" y="1438075"/>
            <a:ext cx="5385000" cy="14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TITLE_AND_BODY_1_1">
    <p:spTree>
      <p:nvGrpSpPr>
        <p:cNvPr id="1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p18"/>
          <p:cNvSpPr txBox="1">
            <a:spLocks noGrp="1"/>
          </p:cNvSpPr>
          <p:nvPr>
            <p:ph type="title"/>
          </p:nvPr>
        </p:nvSpPr>
        <p:spPr>
          <a:xfrm>
            <a:off x="713225" y="1366475"/>
            <a:ext cx="4153800" cy="13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100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474" name="Google Shape;1474;p18"/>
          <p:cNvSpPr txBox="1">
            <a:spLocks noGrp="1"/>
          </p:cNvSpPr>
          <p:nvPr>
            <p:ph type="body" idx="1"/>
          </p:nvPr>
        </p:nvSpPr>
        <p:spPr>
          <a:xfrm>
            <a:off x="713225" y="2861975"/>
            <a:ext cx="4153800" cy="6909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600" b="1"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1475" name="Google Shape;1475;p18"/>
          <p:cNvGrpSpPr/>
          <p:nvPr/>
        </p:nvGrpSpPr>
        <p:grpSpPr>
          <a:xfrm rot="10800000" flipH="1">
            <a:off x="7502649" y="117854"/>
            <a:ext cx="950475" cy="949327"/>
            <a:chOff x="2651171" y="2397773"/>
            <a:chExt cx="2099568" cy="2097033"/>
          </a:xfrm>
        </p:grpSpPr>
        <p:sp>
          <p:nvSpPr>
            <p:cNvPr id="1476" name="Google Shape;1476;p18"/>
            <p:cNvSpPr/>
            <p:nvPr/>
          </p:nvSpPr>
          <p:spPr>
            <a:xfrm>
              <a:off x="2651171" y="2397773"/>
              <a:ext cx="2099568" cy="2097033"/>
            </a:xfrm>
            <a:custGeom>
              <a:avLst/>
              <a:gdLst/>
              <a:ahLst/>
              <a:cxnLst/>
              <a:rect l="l" t="t" r="r" b="b"/>
              <a:pathLst>
                <a:path w="14908" h="14890" extrusionOk="0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18"/>
            <p:cNvSpPr/>
            <p:nvPr/>
          </p:nvSpPr>
          <p:spPr>
            <a:xfrm>
              <a:off x="3033817" y="2780418"/>
              <a:ext cx="1334271" cy="13342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8" name="Google Shape;1478;p18"/>
          <p:cNvGrpSpPr/>
          <p:nvPr/>
        </p:nvGrpSpPr>
        <p:grpSpPr>
          <a:xfrm>
            <a:off x="6967434" y="591408"/>
            <a:ext cx="776000" cy="775063"/>
            <a:chOff x="2651171" y="2397773"/>
            <a:chExt cx="2099568" cy="2097033"/>
          </a:xfrm>
        </p:grpSpPr>
        <p:sp>
          <p:nvSpPr>
            <p:cNvPr id="1479" name="Google Shape;1479;p18"/>
            <p:cNvSpPr/>
            <p:nvPr/>
          </p:nvSpPr>
          <p:spPr>
            <a:xfrm>
              <a:off x="2682577" y="2429319"/>
              <a:ext cx="2036756" cy="2036615"/>
            </a:xfrm>
            <a:custGeom>
              <a:avLst/>
              <a:gdLst/>
              <a:ahLst/>
              <a:cxnLst/>
              <a:rect l="l" t="t" r="r" b="b"/>
              <a:pathLst>
                <a:path w="14462" h="14461" extrusionOk="0">
                  <a:moveTo>
                    <a:pt x="7222" y="0"/>
                  </a:moveTo>
                  <a:lnTo>
                    <a:pt x="1" y="7221"/>
                  </a:lnTo>
                  <a:lnTo>
                    <a:pt x="7222" y="14461"/>
                  </a:lnTo>
                  <a:lnTo>
                    <a:pt x="14461" y="7221"/>
                  </a:lnTo>
                  <a:lnTo>
                    <a:pt x="7222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18"/>
            <p:cNvSpPr/>
            <p:nvPr/>
          </p:nvSpPr>
          <p:spPr>
            <a:xfrm>
              <a:off x="2651171" y="2397773"/>
              <a:ext cx="2099568" cy="2097033"/>
            </a:xfrm>
            <a:custGeom>
              <a:avLst/>
              <a:gdLst/>
              <a:ahLst/>
              <a:cxnLst/>
              <a:rect l="l" t="t" r="r" b="b"/>
              <a:pathLst>
                <a:path w="14908" h="14890" extrusionOk="0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18"/>
            <p:cNvSpPr/>
            <p:nvPr/>
          </p:nvSpPr>
          <p:spPr>
            <a:xfrm>
              <a:off x="3033817" y="2780418"/>
              <a:ext cx="1334271" cy="13342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2" name="Google Shape;1482;p18"/>
          <p:cNvGrpSpPr/>
          <p:nvPr/>
        </p:nvGrpSpPr>
        <p:grpSpPr>
          <a:xfrm>
            <a:off x="4867027" y="-1203763"/>
            <a:ext cx="2872292" cy="2378232"/>
            <a:chOff x="2210400" y="2558550"/>
            <a:chExt cx="971025" cy="804000"/>
          </a:xfrm>
        </p:grpSpPr>
        <p:sp>
          <p:nvSpPr>
            <p:cNvPr id="1483" name="Google Shape;1483;p18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18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18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18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8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8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18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18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1" name="Google Shape;1491;p18"/>
          <p:cNvSpPr/>
          <p:nvPr/>
        </p:nvSpPr>
        <p:spPr>
          <a:xfrm>
            <a:off x="3861515" y="-2106569"/>
            <a:ext cx="3365079" cy="3363186"/>
          </a:xfrm>
          <a:custGeom>
            <a:avLst/>
            <a:gdLst/>
            <a:ahLst/>
            <a:cxnLst/>
            <a:rect l="l" t="t" r="r" b="b"/>
            <a:pathLst>
              <a:path w="33780" h="33761" extrusionOk="0">
                <a:moveTo>
                  <a:pt x="1322" y="16880"/>
                </a:moveTo>
                <a:lnTo>
                  <a:pt x="16899" y="32439"/>
                </a:lnTo>
                <a:lnTo>
                  <a:pt x="32458" y="16880"/>
                </a:lnTo>
                <a:lnTo>
                  <a:pt x="16899" y="1303"/>
                </a:lnTo>
                <a:close/>
                <a:moveTo>
                  <a:pt x="16899" y="33760"/>
                </a:moveTo>
                <a:lnTo>
                  <a:pt x="1" y="16880"/>
                </a:lnTo>
                <a:lnTo>
                  <a:pt x="16899" y="0"/>
                </a:lnTo>
                <a:lnTo>
                  <a:pt x="33779" y="16880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351C7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92" name="Google Shape;1492;p18"/>
          <p:cNvGrpSpPr/>
          <p:nvPr/>
        </p:nvGrpSpPr>
        <p:grpSpPr>
          <a:xfrm rot="10800000" flipH="1">
            <a:off x="6370594" y="1256627"/>
            <a:ext cx="3214967" cy="2661964"/>
            <a:chOff x="2210400" y="2558550"/>
            <a:chExt cx="971025" cy="804000"/>
          </a:xfrm>
        </p:grpSpPr>
        <p:sp>
          <p:nvSpPr>
            <p:cNvPr id="1493" name="Google Shape;1493;p18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18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18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18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18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8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8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8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4E29AA"/>
            </a:gs>
            <a:gs pos="100000">
              <a:srgbClr val="674EA7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pace Grotesk"/>
              <a:buNone/>
              <a:defRPr sz="33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osis"/>
              <a:buChar char="●"/>
              <a:defRPr sz="18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●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●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8" r:id="rId6"/>
    <p:sldLayoutId id="2147483659" r:id="rId7"/>
    <p:sldLayoutId id="2147483663" r:id="rId8"/>
    <p:sldLayoutId id="2147483664" r:id="rId9"/>
    <p:sldLayoutId id="2147483669" r:id="rId10"/>
    <p:sldLayoutId id="2147483702" r:id="rId11"/>
    <p:sldLayoutId id="214748370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pos="449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340">
          <p15:clr>
            <a:srgbClr val="EA4335"/>
          </p15:clr>
        </p15:guide>
        <p15:guide id="5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E29AA"/>
            </a:gs>
            <a:gs pos="100000">
              <a:srgbClr val="674EA7"/>
            </a:gs>
          </a:gsLst>
          <a:lin ang="16198662" scaled="0"/>
        </a:gradFill>
        <a:effectLst/>
      </p:bgPr>
    </p:bg>
    <p:spTree>
      <p:nvGrpSpPr>
        <p:cNvPr id="1" name="Shape 3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6" name="Google Shape;3646;p61"/>
          <p:cNvSpPr txBox="1">
            <a:spLocks noGrp="1"/>
          </p:cNvSpPr>
          <p:nvPr>
            <p:ph type="ctrTitle"/>
          </p:nvPr>
        </p:nvSpPr>
        <p:spPr>
          <a:xfrm>
            <a:off x="682500" y="614500"/>
            <a:ext cx="5200800" cy="30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/>
              <a:t>StarHotel</a:t>
            </a:r>
            <a:br>
              <a:rPr lang="en" sz="7200" b="1" dirty="0"/>
            </a:br>
            <a:r>
              <a:rPr lang="en-US" sz="3600" b="1" dirty="0"/>
              <a:t>Final course</a:t>
            </a:r>
            <a:r>
              <a:rPr lang="en" sz="3600" b="1" dirty="0"/>
              <a:t> project </a:t>
            </a:r>
            <a:br>
              <a:rPr lang="en" sz="3600" b="1" dirty="0"/>
            </a:br>
            <a:br>
              <a:rPr lang="en" sz="3600" b="1" dirty="0"/>
            </a:br>
            <a:r>
              <a:rPr lang="en" sz="2000" dirty="0"/>
              <a:t>by Esti Rabino &amp; Omer Sroya</a:t>
            </a:r>
            <a:br>
              <a:rPr lang="en" sz="3600" b="1" dirty="0"/>
            </a:br>
            <a:endParaRPr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AC65EF-1949-4F96-8316-9BF8644C8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516" y="725864"/>
            <a:ext cx="2740906" cy="23425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A3D3B0-8B34-4ACD-9552-9CBEFEC46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463" y="1554180"/>
            <a:ext cx="2904370" cy="30284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0EE4E6E-D0F3-4CDD-AA97-6A8B991B9594}"/>
              </a:ext>
            </a:extLst>
          </p:cNvPr>
          <p:cNvSpPr txBox="1"/>
          <p:nvPr/>
        </p:nvSpPr>
        <p:spPr>
          <a:xfrm>
            <a:off x="699940" y="800576"/>
            <a:ext cx="49632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lt1"/>
                </a:solidFill>
                <a:latin typeface="Dosis"/>
                <a:sym typeface="Dosis"/>
              </a:rPr>
              <a:t>Here we can see</a:t>
            </a:r>
            <a:r>
              <a:rPr lang="en-US" dirty="0">
                <a:solidFill>
                  <a:schemeClr val="lt1"/>
                </a:solidFill>
                <a:latin typeface="Dosis"/>
                <a:sym typeface="Dosis"/>
              </a:rPr>
              <a:t> the hotels distribution in all the tested cities</a:t>
            </a:r>
            <a:r>
              <a:rPr lang="en-US" sz="1400" dirty="0">
                <a:solidFill>
                  <a:schemeClr val="lt1"/>
                </a:solidFill>
                <a:latin typeface="Dosis"/>
                <a:sym typeface="Dosis"/>
              </a:rPr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F39E24-0565-48D0-890A-80FE6C20AC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75" t="2388" r="7995"/>
          <a:stretch/>
        </p:blipFill>
        <p:spPr>
          <a:xfrm>
            <a:off x="5957888" y="1398340"/>
            <a:ext cx="2305050" cy="23468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5228D8-096B-45B3-8073-9810969B2F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953" y="380729"/>
            <a:ext cx="2124168" cy="22624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18CDA4-BD7C-4447-A9E0-A119EE0280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475" y="2061892"/>
            <a:ext cx="2225731" cy="234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643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" name="Google Shape;3829;p68"/>
          <p:cNvSpPr txBox="1">
            <a:spLocks noGrp="1"/>
          </p:cNvSpPr>
          <p:nvPr>
            <p:ph type="title"/>
          </p:nvPr>
        </p:nvSpPr>
        <p:spPr>
          <a:xfrm>
            <a:off x="628651" y="539500"/>
            <a:ext cx="7802073" cy="9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Machine Learning</a:t>
            </a:r>
            <a:br>
              <a:rPr lang="en-US" dirty="0"/>
            </a:br>
            <a:r>
              <a:rPr lang="en-US" sz="2400" dirty="0"/>
              <a:t>Decision tree &amp; KNN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FA0D35-2375-48C9-9390-C33DF56BE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155" y="1591916"/>
            <a:ext cx="4151690" cy="269175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1D81E5A-2B7C-44CE-A707-A2D9DCC6CDB2}"/>
              </a:ext>
            </a:extLst>
          </p:cNvPr>
          <p:cNvSpPr txBox="1"/>
          <p:nvPr/>
        </p:nvSpPr>
        <p:spPr>
          <a:xfrm>
            <a:off x="628651" y="1592818"/>
            <a:ext cx="17430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lt1"/>
                </a:solidFill>
                <a:latin typeface="Dosis"/>
              </a:rPr>
              <a:t>*Train Model</a:t>
            </a:r>
          </a:p>
          <a:p>
            <a:r>
              <a:rPr lang="en-US" dirty="0">
                <a:solidFill>
                  <a:schemeClr val="lt1"/>
                </a:solidFill>
                <a:latin typeface="Dosis"/>
              </a:rPr>
              <a:t>*Test Model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8C1AF3-EB1F-415D-A617-7BB8D2E5F839}"/>
              </a:ext>
            </a:extLst>
          </p:cNvPr>
          <p:cNvSpPr txBox="1"/>
          <p:nvPr/>
        </p:nvSpPr>
        <p:spPr>
          <a:xfrm>
            <a:off x="590551" y="4351587"/>
            <a:ext cx="5648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lt1"/>
                </a:solidFill>
                <a:latin typeface="Dosis"/>
              </a:rPr>
              <a:t>The accuracy score for the decision tree is: 0.8909487459105779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DC96ED-910A-4DB4-907E-E0EAE3244CB5}"/>
              </a:ext>
            </a:extLst>
          </p:cNvPr>
          <p:cNvSpPr txBox="1"/>
          <p:nvPr/>
        </p:nvSpPr>
        <p:spPr>
          <a:xfrm>
            <a:off x="590551" y="4659364"/>
            <a:ext cx="5648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lt1"/>
                </a:solidFill>
                <a:latin typeface="Dosis"/>
              </a:rPr>
              <a:t>The accuracy score for the KNN is: 0.7535441657579062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9" name="Google Shape;3849;p69"/>
          <p:cNvSpPr txBox="1">
            <a:spLocks noGrp="1"/>
          </p:cNvSpPr>
          <p:nvPr>
            <p:ph type="title"/>
          </p:nvPr>
        </p:nvSpPr>
        <p:spPr>
          <a:xfrm>
            <a:off x="2901409" y="1939675"/>
            <a:ext cx="3341182" cy="9511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400" dirty="0"/>
              <a:t>Thank you!</a:t>
            </a:r>
            <a:endParaRPr sz="4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1" name="Google Shape;3701;p6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</a:t>
            </a:r>
            <a:r>
              <a:rPr lang="en" dirty="0"/>
              <a:t>s it possible to predict</a:t>
            </a:r>
            <a:r>
              <a:rPr lang="he-IL" dirty="0"/>
              <a:t> </a:t>
            </a:r>
            <a:r>
              <a:rPr lang="en-US" dirty="0"/>
              <a:t>the level of a hotel given its facilities and the provided services</a:t>
            </a:r>
            <a:r>
              <a:rPr lang="he-IL" dirty="0"/>
              <a:t>?</a:t>
            </a:r>
            <a:br>
              <a:rPr lang="en-US" dirty="0"/>
            </a:br>
            <a:br>
              <a:rPr lang="en-US" dirty="0"/>
            </a:b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674F7A-2088-4A69-9D9F-1C0E67C80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847" y="1890446"/>
            <a:ext cx="2542388" cy="16004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1567B0-4276-4E98-9B48-3BA96419D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65" y="2309812"/>
            <a:ext cx="3143633" cy="17604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1216AAE-A47D-4E33-B827-88AB09536D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4770" y="2125141"/>
            <a:ext cx="1919770" cy="12432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267503A-1775-4891-91F8-308B02FD7E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6122" y="3967163"/>
            <a:ext cx="1731097" cy="10787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0DE778-971B-4320-A93B-A754D02651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8022" y="3159983"/>
            <a:ext cx="2839007" cy="18010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47E8B9F-7627-4C79-A7B0-E281554572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54546" y="3743325"/>
            <a:ext cx="1913522" cy="11527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0" name="Google Shape;3710;p63"/>
          <p:cNvSpPr txBox="1">
            <a:spLocks noGrp="1"/>
          </p:cNvSpPr>
          <p:nvPr>
            <p:ph type="title" idx="15"/>
          </p:nvPr>
        </p:nvSpPr>
        <p:spPr>
          <a:xfrm>
            <a:off x="713225" y="539500"/>
            <a:ext cx="768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pace Grotesk Light"/>
                <a:ea typeface="Space Grotesk Light"/>
                <a:cs typeface="Space Grotesk Light"/>
                <a:sym typeface="Space Grotesk Light"/>
              </a:rPr>
              <a:t>4-STEPS PROCESS MODEL</a:t>
            </a:r>
            <a:endParaRPr b="1" dirty="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3711" name="Google Shape;3711;p63"/>
          <p:cNvSpPr txBox="1">
            <a:spLocks noGrp="1"/>
          </p:cNvSpPr>
          <p:nvPr>
            <p:ph type="title"/>
          </p:nvPr>
        </p:nvSpPr>
        <p:spPr>
          <a:xfrm>
            <a:off x="1506398" y="1559275"/>
            <a:ext cx="2574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acquisition</a:t>
            </a:r>
            <a:endParaRPr dirty="0"/>
          </a:p>
        </p:txBody>
      </p:sp>
      <p:sp>
        <p:nvSpPr>
          <p:cNvPr id="3712" name="Google Shape;3712;p63"/>
          <p:cNvSpPr txBox="1">
            <a:spLocks noGrp="1"/>
          </p:cNvSpPr>
          <p:nvPr>
            <p:ph type="title" idx="2"/>
          </p:nvPr>
        </p:nvSpPr>
        <p:spPr>
          <a:xfrm>
            <a:off x="730301" y="1711675"/>
            <a:ext cx="776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713" name="Google Shape;3713;p63"/>
          <p:cNvSpPr txBox="1">
            <a:spLocks noGrp="1"/>
          </p:cNvSpPr>
          <p:nvPr>
            <p:ph type="subTitle" idx="1"/>
          </p:nvPr>
        </p:nvSpPr>
        <p:spPr>
          <a:xfrm>
            <a:off x="1506390" y="1996550"/>
            <a:ext cx="2574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Crawling</a:t>
            </a:r>
            <a:endParaRPr dirty="0"/>
          </a:p>
        </p:txBody>
      </p:sp>
      <p:sp>
        <p:nvSpPr>
          <p:cNvPr id="3714" name="Google Shape;3714;p63"/>
          <p:cNvSpPr txBox="1">
            <a:spLocks noGrp="1"/>
          </p:cNvSpPr>
          <p:nvPr>
            <p:ph type="title" idx="3"/>
          </p:nvPr>
        </p:nvSpPr>
        <p:spPr>
          <a:xfrm>
            <a:off x="1506523" y="3272625"/>
            <a:ext cx="2574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</a:t>
            </a:r>
            <a:endParaRPr dirty="0"/>
          </a:p>
        </p:txBody>
      </p:sp>
      <p:sp>
        <p:nvSpPr>
          <p:cNvPr id="3715" name="Google Shape;3715;p63"/>
          <p:cNvSpPr txBox="1">
            <a:spLocks noGrp="1"/>
          </p:cNvSpPr>
          <p:nvPr>
            <p:ph type="title" idx="4"/>
          </p:nvPr>
        </p:nvSpPr>
        <p:spPr>
          <a:xfrm>
            <a:off x="730469" y="3425025"/>
            <a:ext cx="776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716" name="Google Shape;3716;p63"/>
          <p:cNvSpPr txBox="1">
            <a:spLocks noGrp="1"/>
          </p:cNvSpPr>
          <p:nvPr>
            <p:ph type="subTitle" idx="5"/>
          </p:nvPr>
        </p:nvSpPr>
        <p:spPr>
          <a:xfrm>
            <a:off x="1506514" y="3709900"/>
            <a:ext cx="2574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Visualization and Exploratory Data Analysis</a:t>
            </a:r>
            <a:endParaRPr dirty="0"/>
          </a:p>
        </p:txBody>
      </p:sp>
      <p:sp>
        <p:nvSpPr>
          <p:cNvPr id="3717" name="Google Shape;3717;p63"/>
          <p:cNvSpPr txBox="1">
            <a:spLocks noGrp="1"/>
          </p:cNvSpPr>
          <p:nvPr>
            <p:ph type="title" idx="6"/>
          </p:nvPr>
        </p:nvSpPr>
        <p:spPr>
          <a:xfrm>
            <a:off x="5045226" y="1559275"/>
            <a:ext cx="2574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cleansing</a:t>
            </a:r>
            <a:endParaRPr dirty="0"/>
          </a:p>
        </p:txBody>
      </p:sp>
      <p:sp>
        <p:nvSpPr>
          <p:cNvPr id="3718" name="Google Shape;3718;p63"/>
          <p:cNvSpPr txBox="1">
            <a:spLocks noGrp="1"/>
          </p:cNvSpPr>
          <p:nvPr>
            <p:ph type="title" idx="7"/>
          </p:nvPr>
        </p:nvSpPr>
        <p:spPr>
          <a:xfrm>
            <a:off x="4281950" y="1711675"/>
            <a:ext cx="77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719" name="Google Shape;3719;p63"/>
          <p:cNvSpPr txBox="1">
            <a:spLocks noGrp="1"/>
          </p:cNvSpPr>
          <p:nvPr>
            <p:ph type="subTitle" idx="8"/>
          </p:nvPr>
        </p:nvSpPr>
        <p:spPr>
          <a:xfrm>
            <a:off x="5045218" y="1996550"/>
            <a:ext cx="2574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Handle </a:t>
            </a:r>
            <a:r>
              <a:rPr lang="en-US" dirty="0"/>
              <a:t>missing data, duplicates, Outliers, Data type casting</a:t>
            </a:r>
            <a:endParaRPr dirty="0"/>
          </a:p>
        </p:txBody>
      </p:sp>
      <p:sp>
        <p:nvSpPr>
          <p:cNvPr id="3720" name="Google Shape;3720;p63"/>
          <p:cNvSpPr txBox="1">
            <a:spLocks noGrp="1"/>
          </p:cNvSpPr>
          <p:nvPr>
            <p:ph type="title" idx="13"/>
          </p:nvPr>
        </p:nvSpPr>
        <p:spPr>
          <a:xfrm>
            <a:off x="5045351" y="3272625"/>
            <a:ext cx="2574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</a:t>
            </a:r>
            <a:endParaRPr dirty="0"/>
          </a:p>
        </p:txBody>
      </p:sp>
      <p:sp>
        <p:nvSpPr>
          <p:cNvPr id="3721" name="Google Shape;3721;p63"/>
          <p:cNvSpPr txBox="1">
            <a:spLocks noGrp="1"/>
          </p:cNvSpPr>
          <p:nvPr>
            <p:ph type="title" idx="9"/>
          </p:nvPr>
        </p:nvSpPr>
        <p:spPr>
          <a:xfrm>
            <a:off x="4282125" y="3425025"/>
            <a:ext cx="77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722" name="Google Shape;3722;p63"/>
          <p:cNvSpPr txBox="1">
            <a:spLocks noGrp="1"/>
          </p:cNvSpPr>
          <p:nvPr>
            <p:ph type="subTitle" idx="14"/>
          </p:nvPr>
        </p:nvSpPr>
        <p:spPr>
          <a:xfrm>
            <a:off x="5045342" y="3709900"/>
            <a:ext cx="2574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KNN, Decision tree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" name="Google Shape;3727;p64"/>
          <p:cNvSpPr txBox="1">
            <a:spLocks noGrp="1"/>
          </p:cNvSpPr>
          <p:nvPr>
            <p:ph type="subTitle" idx="1"/>
          </p:nvPr>
        </p:nvSpPr>
        <p:spPr>
          <a:xfrm>
            <a:off x="905974" y="1377114"/>
            <a:ext cx="6937545" cy="33980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*Find source with a lot of data – Booking.com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*Extract hotel with its details, facilities and services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*Choosing which geographic area to focus on</a:t>
            </a:r>
            <a:r>
              <a:rPr lang="he-IL" dirty="0"/>
              <a:t> </a:t>
            </a:r>
            <a:r>
              <a:rPr lang="en-US" dirty="0"/>
              <a:t> - First we chose Paris but</a:t>
            </a:r>
            <a:r>
              <a:rPr lang="he-IL" dirty="0"/>
              <a:t> </a:t>
            </a:r>
            <a:r>
              <a:rPr lang="en-US" dirty="0"/>
              <a:t>we were worried that we might not reach 50K data…</a:t>
            </a:r>
            <a:br>
              <a:rPr lang="en-US" dirty="0"/>
            </a:br>
            <a:r>
              <a:rPr lang="en-US" dirty="0"/>
              <a:t>So, we expanded the choice to more cities in France</a:t>
            </a:r>
            <a:br>
              <a:rPr lang="en-US" dirty="0"/>
            </a:br>
            <a:r>
              <a:rPr lang="en-US" dirty="0"/>
              <a:t>And then we got enough data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endParaRPr dirty="0"/>
          </a:p>
        </p:txBody>
      </p:sp>
      <p:sp>
        <p:nvSpPr>
          <p:cNvPr id="3728" name="Google Shape;3728;p64"/>
          <p:cNvSpPr txBox="1">
            <a:spLocks noGrp="1"/>
          </p:cNvSpPr>
          <p:nvPr>
            <p:ph type="title"/>
          </p:nvPr>
        </p:nvSpPr>
        <p:spPr>
          <a:xfrm>
            <a:off x="905975" y="555251"/>
            <a:ext cx="46581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b="1" dirty="0"/>
              <a:t>Data acquisition</a:t>
            </a:r>
            <a:br>
              <a:rPr lang="en-US" sz="2400" dirty="0"/>
            </a:br>
            <a:endParaRPr sz="2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4" name="Google Shape;3734;p65"/>
          <p:cNvSpPr txBox="1">
            <a:spLocks noGrp="1"/>
          </p:cNvSpPr>
          <p:nvPr>
            <p:ph type="title"/>
          </p:nvPr>
        </p:nvSpPr>
        <p:spPr>
          <a:xfrm>
            <a:off x="713225" y="1366475"/>
            <a:ext cx="4153800" cy="13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2.5M!!!!!!!!!!!!!!!!</a:t>
            </a:r>
            <a:endParaRPr sz="4000" dirty="0"/>
          </a:p>
        </p:txBody>
      </p:sp>
      <p:sp>
        <p:nvSpPr>
          <p:cNvPr id="36" name="Google Shape;3734;p65">
            <a:extLst>
              <a:ext uri="{FF2B5EF4-FFF2-40B4-BE49-F238E27FC236}">
                <a16:creationId xmlns:a16="http://schemas.microsoft.com/office/drawing/2014/main" id="{4404CF16-79C3-4ACB-A201-1101D9F346CA}"/>
              </a:ext>
            </a:extLst>
          </p:cNvPr>
          <p:cNvSpPr txBox="1">
            <a:spLocks/>
          </p:cNvSpPr>
          <p:nvPr/>
        </p:nvSpPr>
        <p:spPr>
          <a:xfrm>
            <a:off x="713225" y="391115"/>
            <a:ext cx="4153800" cy="13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pace Grotesk"/>
              <a:buNone/>
              <a:defRPr sz="10000" b="0" i="0" u="none" strike="noStrike" cap="none">
                <a:solidFill>
                  <a:schemeClr val="lt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r>
              <a:rPr lang="en-US" sz="2800" dirty="0"/>
              <a:t>More than 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5CFC9D-427D-4FB8-B0BF-819818A67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476" y="2361406"/>
            <a:ext cx="4281565" cy="25115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0" name="Google Shape;3710;p63"/>
          <p:cNvSpPr txBox="1">
            <a:spLocks noGrp="1"/>
          </p:cNvSpPr>
          <p:nvPr>
            <p:ph type="title" idx="15"/>
          </p:nvPr>
        </p:nvSpPr>
        <p:spPr>
          <a:xfrm>
            <a:off x="713225" y="539500"/>
            <a:ext cx="768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cleansing</a:t>
            </a:r>
          </a:p>
        </p:txBody>
      </p:sp>
      <p:sp>
        <p:nvSpPr>
          <p:cNvPr id="39" name="Google Shape;3727;p64">
            <a:extLst>
              <a:ext uri="{FF2B5EF4-FFF2-40B4-BE49-F238E27FC236}">
                <a16:creationId xmlns:a16="http://schemas.microsoft.com/office/drawing/2014/main" id="{E67365DE-3A98-4B61-8568-71C7B5BCD3D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84843" y="1225282"/>
            <a:ext cx="4367539" cy="33980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*Remove Duplicates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*Handle missing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9FF9CFF-9C61-4642-9505-C10DA964E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111" y="2148337"/>
            <a:ext cx="2949076" cy="30187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910D8EBC-2859-41AF-A95A-B226EAF2D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309" y="1543139"/>
            <a:ext cx="4311765" cy="102861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6C9DE685-10C4-44FD-8784-1F29AE90EB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7852" y="3486348"/>
            <a:ext cx="3218657" cy="50244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3316FC18-DB4F-40FC-85E4-60CAE21649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309" y="3107909"/>
            <a:ext cx="3944578" cy="1761764"/>
          </a:xfrm>
          <a:prstGeom prst="rect">
            <a:avLst/>
          </a:prstGeom>
        </p:spPr>
      </p:pic>
      <p:sp>
        <p:nvSpPr>
          <p:cNvPr id="51" name="Google Shape;3727;p64">
            <a:extLst>
              <a:ext uri="{FF2B5EF4-FFF2-40B4-BE49-F238E27FC236}">
                <a16:creationId xmlns:a16="http://schemas.microsoft.com/office/drawing/2014/main" id="{2E9E8A87-AD73-4D0C-A34E-B954857B1A55}"/>
              </a:ext>
            </a:extLst>
          </p:cNvPr>
          <p:cNvSpPr txBox="1">
            <a:spLocks/>
          </p:cNvSpPr>
          <p:nvPr/>
        </p:nvSpPr>
        <p:spPr>
          <a:xfrm>
            <a:off x="5225419" y="980770"/>
            <a:ext cx="4367539" cy="3398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None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None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None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None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None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None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None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None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None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*Data type casting</a:t>
            </a:r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*Outliers </a:t>
            </a:r>
          </a:p>
        </p:txBody>
      </p:sp>
    </p:spTree>
    <p:extLst>
      <p:ext uri="{BB962C8B-B14F-4D97-AF65-F5344CB8AC3E}">
        <p14:creationId xmlns:p14="http://schemas.microsoft.com/office/powerpoint/2010/main" val="2604514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id="{B7F18EC4-F67D-413E-B1C9-9152E4676EC4}"/>
              </a:ext>
            </a:extLst>
          </p:cNvPr>
          <p:cNvSpPr txBox="1"/>
          <p:nvPr/>
        </p:nvSpPr>
        <p:spPr>
          <a:xfrm>
            <a:off x="2157413" y="672406"/>
            <a:ext cx="6180532" cy="398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dirty="0">
                <a:solidFill>
                  <a:schemeClr val="lt1"/>
                </a:solidFill>
                <a:latin typeface="Dosis"/>
                <a:sym typeface="Dosis"/>
              </a:rPr>
              <a:t>After the actions in the previous slide we got data frame with</a:t>
            </a:r>
            <a:br>
              <a:rPr lang="en-US" sz="2500" dirty="0">
                <a:solidFill>
                  <a:schemeClr val="lt1"/>
                </a:solidFill>
                <a:latin typeface="Dosis"/>
                <a:sym typeface="Dosis"/>
              </a:rPr>
            </a:br>
            <a:r>
              <a:rPr lang="en-US" sz="2500" dirty="0">
                <a:solidFill>
                  <a:schemeClr val="lt1"/>
                </a:solidFill>
                <a:latin typeface="Dosis"/>
                <a:sym typeface="Dosis"/>
              </a:rPr>
              <a:t>4584 rows and 533 columns</a:t>
            </a:r>
            <a:r>
              <a:rPr lang="he-IL" sz="2500" dirty="0">
                <a:solidFill>
                  <a:schemeClr val="lt1"/>
                </a:solidFill>
                <a:latin typeface="Dosis"/>
                <a:sym typeface="Dosis"/>
              </a:rPr>
              <a:t> ~ </a:t>
            </a:r>
            <a:r>
              <a:rPr lang="en-US" sz="2500" dirty="0">
                <a:solidFill>
                  <a:schemeClr val="lt1"/>
                </a:solidFill>
                <a:latin typeface="Dosis"/>
                <a:sym typeface="Dosis"/>
              </a:rPr>
              <a:t> 2,4</a:t>
            </a:r>
            <a:r>
              <a:rPr lang="he-IL" sz="2500" dirty="0">
                <a:solidFill>
                  <a:schemeClr val="lt1"/>
                </a:solidFill>
                <a:latin typeface="Dosis"/>
                <a:sym typeface="Dosis"/>
              </a:rPr>
              <a:t>00</a:t>
            </a:r>
            <a:r>
              <a:rPr lang="en-US" sz="2500" dirty="0">
                <a:solidFill>
                  <a:schemeClr val="lt1"/>
                </a:solidFill>
                <a:latin typeface="Dosis"/>
                <a:sym typeface="Dosis"/>
              </a:rPr>
              <a:t>,000</a:t>
            </a:r>
          </a:p>
          <a:p>
            <a:pPr algn="l"/>
            <a:endParaRPr lang="en-US" sz="2500" dirty="0">
              <a:solidFill>
                <a:schemeClr val="lt1"/>
              </a:solidFill>
              <a:latin typeface="Dosis"/>
              <a:sym typeface="Dosis"/>
            </a:endParaRPr>
          </a:p>
          <a:p>
            <a:pPr algn="l"/>
            <a:r>
              <a:rPr lang="en-US" sz="2500" dirty="0">
                <a:solidFill>
                  <a:schemeClr val="lt1"/>
                </a:solidFill>
                <a:latin typeface="Dosis"/>
                <a:sym typeface="Dosis"/>
              </a:rPr>
              <a:t>We realized that 533 columns is a huge number many of them are used by a low number of hotels. </a:t>
            </a:r>
            <a:br>
              <a:rPr lang="en-US" sz="2500" dirty="0">
                <a:solidFill>
                  <a:schemeClr val="lt1"/>
                </a:solidFill>
                <a:latin typeface="Dosis"/>
                <a:sym typeface="Dosis"/>
              </a:rPr>
            </a:br>
            <a:r>
              <a:rPr lang="en-US" sz="2500" dirty="0">
                <a:solidFill>
                  <a:schemeClr val="lt1"/>
                </a:solidFill>
                <a:latin typeface="Dosis"/>
                <a:sym typeface="Dosis"/>
              </a:rPr>
              <a:t>We decided to reduce this number and the final data frame included 4584 rows and 167 columns</a:t>
            </a:r>
          </a:p>
          <a:p>
            <a:pPr algn="l"/>
            <a:endParaRPr lang="en-US" dirty="0"/>
          </a:p>
          <a:p>
            <a:pPr algn="r"/>
            <a:r>
              <a:rPr lang="en-US" dirty="0"/>
              <a:t>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643253-5D61-4194-97D8-625704686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29" y="472245"/>
            <a:ext cx="4161054" cy="637137"/>
          </a:xfrm>
        </p:spPr>
        <p:txBody>
          <a:bodyPr/>
          <a:lstStyle/>
          <a:p>
            <a:r>
              <a:rPr lang="en-US" sz="2800" dirty="0"/>
              <a:t>EDA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508C19-429B-4423-8433-9BDB5130F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25" y="1076355"/>
            <a:ext cx="3948409" cy="3814143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7BC31CC-767F-4F03-9BCB-D4F116500E14}"/>
              </a:ext>
            </a:extLst>
          </p:cNvPr>
          <p:cNvSpPr txBox="1"/>
          <p:nvPr/>
        </p:nvSpPr>
        <p:spPr>
          <a:xfrm>
            <a:off x="4623639" y="1384249"/>
            <a:ext cx="153019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Dosis"/>
                <a:sym typeface="Dosis"/>
              </a:rPr>
              <a:t>Here we can see the 30 most common facilities</a:t>
            </a:r>
          </a:p>
        </p:txBody>
      </p:sp>
    </p:spTree>
    <p:extLst>
      <p:ext uri="{BB962C8B-B14F-4D97-AF65-F5344CB8AC3E}">
        <p14:creationId xmlns:p14="http://schemas.microsoft.com/office/powerpoint/2010/main" val="3416422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5EA48CB-1BA0-4E81-94D1-9AEBAAA53F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00"/>
          <a:stretch/>
        </p:blipFill>
        <p:spPr>
          <a:xfrm>
            <a:off x="4322856" y="1195387"/>
            <a:ext cx="3770160" cy="2783681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2D443C36-2904-4379-82C7-2B842DB09155}"/>
              </a:ext>
            </a:extLst>
          </p:cNvPr>
          <p:cNvSpPr txBox="1"/>
          <p:nvPr/>
        </p:nvSpPr>
        <p:spPr>
          <a:xfrm>
            <a:off x="2277665" y="593824"/>
            <a:ext cx="52887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lt1"/>
                </a:solidFill>
                <a:latin typeface="Dosis"/>
                <a:sym typeface="Dosis"/>
              </a:rPr>
              <a:t>Here we can see a two-dimensional graph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9FBB3F1-9C48-47F9-B741-6BC93638D98E}"/>
              </a:ext>
            </a:extLst>
          </p:cNvPr>
          <p:cNvSpPr txBox="1"/>
          <p:nvPr/>
        </p:nvSpPr>
        <p:spPr>
          <a:xfrm>
            <a:off x="2277665" y="1351062"/>
            <a:ext cx="1879998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lt1"/>
                </a:solidFill>
                <a:latin typeface="Dosis"/>
              </a:rPr>
              <a:t>There is no unequivocal conclusion, but we can see a slight tendency that hotels</a:t>
            </a:r>
            <a:r>
              <a:rPr lang="he-IL" dirty="0">
                <a:solidFill>
                  <a:schemeClr val="lt1"/>
                </a:solidFill>
                <a:latin typeface="Dosis"/>
              </a:rPr>
              <a:t> </a:t>
            </a:r>
            <a:r>
              <a:rPr lang="en-US" dirty="0">
                <a:solidFill>
                  <a:schemeClr val="lt1"/>
                </a:solidFill>
                <a:latin typeface="Dosis"/>
              </a:rPr>
              <a:t>with the highest number of facilities are classified high class. </a:t>
            </a:r>
          </a:p>
          <a:p>
            <a:r>
              <a:rPr lang="en-US" dirty="0">
                <a:solidFill>
                  <a:schemeClr val="lt1"/>
                </a:solidFill>
                <a:latin typeface="Dosis"/>
              </a:rPr>
              <a:t>(and the hotels with the lowest number of facilities are classified as medium-low)</a:t>
            </a:r>
          </a:p>
        </p:txBody>
      </p:sp>
    </p:spTree>
    <p:extLst>
      <p:ext uri="{BB962C8B-B14F-4D97-AF65-F5344CB8AC3E}">
        <p14:creationId xmlns:p14="http://schemas.microsoft.com/office/powerpoint/2010/main" val="350196338"/>
      </p:ext>
    </p:extLst>
  </p:cSld>
  <p:clrMapOvr>
    <a:masterClrMapping/>
  </p:clrMapOvr>
</p:sld>
</file>

<file path=ppt/theme/theme1.xml><?xml version="1.0" encoding="utf-8"?>
<a:theme xmlns:a="http://schemas.openxmlformats.org/drawingml/2006/main" name="Big Data Science Consulting Toolkit by Slidesgo">
  <a:themeElements>
    <a:clrScheme name="Simple Light">
      <a:dk1>
        <a:srgbClr val="351C75"/>
      </a:dk1>
      <a:lt1>
        <a:srgbClr val="FFFFFF"/>
      </a:lt1>
      <a:dk2>
        <a:srgbClr val="674EA7"/>
      </a:dk2>
      <a:lt2>
        <a:srgbClr val="FFFFFF"/>
      </a:lt2>
      <a:accent1>
        <a:srgbClr val="00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</Words>
  <Application>Microsoft Office PowerPoint</Application>
  <PresentationFormat>On-screen Show (16:9)</PresentationFormat>
  <Paragraphs>58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Space Grotesk Light</vt:lpstr>
      <vt:lpstr>Space Grotesk Medium</vt:lpstr>
      <vt:lpstr>Dosis</vt:lpstr>
      <vt:lpstr>Space Grotesk</vt:lpstr>
      <vt:lpstr>Arial</vt:lpstr>
      <vt:lpstr>Big Data Science Consulting Toolkit by Slidesgo</vt:lpstr>
      <vt:lpstr>StarHotel Final course project   by Esti Rabino &amp; Omer Sroya </vt:lpstr>
      <vt:lpstr>Is it possible to predict the level of a hotel given its facilities and the provided services?  </vt:lpstr>
      <vt:lpstr>4-STEPS PROCESS MODEL</vt:lpstr>
      <vt:lpstr>Data acquisition </vt:lpstr>
      <vt:lpstr>2.5M!!!!!!!!!!!!!!!!</vt:lpstr>
      <vt:lpstr>Data cleansing</vt:lpstr>
      <vt:lpstr>PowerPoint Presentation</vt:lpstr>
      <vt:lpstr>EDA</vt:lpstr>
      <vt:lpstr>PowerPoint Presentation</vt:lpstr>
      <vt:lpstr>PowerPoint Presentation</vt:lpstr>
      <vt:lpstr>PowerPoint Presentation</vt:lpstr>
      <vt:lpstr>Machine Learning Decision tree &amp; KNN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StarHotel Final course project   by Esti Rabino &amp; Omer Sroya </dc:title>
  <cp:lastModifiedBy>Esti Rabino</cp:lastModifiedBy>
  <cp:revision>1</cp:revision>
  <dcterms:modified xsi:type="dcterms:W3CDTF">2023-01-15T23:59:54Z</dcterms:modified>
</cp:coreProperties>
</file>