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 id="271" r:id="rId17"/>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32339-BF2A-4043-A779-B01136F6D63F}" v="106" dt="2023-01-06T14:32:53.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EF6789-4D93-43D8-B60D-0C5DEF3B64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2D7B4A1-1589-4B83-9C22-DE251D95D0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975488-675E-48BA-A9A2-BA0F5A60D82B}" type="datetime1">
              <a:rPr lang="en-GB" smtClean="0"/>
              <a:t>07/01/2023</a:t>
            </a:fld>
            <a:endParaRPr lang="en-GB" dirty="0"/>
          </a:p>
        </p:txBody>
      </p:sp>
      <p:sp>
        <p:nvSpPr>
          <p:cNvPr id="4" name="Footer Placeholder 3">
            <a:extLst>
              <a:ext uri="{FF2B5EF4-FFF2-40B4-BE49-F238E27FC236}">
                <a16:creationId xmlns:a16="http://schemas.microsoft.com/office/drawing/2014/main" id="{024E724B-3C88-4DC9-855B-56F49D64A6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8A42BBB-95F1-40A0-9691-67EFE9D0B7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C577BD-BE37-474B-8112-471F6F640A97}" type="slidenum">
              <a:rPr lang="en-GB" smtClean="0"/>
              <a:t>‹#›</a:t>
            </a:fld>
            <a:endParaRPr lang="en-GB"/>
          </a:p>
        </p:txBody>
      </p:sp>
    </p:spTree>
    <p:extLst>
      <p:ext uri="{BB962C8B-B14F-4D97-AF65-F5344CB8AC3E}">
        <p14:creationId xmlns:p14="http://schemas.microsoft.com/office/powerpoint/2010/main" val="2932508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C9F49-C6C7-4BCF-B5B6-94EE3C9CB663}" type="datetime1">
              <a:rPr lang="en-GB" smtClean="0"/>
              <a:pPr/>
              <a:t>07/01/2023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B474-4500-4CA8-A4FE-2423436EBB0B}" type="slidenum">
              <a:rPr lang="en-GB" noProof="0" smtClean="0"/>
              <a:t>‹#›</a:t>
            </a:fld>
            <a:endParaRPr lang="en-GB" noProof="0"/>
          </a:p>
        </p:txBody>
      </p:sp>
    </p:spTree>
    <p:extLst>
      <p:ext uri="{BB962C8B-B14F-4D97-AF65-F5344CB8AC3E}">
        <p14:creationId xmlns:p14="http://schemas.microsoft.com/office/powerpoint/2010/main" val="796542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1</a:t>
            </a:fld>
            <a:endParaRPr lang="en-GB"/>
          </a:p>
        </p:txBody>
      </p:sp>
    </p:spTree>
    <p:extLst>
      <p:ext uri="{BB962C8B-B14F-4D97-AF65-F5344CB8AC3E}">
        <p14:creationId xmlns:p14="http://schemas.microsoft.com/office/powerpoint/2010/main" val="395308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10</a:t>
            </a:fld>
            <a:endParaRPr lang="en-GB"/>
          </a:p>
        </p:txBody>
      </p:sp>
    </p:spTree>
    <p:extLst>
      <p:ext uri="{BB962C8B-B14F-4D97-AF65-F5344CB8AC3E}">
        <p14:creationId xmlns:p14="http://schemas.microsoft.com/office/powerpoint/2010/main" val="408365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11</a:t>
            </a:fld>
            <a:endParaRPr lang="en-GB"/>
          </a:p>
        </p:txBody>
      </p:sp>
    </p:spTree>
    <p:extLst>
      <p:ext uri="{BB962C8B-B14F-4D97-AF65-F5344CB8AC3E}">
        <p14:creationId xmlns:p14="http://schemas.microsoft.com/office/powerpoint/2010/main" val="187877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12</a:t>
            </a:fld>
            <a:endParaRPr lang="en-GB"/>
          </a:p>
        </p:txBody>
      </p:sp>
    </p:spTree>
    <p:extLst>
      <p:ext uri="{BB962C8B-B14F-4D97-AF65-F5344CB8AC3E}">
        <p14:creationId xmlns:p14="http://schemas.microsoft.com/office/powerpoint/2010/main" val="2881451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13</a:t>
            </a:fld>
            <a:endParaRPr lang="en-GB"/>
          </a:p>
        </p:txBody>
      </p:sp>
    </p:spTree>
    <p:extLst>
      <p:ext uri="{BB962C8B-B14F-4D97-AF65-F5344CB8AC3E}">
        <p14:creationId xmlns:p14="http://schemas.microsoft.com/office/powerpoint/2010/main" val="3106181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14</a:t>
            </a:fld>
            <a:endParaRPr lang="en-GB"/>
          </a:p>
        </p:txBody>
      </p:sp>
    </p:spTree>
    <p:extLst>
      <p:ext uri="{BB962C8B-B14F-4D97-AF65-F5344CB8AC3E}">
        <p14:creationId xmlns:p14="http://schemas.microsoft.com/office/powerpoint/2010/main" val="1278374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15</a:t>
            </a:fld>
            <a:endParaRPr lang="en-GB"/>
          </a:p>
        </p:txBody>
      </p:sp>
    </p:spTree>
    <p:extLst>
      <p:ext uri="{BB962C8B-B14F-4D97-AF65-F5344CB8AC3E}">
        <p14:creationId xmlns:p14="http://schemas.microsoft.com/office/powerpoint/2010/main" val="723181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16</a:t>
            </a:fld>
            <a:endParaRPr lang="en-GB"/>
          </a:p>
        </p:txBody>
      </p:sp>
    </p:spTree>
    <p:extLst>
      <p:ext uri="{BB962C8B-B14F-4D97-AF65-F5344CB8AC3E}">
        <p14:creationId xmlns:p14="http://schemas.microsoft.com/office/powerpoint/2010/main" val="50245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2</a:t>
            </a:fld>
            <a:endParaRPr lang="en-GB"/>
          </a:p>
        </p:txBody>
      </p:sp>
    </p:spTree>
    <p:extLst>
      <p:ext uri="{BB962C8B-B14F-4D97-AF65-F5344CB8AC3E}">
        <p14:creationId xmlns:p14="http://schemas.microsoft.com/office/powerpoint/2010/main" val="3471182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3</a:t>
            </a:fld>
            <a:endParaRPr lang="en-GB"/>
          </a:p>
        </p:txBody>
      </p:sp>
    </p:spTree>
    <p:extLst>
      <p:ext uri="{BB962C8B-B14F-4D97-AF65-F5344CB8AC3E}">
        <p14:creationId xmlns:p14="http://schemas.microsoft.com/office/powerpoint/2010/main" val="45223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4</a:t>
            </a:fld>
            <a:endParaRPr lang="en-GB"/>
          </a:p>
        </p:txBody>
      </p:sp>
    </p:spTree>
    <p:extLst>
      <p:ext uri="{BB962C8B-B14F-4D97-AF65-F5344CB8AC3E}">
        <p14:creationId xmlns:p14="http://schemas.microsoft.com/office/powerpoint/2010/main" val="215862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5</a:t>
            </a:fld>
            <a:endParaRPr lang="en-GB"/>
          </a:p>
        </p:txBody>
      </p:sp>
    </p:spTree>
    <p:extLst>
      <p:ext uri="{BB962C8B-B14F-4D97-AF65-F5344CB8AC3E}">
        <p14:creationId xmlns:p14="http://schemas.microsoft.com/office/powerpoint/2010/main" val="415470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6</a:t>
            </a:fld>
            <a:endParaRPr lang="en-GB"/>
          </a:p>
        </p:txBody>
      </p:sp>
    </p:spTree>
    <p:extLst>
      <p:ext uri="{BB962C8B-B14F-4D97-AF65-F5344CB8AC3E}">
        <p14:creationId xmlns:p14="http://schemas.microsoft.com/office/powerpoint/2010/main" val="19816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7</a:t>
            </a:fld>
            <a:endParaRPr lang="en-GB"/>
          </a:p>
        </p:txBody>
      </p:sp>
    </p:spTree>
    <p:extLst>
      <p:ext uri="{BB962C8B-B14F-4D97-AF65-F5344CB8AC3E}">
        <p14:creationId xmlns:p14="http://schemas.microsoft.com/office/powerpoint/2010/main" val="876713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8</a:t>
            </a:fld>
            <a:endParaRPr lang="en-GB"/>
          </a:p>
        </p:txBody>
      </p:sp>
    </p:spTree>
    <p:extLst>
      <p:ext uri="{BB962C8B-B14F-4D97-AF65-F5344CB8AC3E}">
        <p14:creationId xmlns:p14="http://schemas.microsoft.com/office/powerpoint/2010/main" val="416470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24EB474-4500-4CA8-A4FE-2423436EBB0B}" type="slidenum">
              <a:rPr lang="en-GB" smtClean="0"/>
              <a:t>9</a:t>
            </a:fld>
            <a:endParaRPr lang="en-GB"/>
          </a:p>
        </p:txBody>
      </p:sp>
    </p:spTree>
    <p:extLst>
      <p:ext uri="{BB962C8B-B14F-4D97-AF65-F5344CB8AC3E}">
        <p14:creationId xmlns:p14="http://schemas.microsoft.com/office/powerpoint/2010/main" val="3969309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n-GB" noProof="0"/>
              <a:t>Click to edit Master title style</a:t>
            </a:r>
          </a:p>
        </p:txBody>
      </p:sp>
      <p:sp>
        <p:nvSpPr>
          <p:cNvPr id="3" name="Subtitl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a:xfrm>
            <a:off x="8932558" y="5870575"/>
            <a:ext cx="1600200" cy="377825"/>
          </a:xfrm>
        </p:spPr>
        <p:txBody>
          <a:bodyPr rtlCol="0"/>
          <a:lstStyle/>
          <a:p>
            <a:pPr rtl="0"/>
            <a:fld id="{20EB6F31-46FF-4378-AD2F-B0202579A16F}" type="datetime1">
              <a:rPr lang="en-GB" noProof="0" smtClean="0"/>
              <a:t>07/01/2023</a:t>
            </a:fld>
            <a:endParaRPr lang="en-GB" noProof="0"/>
          </a:p>
        </p:txBody>
      </p:sp>
      <p:sp>
        <p:nvSpPr>
          <p:cNvPr id="5" name="Footer Placeholder 4"/>
          <p:cNvSpPr>
            <a:spLocks noGrp="1"/>
          </p:cNvSpPr>
          <p:nvPr>
            <p:ph type="ftr" sz="quarter" idx="11"/>
          </p:nvPr>
        </p:nvSpPr>
        <p:spPr>
          <a:xfrm>
            <a:off x="3962399" y="5870575"/>
            <a:ext cx="4893958" cy="377825"/>
          </a:xfrm>
        </p:spPr>
        <p:txBody>
          <a:bodyPr rtlCol="0"/>
          <a:lstStyle/>
          <a:p>
            <a:pPr rtl="0"/>
            <a:endParaRPr lang="en-GB" noProof="0"/>
          </a:p>
        </p:txBody>
      </p:sp>
      <p:sp>
        <p:nvSpPr>
          <p:cNvPr id="6" name="Slide Number Placeholder 5"/>
          <p:cNvSpPr>
            <a:spLocks noGrp="1"/>
          </p:cNvSpPr>
          <p:nvPr>
            <p:ph type="sldNum" sz="quarter" idx="12"/>
          </p:nvPr>
        </p:nvSpPr>
        <p:spPr>
          <a:xfrm>
            <a:off x="10608958" y="5870575"/>
            <a:ext cx="551167" cy="377825"/>
          </a:xfrm>
        </p:spPr>
        <p:txBody>
          <a:bodyPr rtlCol="0"/>
          <a:lstStyle/>
          <a:p>
            <a:pPr rtl="0"/>
            <a:fld id="{D57F1E4F-1CFF-5643-939E-217C01CDF565}" type="slidenum">
              <a:rPr lang="en-GB" noProof="0" smtClean="0"/>
              <a:pPr/>
              <a:t>‹#›</a:t>
            </a:fld>
            <a:endParaRPr lang="en-GB" noProof="0"/>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F2ABDB91-EF8B-471F-8BB1-BA6322193C3D}" type="datetime1">
              <a:rPr lang="en-GB" noProof="0" smtClean="0"/>
              <a:t>07/01/2023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n-GB" noProof="0"/>
              <a:t>Click to edit Master title style</a:t>
            </a:r>
          </a:p>
        </p:txBody>
      </p:sp>
      <p:sp>
        <p:nvSpPr>
          <p:cNvPr id="3" name="Text Placeholder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C68D8D3C-C929-4B22-B432-C18E6107316B}" type="datetime1">
              <a:rPr lang="en-GB" noProof="0" smtClean="0"/>
              <a:t>07/01/2023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2" name="Titl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n-GB" noProof="0"/>
              <a:t>Click to edit Master title style</a:t>
            </a:r>
          </a:p>
        </p:txBody>
      </p:sp>
      <p:sp>
        <p:nvSpPr>
          <p:cNvPr id="10" name="Text Placeholder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3" name="Text Placeholder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B5DF9645-F524-4AE1-BFDA-2F246537BA79}" type="datetime1">
              <a:rPr lang="en-GB" noProof="0" smtClean="0"/>
              <a:t>07/01/2023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n-GB" noProof="0"/>
              <a:t>Click to edit Master title style</a:t>
            </a:r>
          </a:p>
        </p:txBody>
      </p:sp>
      <p:sp>
        <p:nvSpPr>
          <p:cNvPr id="3" name="Text Placeholder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75700F84-3F48-4B42-B164-450168F2F264}" type="datetime1">
              <a:rPr lang="en-GB" noProof="0" smtClean="0"/>
              <a:t>07/01/2023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6" name="Titl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n-GB" noProof="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en-GB" noProof="0"/>
              <a:t>Click to edit Master text styles</a:t>
            </a:r>
          </a:p>
        </p:txBody>
      </p:sp>
      <p:sp>
        <p:nvSpPr>
          <p:cNvPr id="3" name="Text Placeholder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DC43A55-3D5F-4695-8A29-DD635B46B36E}" type="datetime1">
              <a:rPr lang="en-GB" noProof="0" smtClean="0"/>
              <a:t>07/01/2023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en-GB" noProof="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n-GB" noProof="0"/>
              <a:t>Click to edit Master text styles</a:t>
            </a:r>
          </a:p>
        </p:txBody>
      </p:sp>
      <p:sp>
        <p:nvSpPr>
          <p:cNvPr id="3" name="Text Placeholder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A37FE856-2262-41C5-9189-227EE103247D}" type="datetime1">
              <a:rPr lang="en-GB" noProof="0" smtClean="0"/>
              <a:t>07/01/2023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C1E071FF-0DEB-4E9E-A043-C4D47ED3FA8B}" type="datetime1">
              <a:rPr lang="en-GB" noProof="0" smtClean="0"/>
              <a:t>07/01/2023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8" name="Title 1"/>
          <p:cNvSpPr>
            <a:spLocks noGrp="1"/>
          </p:cNvSpPr>
          <p:nvPr>
            <p:ph type="title"/>
          </p:nvPr>
        </p:nvSpPr>
        <p:spPr>
          <a:xfrm>
            <a:off x="685801" y="609600"/>
            <a:ext cx="10131425" cy="1456267"/>
          </a:xfrm>
        </p:spPr>
        <p:txBody>
          <a:bodyPr rtlCol="0"/>
          <a:lstStyle/>
          <a:p>
            <a:pPr rtl="0"/>
            <a:r>
              <a:rPr lang="en-GB" noProof="0"/>
              <a:t>Click to edit Master title style</a:t>
            </a: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46E25212-35E3-4110-813C-88383A66A108}" type="datetime1">
              <a:rPr lang="en-GB" noProof="0" smtClean="0"/>
              <a:t>07/01/2023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496D72D-012B-414A-BA9B-B09FD8FB2C0E}" type="datetime1">
              <a:rPr lang="en-GB" noProof="0" smtClean="0"/>
              <a:t>07/01/2023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rtlCol="0" anchor="b"/>
          <a:lstStyle>
            <a:lvl1pPr algn="l">
              <a:defRPr sz="4000" b="0" cap="all"/>
            </a:lvl1pPr>
          </a:lstStyle>
          <a:p>
            <a:pPr rtl="0"/>
            <a:r>
              <a:rPr lang="en-GB" noProof="0"/>
              <a:t>Click to edit Master title style</a:t>
            </a:r>
          </a:p>
        </p:txBody>
      </p:sp>
      <p:sp>
        <p:nvSpPr>
          <p:cNvPr id="3" name="Text Placeholder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89A7C7E1-C3BA-4F9C-9AA9-A8C8EF630546}" type="datetime1">
              <a:rPr lang="en-GB" noProof="0" smtClean="0"/>
              <a:t>07/01/2023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685802" y="2142067"/>
            <a:ext cx="4995334" cy="3649134"/>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5821895" y="2142067"/>
            <a:ext cx="4995332" cy="3649133"/>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FC6AE549-7457-465A-A17C-C880CFA36D3D}" type="datetime1">
              <a:rPr lang="en-GB" noProof="0" smtClean="0"/>
              <a:t>07/01/2023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685801" y="2870201"/>
            <a:ext cx="4996923" cy="2920998"/>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5823483" y="2870201"/>
            <a:ext cx="4995334" cy="2920998"/>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744528C0-5DCD-4232-972B-92660DD6DA5A}" type="datetime1">
              <a:rPr lang="en-GB" noProof="0" smtClean="0"/>
              <a:pPr rtl="0"/>
              <a:t>07/01/2023</a:t>
            </a:fld>
            <a:r>
              <a:rPr lang="en-GB" noProof="0"/>
              <a:t>9/11/2014</a:t>
            </a:r>
            <a:fld id="{B61BEF0D-F0BB-DE4B-95CE-6DB70DBA9567}" type="datetimeFigureOut">
              <a:rPr lang="en-GB" noProof="0" smtClean="0"/>
              <a:pPr rtl="0"/>
              <a:t>07/01/2023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rtl="0"/>
              <a:t>‹#›</a:t>
            </a:fld>
            <a:r>
              <a:rPr lang="en-GB" noProof="0"/>
              <a:t>‹#›</a:t>
            </a:r>
            <a:fld id="{D57F1E4F-1CFF-5643-939E-217C01CDF565}" type="slidenum">
              <a:rPr lang="en-GB" noProof="0" smtClean="0"/>
              <a:pPr rtl="0"/>
              <a:t>‹#›</a:t>
            </a:fld>
            <a:endParaRPr lang="en-GB" noProof="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7A888FE8-E837-4E92-9E6B-F828D8FC42DD}" type="datetime1">
              <a:rPr lang="en-GB" noProof="0" smtClean="0"/>
              <a:t>07/01/2023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rtlCol="0"/>
          <a:lstStyle/>
          <a:p>
            <a:pPr rtl="0"/>
            <a:fld id="{5AEFC04D-1873-46D6-99CB-4614417A9244}" type="datetime1">
              <a:rPr lang="en-GB" noProof="0" smtClean="0"/>
              <a:t>07/01/2023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en-GB" noProof="0"/>
              <a:t>Click to edit Master title style</a:t>
            </a:r>
          </a:p>
        </p:txBody>
      </p:sp>
      <p:sp>
        <p:nvSpPr>
          <p:cNvPr id="3" name="Content Placeholder 2"/>
          <p:cNvSpPr>
            <a:spLocks noGrp="1"/>
          </p:cNvSpPr>
          <p:nvPr>
            <p:ph idx="1"/>
          </p:nvPr>
        </p:nvSpPr>
        <p:spPr>
          <a:xfrm>
            <a:off x="4648201" y="609601"/>
            <a:ext cx="6169026" cy="5181600"/>
          </a:xfrm>
        </p:spPr>
        <p:txBody>
          <a:bodyPr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7157BA5E-DA1B-42A3-B8BF-159DA407E301}" type="datetime1">
              <a:rPr lang="en-GB" noProof="0" smtClean="0"/>
              <a:t>07/01/2023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en-GB" noProof="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11AC465C-DC72-4783-A79E-5E0F119FB6B9}" type="datetime1">
              <a:rPr lang="en-GB" noProof="0" smtClean="0"/>
              <a:t>07/01/2023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7358E855-6A6B-4C73-BEF0-001599AEF361}" type="datetime1">
              <a:rPr lang="en-GB" noProof="0" smtClean="0"/>
              <a:t>07/01/2023</a:t>
            </a:fld>
            <a:endParaRPr lang="en-GB" noProof="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GB" noProof="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n-GB" noProof="0" smtClean="0"/>
              <a:pPr/>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31875" y="1212935"/>
            <a:ext cx="6020177" cy="4432130"/>
          </a:xfrm>
        </p:spPr>
        <p:txBody>
          <a:bodyPr rtlCol="0" anchor="ctr">
            <a:normAutofit/>
          </a:bodyPr>
          <a:lstStyle/>
          <a:p>
            <a:r>
              <a:rPr lang="en-GB" sz="6600" dirty="0">
                <a:cs typeface="Calibri Light"/>
              </a:rPr>
              <a:t>Welcome to Our  Presentation</a:t>
            </a:r>
            <a:endParaRPr lang="en-GB" sz="6600" dirty="0"/>
          </a:p>
        </p:txBody>
      </p:sp>
      <p:cxnSp>
        <p:nvCxnSpPr>
          <p:cNvPr id="9" name="Straight Connector 8">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B146708-F15D-3156-5F45-533BB125D208}"/>
              </a:ext>
            </a:extLst>
          </p:cNvPr>
          <p:cNvSpPr>
            <a:spLocks noGrp="1"/>
          </p:cNvSpPr>
          <p:nvPr>
            <p:ph type="sldNum" sz="quarter" idx="12"/>
          </p:nvPr>
        </p:nvSpPr>
        <p:spPr/>
        <p:txBody>
          <a:bodyPr/>
          <a:lstStyle/>
          <a:p>
            <a:fld id="{D57F1E4F-1CFF-5643-939E-217C01CDF565}" type="slidenum">
              <a:rPr lang="en-GB" noProof="0" smtClean="0"/>
              <a:pPr rtl="0"/>
              <a:t>1</a:t>
            </a:fld>
            <a:endParaRPr lang="en-GB"/>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7419F8-BF77-EA11-AF1C-A6278A3E44DD}"/>
              </a:ext>
            </a:extLst>
          </p:cNvPr>
          <p:cNvSpPr txBox="1"/>
          <p:nvPr/>
        </p:nvSpPr>
        <p:spPr>
          <a:xfrm>
            <a:off x="1032933" y="4534958"/>
            <a:ext cx="10127192" cy="9313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b="1" cap="all">
                <a:ln w="3175" cmpd="sng">
                  <a:noFill/>
                </a:ln>
                <a:latin typeface="+mj-lt"/>
                <a:ea typeface="+mj-ea"/>
                <a:cs typeface="+mj-cs"/>
              </a:rPr>
              <a:t>Logical Design</a:t>
            </a:r>
            <a:endParaRPr lang="en-US" sz="4000" cap="all">
              <a:ln w="3175" cmpd="sng">
                <a:noFill/>
              </a:ln>
              <a:latin typeface="+mj-lt"/>
              <a:ea typeface="+mj-ea"/>
              <a:cs typeface="+mj-cs"/>
            </a:endParaRPr>
          </a:p>
        </p:txBody>
      </p:sp>
      <p:pic>
        <p:nvPicPr>
          <p:cNvPr id="4" name="Picture 5" descr="Graphical user interface, text, application, email&#10;&#10;Description automatically generated">
            <a:extLst>
              <a:ext uri="{FF2B5EF4-FFF2-40B4-BE49-F238E27FC236}">
                <a16:creationId xmlns:a16="http://schemas.microsoft.com/office/drawing/2014/main" id="{C984A045-F2B0-D07D-CADB-70FA2BB03FC6}"/>
              </a:ext>
            </a:extLst>
          </p:cNvPr>
          <p:cNvPicPr>
            <a:picLocks noChangeAspect="1"/>
          </p:cNvPicPr>
          <p:nvPr/>
        </p:nvPicPr>
        <p:blipFill rotWithShape="1">
          <a:blip r:embed="rId4"/>
          <a:srcRect r="191" b="1"/>
          <a:stretch/>
        </p:blipFill>
        <p:spPr>
          <a:xfrm>
            <a:off x="922867" y="701168"/>
            <a:ext cx="5084232" cy="362686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2" name="Picture 2" descr="Graphical user interface, text, application, chat or text message&#10;&#10;Description automatically generated">
            <a:extLst>
              <a:ext uri="{FF2B5EF4-FFF2-40B4-BE49-F238E27FC236}">
                <a16:creationId xmlns:a16="http://schemas.microsoft.com/office/drawing/2014/main" id="{A1B34D2B-60BF-F1A0-5292-C36DD50EDD56}"/>
              </a:ext>
            </a:extLst>
          </p:cNvPr>
          <p:cNvPicPr>
            <a:picLocks noChangeAspect="1"/>
          </p:cNvPicPr>
          <p:nvPr/>
        </p:nvPicPr>
        <p:blipFill rotWithShape="1">
          <a:blip r:embed="rId5"/>
          <a:srcRect t="13341" r="-1" b="13340"/>
          <a:stretch/>
        </p:blipFill>
        <p:spPr>
          <a:xfrm>
            <a:off x="6926245" y="645517"/>
            <a:ext cx="3597308"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descr="Graphical user interface, application&#10;&#10;Description automatically generated">
            <a:extLst>
              <a:ext uri="{FF2B5EF4-FFF2-40B4-BE49-F238E27FC236}">
                <a16:creationId xmlns:a16="http://schemas.microsoft.com/office/drawing/2014/main" id="{567C5D9E-1272-8E0E-D454-A2CBEF64F3EF}"/>
              </a:ext>
            </a:extLst>
          </p:cNvPr>
          <p:cNvPicPr>
            <a:picLocks noChangeAspect="1"/>
          </p:cNvPicPr>
          <p:nvPr/>
        </p:nvPicPr>
        <p:blipFill>
          <a:blip r:embed="rId6"/>
          <a:stretch>
            <a:fillRect/>
          </a:stretch>
        </p:blipFill>
        <p:spPr>
          <a:xfrm>
            <a:off x="3895006" y="5002961"/>
            <a:ext cx="2446666" cy="1237171"/>
          </a:xfrm>
          <a:prstGeom prst="rect">
            <a:avLst/>
          </a:prstGeom>
        </p:spPr>
      </p:pic>
      <p:sp>
        <p:nvSpPr>
          <p:cNvPr id="3" name="Slide Number Placeholder 2">
            <a:extLst>
              <a:ext uri="{FF2B5EF4-FFF2-40B4-BE49-F238E27FC236}">
                <a16:creationId xmlns:a16="http://schemas.microsoft.com/office/drawing/2014/main" id="{06E8168F-BA1D-711A-0AB6-45267615F6A3}"/>
              </a:ext>
            </a:extLst>
          </p:cNvPr>
          <p:cNvSpPr>
            <a:spLocks noGrp="1"/>
          </p:cNvSpPr>
          <p:nvPr>
            <p:ph type="sldNum" sz="quarter" idx="12"/>
          </p:nvPr>
        </p:nvSpPr>
        <p:spPr/>
        <p:txBody>
          <a:bodyPr/>
          <a:lstStyle/>
          <a:p>
            <a:fld id="{D57F1E4F-1CFF-5643-939E-217C01CDF565}" type="slidenum">
              <a:rPr lang="en-GB" noProof="0" smtClean="0"/>
              <a:pPr rtl="0"/>
              <a:t>10</a:t>
            </a:fld>
            <a:endParaRPr lang="en-GB"/>
          </a:p>
        </p:txBody>
      </p:sp>
    </p:spTree>
    <p:extLst>
      <p:ext uri="{BB962C8B-B14F-4D97-AF65-F5344CB8AC3E}">
        <p14:creationId xmlns:p14="http://schemas.microsoft.com/office/powerpoint/2010/main" val="295289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2EE6A1-62A3-5AA0-5C34-D86142276811}"/>
              </a:ext>
            </a:extLst>
          </p:cNvPr>
          <p:cNvSpPr txBox="1"/>
          <p:nvPr/>
        </p:nvSpPr>
        <p:spPr>
          <a:xfrm>
            <a:off x="486877" y="2250385"/>
            <a:ext cx="5076230" cy="260101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800" b="1" cap="all">
                <a:ln w="3175" cmpd="sng">
                  <a:noFill/>
                </a:ln>
                <a:latin typeface="+mj-lt"/>
                <a:ea typeface="+mj-ea"/>
                <a:cs typeface="+mj-cs"/>
              </a:rPr>
              <a:t>Data Flow Diagram</a:t>
            </a:r>
            <a:endParaRPr lang="en-US" sz="4800" cap="all">
              <a:ln w="3175" cmpd="sng">
                <a:noFill/>
              </a:ln>
              <a:latin typeface="+mj-lt"/>
              <a:ea typeface="+mj-ea"/>
              <a:cs typeface="+mj-cs"/>
            </a:endParaRPr>
          </a:p>
        </p:txBody>
      </p:sp>
      <p:sp>
        <p:nvSpPr>
          <p:cNvPr id="10" name="Rounded Rectangle 102">
            <a:extLst>
              <a:ext uri="{FF2B5EF4-FFF2-40B4-BE49-F238E27FC236}">
                <a16:creationId xmlns:a16="http://schemas.microsoft.com/office/drawing/2014/main" id="{3FE0528A-7E1F-4F23-9C7B-0869AF4CE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solidFill>
            <a:srgbClr val="FFFFFF"/>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pic>
        <p:nvPicPr>
          <p:cNvPr id="2" name="Picture 2" descr="Diagram&#10;&#10;Description automatically generated">
            <a:extLst>
              <a:ext uri="{FF2B5EF4-FFF2-40B4-BE49-F238E27FC236}">
                <a16:creationId xmlns:a16="http://schemas.microsoft.com/office/drawing/2014/main" id="{F88CB1A2-8732-D0EC-6405-4295822ECA81}"/>
              </a:ext>
            </a:extLst>
          </p:cNvPr>
          <p:cNvPicPr>
            <a:picLocks noChangeAspect="1"/>
          </p:cNvPicPr>
          <p:nvPr/>
        </p:nvPicPr>
        <p:blipFill>
          <a:blip r:embed="rId4"/>
          <a:stretch>
            <a:fillRect/>
          </a:stretch>
        </p:blipFill>
        <p:spPr>
          <a:xfrm>
            <a:off x="6921630" y="1266388"/>
            <a:ext cx="3771934" cy="2065134"/>
          </a:xfrm>
          <a:prstGeom prst="rect">
            <a:avLst/>
          </a:prstGeom>
        </p:spPr>
      </p:pic>
      <p:pic>
        <p:nvPicPr>
          <p:cNvPr id="3" name="Picture 3" descr="Diagram&#10;&#10;Description automatically generated">
            <a:extLst>
              <a:ext uri="{FF2B5EF4-FFF2-40B4-BE49-F238E27FC236}">
                <a16:creationId xmlns:a16="http://schemas.microsoft.com/office/drawing/2014/main" id="{3D3D77D7-EFA9-FEE7-393C-6D4BF059421D}"/>
              </a:ext>
            </a:extLst>
          </p:cNvPr>
          <p:cNvPicPr>
            <a:picLocks noChangeAspect="1"/>
          </p:cNvPicPr>
          <p:nvPr/>
        </p:nvPicPr>
        <p:blipFill>
          <a:blip r:embed="rId5"/>
          <a:stretch>
            <a:fillRect/>
          </a:stretch>
        </p:blipFill>
        <p:spPr>
          <a:xfrm>
            <a:off x="6720971" y="3717672"/>
            <a:ext cx="4173253" cy="1648434"/>
          </a:xfrm>
          <a:prstGeom prst="rect">
            <a:avLst/>
          </a:prstGeom>
        </p:spPr>
      </p:pic>
      <p:sp>
        <p:nvSpPr>
          <p:cNvPr id="4" name="Slide Number Placeholder 3">
            <a:extLst>
              <a:ext uri="{FF2B5EF4-FFF2-40B4-BE49-F238E27FC236}">
                <a16:creationId xmlns:a16="http://schemas.microsoft.com/office/drawing/2014/main" id="{512EBCDF-2D5C-EE45-613F-B9A075B1338B}"/>
              </a:ext>
            </a:extLst>
          </p:cNvPr>
          <p:cNvSpPr>
            <a:spLocks noGrp="1"/>
          </p:cNvSpPr>
          <p:nvPr>
            <p:ph type="sldNum" sz="quarter" idx="12"/>
          </p:nvPr>
        </p:nvSpPr>
        <p:spPr/>
        <p:txBody>
          <a:bodyPr/>
          <a:lstStyle/>
          <a:p>
            <a:fld id="{D57F1E4F-1CFF-5643-939E-217C01CDF565}" type="slidenum">
              <a:rPr lang="en-GB" noProof="0" smtClean="0"/>
              <a:pPr rtl="0"/>
              <a:t>11</a:t>
            </a:fld>
            <a:endParaRPr lang="en-GB"/>
          </a:p>
        </p:txBody>
      </p:sp>
    </p:spTree>
    <p:extLst>
      <p:ext uri="{BB962C8B-B14F-4D97-AF65-F5344CB8AC3E}">
        <p14:creationId xmlns:p14="http://schemas.microsoft.com/office/powerpoint/2010/main" val="345964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 name="Picture 2" descr="A picture containing text, person, holding, hand&#10;&#10;Description automatically generated">
            <a:extLst>
              <a:ext uri="{FF2B5EF4-FFF2-40B4-BE49-F238E27FC236}">
                <a16:creationId xmlns:a16="http://schemas.microsoft.com/office/drawing/2014/main" id="{07F2268B-7674-F119-94BB-EDD6AE479442}"/>
              </a:ext>
            </a:extLst>
          </p:cNvPr>
          <p:cNvPicPr>
            <a:picLocks noChangeAspect="1"/>
          </p:cNvPicPr>
          <p:nvPr/>
        </p:nvPicPr>
        <p:blipFill rotWithShape="1">
          <a:blip r:embed="rId4"/>
          <a:srcRect l="2422" t="19283" r="-1" b="-1"/>
          <a:stretch/>
        </p:blipFill>
        <p:spPr>
          <a:xfrm>
            <a:off x="20" y="10"/>
            <a:ext cx="12191980" cy="6857990"/>
          </a:xfrm>
          <a:prstGeom prst="rect">
            <a:avLst/>
          </a:prstGeom>
        </p:spPr>
      </p:pic>
      <p:pic>
        <p:nvPicPr>
          <p:cNvPr id="10" name="Picture 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1210F662-225C-DC72-C61A-CD2A519D4A9D}"/>
              </a:ext>
            </a:extLst>
          </p:cNvPr>
          <p:cNvSpPr txBox="1"/>
          <p:nvPr/>
        </p:nvSpPr>
        <p:spPr>
          <a:xfrm>
            <a:off x="6646333" y="2032000"/>
            <a:ext cx="4513792" cy="281939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800" b="1" cap="all">
                <a:ln w="3175" cmpd="sng">
                  <a:noFill/>
                </a:ln>
                <a:latin typeface="+mj-lt"/>
                <a:ea typeface="+mj-ea"/>
                <a:cs typeface="+mj-cs"/>
              </a:rPr>
              <a:t>Testing</a:t>
            </a:r>
            <a:endParaRPr lang="en-US" sz="4800" cap="all">
              <a:ln w="3175" cmpd="sng">
                <a:noFill/>
              </a:ln>
              <a:latin typeface="+mj-lt"/>
              <a:ea typeface="+mj-ea"/>
              <a:cs typeface="+mj-cs"/>
            </a:endParaRPr>
          </a:p>
        </p:txBody>
      </p:sp>
      <p:sp>
        <p:nvSpPr>
          <p:cNvPr id="3" name="Slide Number Placeholder 2">
            <a:extLst>
              <a:ext uri="{FF2B5EF4-FFF2-40B4-BE49-F238E27FC236}">
                <a16:creationId xmlns:a16="http://schemas.microsoft.com/office/drawing/2014/main" id="{AA14AA26-1B90-9F9D-B22B-A21DB211C55B}"/>
              </a:ext>
            </a:extLst>
          </p:cNvPr>
          <p:cNvSpPr>
            <a:spLocks noGrp="1"/>
          </p:cNvSpPr>
          <p:nvPr>
            <p:ph type="sldNum" sz="quarter" idx="12"/>
          </p:nvPr>
        </p:nvSpPr>
        <p:spPr/>
        <p:txBody>
          <a:bodyPr/>
          <a:lstStyle/>
          <a:p>
            <a:fld id="{D57F1E4F-1CFF-5643-939E-217C01CDF565}" type="slidenum">
              <a:rPr lang="en-GB" noProof="0" smtClean="0"/>
              <a:pPr rtl="0"/>
              <a:t>12</a:t>
            </a:fld>
            <a:endParaRPr lang="en-GB"/>
          </a:p>
        </p:txBody>
      </p:sp>
    </p:spTree>
    <p:extLst>
      <p:ext uri="{BB962C8B-B14F-4D97-AF65-F5344CB8AC3E}">
        <p14:creationId xmlns:p14="http://schemas.microsoft.com/office/powerpoint/2010/main" val="300000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F74A25-AD9D-B831-9255-FFF4115ABAB1}"/>
              </a:ext>
            </a:extLst>
          </p:cNvPr>
          <p:cNvSpPr txBox="1"/>
          <p:nvPr/>
        </p:nvSpPr>
        <p:spPr>
          <a:xfrm>
            <a:off x="4974860" y="279038"/>
            <a:ext cx="241481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b="1" dirty="0">
                <a:latin typeface="Times New Roman"/>
                <a:ea typeface="Calibri"/>
                <a:cs typeface="Calibri"/>
              </a:rPr>
              <a:t>Security</a:t>
            </a:r>
            <a:endParaRPr lang="en-US" dirty="0"/>
          </a:p>
        </p:txBody>
      </p:sp>
      <p:sp>
        <p:nvSpPr>
          <p:cNvPr id="2" name="TextBox 1">
            <a:extLst>
              <a:ext uri="{FF2B5EF4-FFF2-40B4-BE49-F238E27FC236}">
                <a16:creationId xmlns:a16="http://schemas.microsoft.com/office/drawing/2014/main" id="{579910BE-8211-248E-C736-0AE8F5395988}"/>
              </a:ext>
            </a:extLst>
          </p:cNvPr>
          <p:cNvSpPr txBox="1"/>
          <p:nvPr/>
        </p:nvSpPr>
        <p:spPr>
          <a:xfrm>
            <a:off x="858294" y="2645767"/>
            <a:ext cx="10650279" cy="1421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GB" sz="2000" dirty="0">
                <a:latin typeface="Times New Roman"/>
                <a:ea typeface="+mn-lt"/>
                <a:cs typeface="+mn-lt"/>
              </a:rPr>
              <a:t>Every message is encrypted with a new key using advanced vetted end-to-end encryption. The private chatting app never has access to your messages or your contact list, as no mobile number or email address is required to register on this app.</a:t>
            </a:r>
            <a:endParaRPr lang="en-US" sz="2000" dirty="0">
              <a:latin typeface="Times New Roman"/>
              <a:cs typeface="Calibri" panose="020F0502020204030204"/>
            </a:endParaRPr>
          </a:p>
        </p:txBody>
      </p:sp>
      <p:sp>
        <p:nvSpPr>
          <p:cNvPr id="3" name="Slide Number Placeholder 2">
            <a:extLst>
              <a:ext uri="{FF2B5EF4-FFF2-40B4-BE49-F238E27FC236}">
                <a16:creationId xmlns:a16="http://schemas.microsoft.com/office/drawing/2014/main" id="{73EE867C-345E-3196-5F20-47D4BB7DF843}"/>
              </a:ext>
            </a:extLst>
          </p:cNvPr>
          <p:cNvSpPr>
            <a:spLocks noGrp="1"/>
          </p:cNvSpPr>
          <p:nvPr>
            <p:ph type="sldNum" sz="quarter" idx="12"/>
          </p:nvPr>
        </p:nvSpPr>
        <p:spPr/>
        <p:txBody>
          <a:bodyPr/>
          <a:lstStyle/>
          <a:p>
            <a:fld id="{D57F1E4F-1CFF-5643-939E-217C01CDF565}" type="slidenum">
              <a:rPr lang="en-GB" noProof="0" smtClean="0"/>
              <a:pPr rtl="0"/>
              <a:t>13</a:t>
            </a:fld>
            <a:endParaRPr lang="en-GB"/>
          </a:p>
        </p:txBody>
      </p:sp>
    </p:spTree>
    <p:extLst>
      <p:ext uri="{BB962C8B-B14F-4D97-AF65-F5344CB8AC3E}">
        <p14:creationId xmlns:p14="http://schemas.microsoft.com/office/powerpoint/2010/main" val="123240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extBox 4">
            <a:extLst>
              <a:ext uri="{FF2B5EF4-FFF2-40B4-BE49-F238E27FC236}">
                <a16:creationId xmlns:a16="http://schemas.microsoft.com/office/drawing/2014/main" id="{4686C2A9-E0D7-AB51-F5AD-DE9C7F540B66}"/>
              </a:ext>
            </a:extLst>
          </p:cNvPr>
          <p:cNvSpPr txBox="1"/>
          <p:nvPr/>
        </p:nvSpPr>
        <p:spPr>
          <a:xfrm>
            <a:off x="4955458" y="639097"/>
            <a:ext cx="6593075" cy="161249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3600" b="1" cap="all">
                <a:ln w="3175" cmpd="sng">
                  <a:noFill/>
                </a:ln>
                <a:latin typeface="+mj-lt"/>
                <a:ea typeface="+mj-ea"/>
                <a:cs typeface="+mj-cs"/>
              </a:rPr>
              <a:t>Scope Of Future Work</a:t>
            </a:r>
            <a:endParaRPr lang="en-US" sz="3600" cap="all">
              <a:ln w="3175" cmpd="sng">
                <a:noFill/>
              </a:ln>
              <a:latin typeface="+mj-lt"/>
              <a:ea typeface="+mj-ea"/>
              <a:cs typeface="+mj-cs"/>
            </a:endParaRPr>
          </a:p>
        </p:txBody>
      </p:sp>
      <p:pic>
        <p:nvPicPr>
          <p:cNvPr id="4" name="Picture 5" descr="A picture containing automaton&#10;&#10;Description automatically generated">
            <a:extLst>
              <a:ext uri="{FF2B5EF4-FFF2-40B4-BE49-F238E27FC236}">
                <a16:creationId xmlns:a16="http://schemas.microsoft.com/office/drawing/2014/main" id="{B99BEB80-9A21-A3A2-CBFF-07E674EAB733}"/>
              </a:ext>
            </a:extLst>
          </p:cNvPr>
          <p:cNvPicPr>
            <a:picLocks noChangeAspect="1"/>
          </p:cNvPicPr>
          <p:nvPr/>
        </p:nvPicPr>
        <p:blipFill>
          <a:blip r:embed="rId5"/>
          <a:stretch>
            <a:fillRect/>
          </a:stretch>
        </p:blipFill>
        <p:spPr>
          <a:xfrm>
            <a:off x="643464" y="761908"/>
            <a:ext cx="3997362" cy="532981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2F4C0632-2404-BFAF-3CDE-7333062A44BE}"/>
              </a:ext>
            </a:extLst>
          </p:cNvPr>
          <p:cNvSpPr txBox="1"/>
          <p:nvPr/>
        </p:nvSpPr>
        <p:spPr>
          <a:xfrm>
            <a:off x="4955458" y="2251587"/>
            <a:ext cx="6593075" cy="39722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lnSpc>
                <a:spcPct val="150000"/>
              </a:lnSpc>
              <a:spcAft>
                <a:spcPts val="1000"/>
              </a:spcAft>
              <a:buClr>
                <a:schemeClr val="tx1"/>
              </a:buClr>
              <a:buSzPct val="100000"/>
            </a:pPr>
            <a:r>
              <a:rPr lang="en-US" sz="2000" dirty="0">
                <a:latin typeface="Times New Roman"/>
                <a:cs typeface="Times New Roman"/>
              </a:rPr>
              <a:t>A chat application makes it easy to communicate with people anywhere in the world by sending and receiving messages in real time.</a:t>
            </a:r>
            <a:endParaRPr lang="en-US" dirty="0"/>
          </a:p>
        </p:txBody>
      </p:sp>
      <p:sp>
        <p:nvSpPr>
          <p:cNvPr id="6" name="Slide Number Placeholder 5">
            <a:extLst>
              <a:ext uri="{FF2B5EF4-FFF2-40B4-BE49-F238E27FC236}">
                <a16:creationId xmlns:a16="http://schemas.microsoft.com/office/drawing/2014/main" id="{27F21658-2AA5-0908-0AA9-1011B1AF7D67}"/>
              </a:ext>
            </a:extLst>
          </p:cNvPr>
          <p:cNvSpPr>
            <a:spLocks noGrp="1"/>
          </p:cNvSpPr>
          <p:nvPr>
            <p:ph type="sldNum" sz="quarter" idx="12"/>
          </p:nvPr>
        </p:nvSpPr>
        <p:spPr/>
        <p:txBody>
          <a:bodyPr/>
          <a:lstStyle/>
          <a:p>
            <a:fld id="{D57F1E4F-1CFF-5643-939E-217C01CDF565}" type="slidenum">
              <a:rPr lang="en-GB" noProof="0" smtClean="0"/>
              <a:pPr rtl="0"/>
              <a:t>14</a:t>
            </a:fld>
            <a:endParaRPr lang="en-GB"/>
          </a:p>
        </p:txBody>
      </p:sp>
    </p:spTree>
    <p:extLst>
      <p:ext uri="{BB962C8B-B14F-4D97-AF65-F5344CB8AC3E}">
        <p14:creationId xmlns:p14="http://schemas.microsoft.com/office/powerpoint/2010/main" val="97852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C70DB9-D290-7CBE-89EF-C99750BD4E56}"/>
              </a:ext>
            </a:extLst>
          </p:cNvPr>
          <p:cNvSpPr txBox="1"/>
          <p:nvPr/>
        </p:nvSpPr>
        <p:spPr>
          <a:xfrm>
            <a:off x="82969" y="882256"/>
            <a:ext cx="3791687" cy="7802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77500" lnSpcReduction="20000"/>
          </a:bodyPr>
          <a:lstStyle/>
          <a:p>
            <a:pPr algn="r">
              <a:spcBef>
                <a:spcPct val="0"/>
              </a:spcBef>
              <a:spcAft>
                <a:spcPts val="600"/>
              </a:spcAft>
            </a:pPr>
            <a:r>
              <a:rPr lang="en-US" sz="6600" b="1" cap="all">
                <a:ln w="3175" cmpd="sng">
                  <a:noFill/>
                </a:ln>
                <a:latin typeface="+mj-lt"/>
                <a:ea typeface="+mj-ea"/>
                <a:cs typeface="+mj-cs"/>
              </a:rPr>
              <a:t>Conclusion</a:t>
            </a:r>
            <a:endParaRPr lang="en-US" sz="6600" cap="all">
              <a:ln w="3175" cmpd="sng">
                <a:noFill/>
              </a:ln>
              <a:latin typeface="+mj-lt"/>
              <a:ea typeface="+mj-ea"/>
              <a:cs typeface="+mj-cs"/>
            </a:endParaRPr>
          </a:p>
        </p:txBody>
      </p:sp>
      <p:cxnSp>
        <p:nvCxnSpPr>
          <p:cNvPr id="12" name="Straight Connector 11">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495266C-41F3-2E87-06FC-70F7AB89DB37}"/>
              </a:ext>
            </a:extLst>
          </p:cNvPr>
          <p:cNvSpPr txBox="1"/>
          <p:nvPr/>
        </p:nvSpPr>
        <p:spPr>
          <a:xfrm>
            <a:off x="372139" y="1860697"/>
            <a:ext cx="11500883" cy="3730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GB" sz="2000" dirty="0">
                <a:latin typeface="Times New Roman"/>
                <a:ea typeface="+mn-lt"/>
                <a:cs typeface="+mn-lt"/>
              </a:rPr>
              <a:t>Privacy has become a major concern for the end user of free services provided by technology giants like Facebook  and Google impacts of data falling into the wrong hands. Here I designed an end-to-end encrypted chatting application to address this issue. The user of my chatting application named “Fun” can stay anonymous throughout the chatting session. I have been inspired by several chatting/social media applications such as 4chan, reddit, discord and WhatsApp to design is extremely lightweight secure and portable and compatible on most of the popular operating systems. My solutions to the privacy concern  of the users will help primarily the small to medium scale business  internal and communication as the user data except the login credentials will be erased as soon as the session ends.</a:t>
            </a:r>
            <a:endParaRPr lang="en-US" sz="2000" dirty="0">
              <a:latin typeface="Times New Roman"/>
              <a:cs typeface="Calibri"/>
            </a:endParaRPr>
          </a:p>
        </p:txBody>
      </p:sp>
      <p:sp>
        <p:nvSpPr>
          <p:cNvPr id="3" name="Slide Number Placeholder 2">
            <a:extLst>
              <a:ext uri="{FF2B5EF4-FFF2-40B4-BE49-F238E27FC236}">
                <a16:creationId xmlns:a16="http://schemas.microsoft.com/office/drawing/2014/main" id="{DBB851A2-3B6A-DA4B-9938-73EC2638D564}"/>
              </a:ext>
            </a:extLst>
          </p:cNvPr>
          <p:cNvSpPr>
            <a:spLocks noGrp="1"/>
          </p:cNvSpPr>
          <p:nvPr>
            <p:ph type="sldNum" sz="quarter" idx="12"/>
          </p:nvPr>
        </p:nvSpPr>
        <p:spPr/>
        <p:txBody>
          <a:bodyPr/>
          <a:lstStyle/>
          <a:p>
            <a:fld id="{D57F1E4F-1CFF-5643-939E-217C01CDF565}" type="slidenum">
              <a:rPr lang="en-GB" noProof="0" smtClean="0"/>
              <a:pPr rtl="0"/>
              <a:t>15</a:t>
            </a:fld>
            <a:endParaRPr lang="en-GB"/>
          </a:p>
        </p:txBody>
      </p:sp>
    </p:spTree>
    <p:extLst>
      <p:ext uri="{BB962C8B-B14F-4D97-AF65-F5344CB8AC3E}">
        <p14:creationId xmlns:p14="http://schemas.microsoft.com/office/powerpoint/2010/main" val="743251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4" name="Rectangle 6">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31875" y="1212935"/>
            <a:ext cx="6020177" cy="4432130"/>
          </a:xfrm>
        </p:spPr>
        <p:txBody>
          <a:bodyPr rtlCol="0" anchor="ctr">
            <a:normAutofit/>
          </a:bodyPr>
          <a:lstStyle/>
          <a:p>
            <a:r>
              <a:rPr lang="en-GB" sz="6600" dirty="0">
                <a:cs typeface="Calibri Light"/>
              </a:rPr>
              <a:t>Thank You</a:t>
            </a:r>
            <a:endParaRPr lang="en-GB" sz="6600" dirty="0"/>
          </a:p>
        </p:txBody>
      </p:sp>
      <p:cxnSp>
        <p:nvCxnSpPr>
          <p:cNvPr id="15" name="Straight Connector 8">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565BF121-0B6B-8FC1-ADE2-C4F078979CE6}"/>
              </a:ext>
            </a:extLst>
          </p:cNvPr>
          <p:cNvSpPr>
            <a:spLocks noGrp="1"/>
          </p:cNvSpPr>
          <p:nvPr>
            <p:ph type="sldNum" sz="quarter" idx="12"/>
          </p:nvPr>
        </p:nvSpPr>
        <p:spPr/>
        <p:txBody>
          <a:bodyPr/>
          <a:lstStyle/>
          <a:p>
            <a:fld id="{D57F1E4F-1CFF-5643-939E-217C01CDF565}" type="slidenum">
              <a:rPr lang="en-GB" noProof="0" smtClean="0"/>
              <a:pPr rtl="0"/>
              <a:t>16</a:t>
            </a:fld>
            <a:endParaRPr lang="en-GB"/>
          </a:p>
        </p:txBody>
      </p:sp>
    </p:spTree>
    <p:extLst>
      <p:ext uri="{BB962C8B-B14F-4D97-AF65-F5344CB8AC3E}">
        <p14:creationId xmlns:p14="http://schemas.microsoft.com/office/powerpoint/2010/main" val="263211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5" name="TextBox 4">
            <a:extLst>
              <a:ext uri="{FF2B5EF4-FFF2-40B4-BE49-F238E27FC236}">
                <a16:creationId xmlns:a16="http://schemas.microsoft.com/office/drawing/2014/main" id="{198AEF8E-C29E-6005-AE41-6C049BD6E33D}"/>
              </a:ext>
            </a:extLst>
          </p:cNvPr>
          <p:cNvSpPr txBox="1"/>
          <p:nvPr/>
        </p:nvSpPr>
        <p:spPr>
          <a:xfrm>
            <a:off x="-332633" y="134189"/>
            <a:ext cx="4513792" cy="281939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3200" cap="all" dirty="0">
                <a:ln w="3175" cmpd="sng">
                  <a:noFill/>
                </a:ln>
                <a:solidFill>
                  <a:srgbClr val="FFFFFF"/>
                </a:solidFill>
                <a:latin typeface="+mj-lt"/>
                <a:ea typeface="+mj-ea"/>
                <a:cs typeface="+mj-cs"/>
              </a:rPr>
              <a:t>CSE- 316 Project Presentation</a:t>
            </a:r>
            <a:endParaRPr lang="en-US" sz="3200" cap="all" dirty="0">
              <a:ln w="3175" cmpd="sng">
                <a:noFill/>
              </a:ln>
              <a:solidFill>
                <a:srgbClr val="FFFFFF"/>
              </a:solidFill>
              <a:latin typeface="+mj-lt"/>
              <a:ea typeface="+mj-ea"/>
              <a:cs typeface="Calibri Light"/>
            </a:endParaRPr>
          </a:p>
          <a:p>
            <a:pPr algn="r">
              <a:lnSpc>
                <a:spcPct val="90000"/>
              </a:lnSpc>
              <a:spcBef>
                <a:spcPct val="0"/>
              </a:spcBef>
              <a:spcAft>
                <a:spcPts val="600"/>
              </a:spcAft>
            </a:pPr>
            <a:r>
              <a:rPr lang="en-US" sz="3200" cap="all" dirty="0">
                <a:ln w="3175" cmpd="sng">
                  <a:noFill/>
                </a:ln>
                <a:solidFill>
                  <a:srgbClr val="FFFFFF"/>
                </a:solidFill>
                <a:latin typeface="+mj-lt"/>
                <a:ea typeface="+mj-ea"/>
                <a:cs typeface="+mj-cs"/>
              </a:rPr>
              <a:t>Course Instructor- </a:t>
            </a:r>
            <a:r>
              <a:rPr lang="en-US" sz="3200" cap="all" dirty="0" err="1">
                <a:ln w="3175" cmpd="sng">
                  <a:noFill/>
                </a:ln>
                <a:solidFill>
                  <a:srgbClr val="FFFFFF"/>
                </a:solidFill>
                <a:latin typeface="+mj-lt"/>
                <a:ea typeface="+mj-ea"/>
                <a:cs typeface="+mj-cs"/>
              </a:rPr>
              <a:t>Mahmuda</a:t>
            </a:r>
            <a:r>
              <a:rPr lang="en-US" sz="3200" cap="all" dirty="0">
                <a:ln w="3175" cmpd="sng">
                  <a:noFill/>
                </a:ln>
                <a:solidFill>
                  <a:srgbClr val="FFFFFF"/>
                </a:solidFill>
                <a:latin typeface="+mj-lt"/>
                <a:ea typeface="+mj-ea"/>
                <a:cs typeface="+mj-cs"/>
              </a:rPr>
              <a:t> Rahman</a:t>
            </a:r>
            <a:endParaRPr lang="en-US" sz="3200" cap="all" dirty="0">
              <a:ln w="3175" cmpd="sng">
                <a:noFill/>
              </a:ln>
              <a:solidFill>
                <a:srgbClr val="FFFFFF"/>
              </a:solidFill>
              <a:latin typeface="+mj-lt"/>
              <a:ea typeface="+mj-ea"/>
              <a:cs typeface="Calibri Light"/>
            </a:endParaRPr>
          </a:p>
          <a:p>
            <a:pPr algn="r">
              <a:lnSpc>
                <a:spcPct val="90000"/>
              </a:lnSpc>
              <a:spcBef>
                <a:spcPct val="0"/>
              </a:spcBef>
              <a:spcAft>
                <a:spcPts val="600"/>
              </a:spcAft>
            </a:pPr>
            <a:r>
              <a:rPr lang="en-US" sz="3200" cap="all" dirty="0">
                <a:ln w="3175" cmpd="sng">
                  <a:noFill/>
                </a:ln>
                <a:solidFill>
                  <a:srgbClr val="FFFFFF"/>
                </a:solidFill>
                <a:latin typeface="+mj-lt"/>
                <a:ea typeface="+mj-ea"/>
                <a:cs typeface="+mj-cs"/>
              </a:rPr>
              <a:t>Presented BY-</a:t>
            </a:r>
            <a:endParaRPr lang="en-US" sz="3200" cap="all" dirty="0">
              <a:ln w="3175" cmpd="sng">
                <a:noFill/>
              </a:ln>
              <a:solidFill>
                <a:srgbClr val="FFFFFF"/>
              </a:solidFill>
              <a:latin typeface="+mj-lt"/>
              <a:ea typeface="+mj-ea"/>
              <a:cs typeface="Calibri Light"/>
            </a:endParaRPr>
          </a:p>
        </p:txBody>
      </p:sp>
      <p:sp useBgFill="1">
        <p:nvSpPr>
          <p:cNvPr id="14"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E6560602-00D1-5A01-479E-9C7F3AE5933B}"/>
              </a:ext>
            </a:extLst>
          </p:cNvPr>
          <p:cNvPicPr>
            <a:picLocks noChangeAspect="1"/>
          </p:cNvPicPr>
          <p:nvPr/>
        </p:nvPicPr>
        <p:blipFill>
          <a:blip r:embed="rId4"/>
          <a:stretch>
            <a:fillRect/>
          </a:stretch>
        </p:blipFill>
        <p:spPr>
          <a:xfrm>
            <a:off x="7355001" y="2191639"/>
            <a:ext cx="3686910" cy="3686910"/>
          </a:xfrm>
          <a:prstGeom prst="rect">
            <a:avLst/>
          </a:prstGeom>
        </p:spPr>
      </p:pic>
      <p:sp>
        <p:nvSpPr>
          <p:cNvPr id="6" name="TextBox 5">
            <a:extLst>
              <a:ext uri="{FF2B5EF4-FFF2-40B4-BE49-F238E27FC236}">
                <a16:creationId xmlns:a16="http://schemas.microsoft.com/office/drawing/2014/main" id="{DACFEE70-423C-69BE-5E94-7988B1BAA587}"/>
              </a:ext>
            </a:extLst>
          </p:cNvPr>
          <p:cNvSpPr txBox="1"/>
          <p:nvPr/>
        </p:nvSpPr>
        <p:spPr>
          <a:xfrm>
            <a:off x="-464768" y="3694394"/>
            <a:ext cx="70299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solidFill>
                  <a:schemeClr val="bg1"/>
                </a:solidFill>
                <a:ea typeface="+mn-lt"/>
                <a:cs typeface="+mn-lt"/>
              </a:rPr>
              <a:t>Name- </a:t>
            </a:r>
            <a:r>
              <a:rPr lang="en-GB" sz="2400" b="1" dirty="0" err="1">
                <a:solidFill>
                  <a:schemeClr val="bg1"/>
                </a:solidFill>
                <a:ea typeface="+mn-lt"/>
                <a:cs typeface="+mn-lt"/>
              </a:rPr>
              <a:t>Estiak</a:t>
            </a:r>
            <a:r>
              <a:rPr lang="en-GB" sz="2400" b="1" dirty="0">
                <a:solidFill>
                  <a:schemeClr val="bg1"/>
                </a:solidFill>
                <a:ea typeface="+mn-lt"/>
                <a:cs typeface="+mn-lt"/>
              </a:rPr>
              <a:t> Hasan Emon ID- 201002059</a:t>
            </a:r>
            <a:endParaRPr lang="en-US"/>
          </a:p>
          <a:p>
            <a:pPr algn="ctr"/>
            <a:r>
              <a:rPr lang="en-GB" sz="2400" b="1" dirty="0">
                <a:solidFill>
                  <a:schemeClr val="bg1"/>
                </a:solidFill>
                <a:ea typeface="+mn-lt"/>
                <a:cs typeface="+mn-lt"/>
              </a:rPr>
              <a:t>Name- Shamima Aktar ID- 201002265</a:t>
            </a:r>
          </a:p>
          <a:p>
            <a:pPr algn="ctr"/>
            <a:r>
              <a:rPr lang="en-GB" sz="2400" b="1" dirty="0">
                <a:solidFill>
                  <a:schemeClr val="bg1"/>
                </a:solidFill>
                <a:ea typeface="+mn-lt"/>
                <a:cs typeface="+mn-lt"/>
              </a:rPr>
              <a:t>Department Of Computer Science &amp; Engineering</a:t>
            </a:r>
          </a:p>
          <a:p>
            <a:pPr algn="ctr"/>
            <a:r>
              <a:rPr lang="en-GB" sz="2400" b="1" dirty="0">
                <a:solidFill>
                  <a:schemeClr val="bg1"/>
                </a:solidFill>
                <a:ea typeface="+mn-lt"/>
                <a:cs typeface="+mn-lt"/>
              </a:rPr>
              <a:t>Green University Of Bangladesh</a:t>
            </a:r>
            <a:endParaRPr lang="en-GB" sz="2400" b="1">
              <a:solidFill>
                <a:schemeClr val="bg1"/>
              </a:solidFill>
              <a:cs typeface="Calibri"/>
            </a:endParaRPr>
          </a:p>
        </p:txBody>
      </p:sp>
      <p:sp>
        <p:nvSpPr>
          <p:cNvPr id="2" name="Slide Number Placeholder 1">
            <a:extLst>
              <a:ext uri="{FF2B5EF4-FFF2-40B4-BE49-F238E27FC236}">
                <a16:creationId xmlns:a16="http://schemas.microsoft.com/office/drawing/2014/main" id="{E93D2400-E10D-FA98-B0A6-52BDB7F6EA99}"/>
              </a:ext>
            </a:extLst>
          </p:cNvPr>
          <p:cNvSpPr>
            <a:spLocks noGrp="1"/>
          </p:cNvSpPr>
          <p:nvPr>
            <p:ph type="sldNum" sz="quarter" idx="12"/>
          </p:nvPr>
        </p:nvSpPr>
        <p:spPr/>
        <p:txBody>
          <a:bodyPr/>
          <a:lstStyle/>
          <a:p>
            <a:fld id="{D57F1E4F-1CFF-5643-939E-217C01CDF565}" type="slidenum">
              <a:rPr lang="en-GB" noProof="0" smtClean="0"/>
              <a:pPr rtl="0"/>
              <a:t>2</a:t>
            </a:fld>
            <a:endParaRPr lang="en-GB"/>
          </a:p>
        </p:txBody>
      </p:sp>
    </p:spTree>
    <p:extLst>
      <p:ext uri="{BB962C8B-B14F-4D97-AF65-F5344CB8AC3E}">
        <p14:creationId xmlns:p14="http://schemas.microsoft.com/office/powerpoint/2010/main" val="76630691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D59AF9-4901-7935-2327-48CB905F9C20}"/>
              </a:ext>
            </a:extLst>
          </p:cNvPr>
          <p:cNvSpPr txBox="1"/>
          <p:nvPr/>
        </p:nvSpPr>
        <p:spPr>
          <a:xfrm>
            <a:off x="436602" y="2713800"/>
            <a:ext cx="11305591"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dirty="0">
                <a:latin typeface="KaiTi"/>
                <a:ea typeface="+mn-lt"/>
                <a:cs typeface="+mn-lt"/>
              </a:rPr>
              <a:t>Group Chat App With Encrypted Messaging and Video Streaming</a:t>
            </a:r>
            <a:endParaRPr lang="en-US" sz="4400" dirty="0">
              <a:latin typeface="KaiTi"/>
              <a:ea typeface="KaiTi"/>
              <a:cs typeface="Calibri" panose="020F0502020204030204"/>
            </a:endParaRPr>
          </a:p>
        </p:txBody>
      </p:sp>
      <p:sp>
        <p:nvSpPr>
          <p:cNvPr id="2" name="Slide Number Placeholder 1">
            <a:extLst>
              <a:ext uri="{FF2B5EF4-FFF2-40B4-BE49-F238E27FC236}">
                <a16:creationId xmlns:a16="http://schemas.microsoft.com/office/drawing/2014/main" id="{C6E026C4-D90A-83F7-239C-FB0B6A0CE890}"/>
              </a:ext>
            </a:extLst>
          </p:cNvPr>
          <p:cNvSpPr>
            <a:spLocks noGrp="1"/>
          </p:cNvSpPr>
          <p:nvPr>
            <p:ph type="sldNum" sz="quarter" idx="12"/>
          </p:nvPr>
        </p:nvSpPr>
        <p:spPr/>
        <p:txBody>
          <a:bodyPr/>
          <a:lstStyle/>
          <a:p>
            <a:fld id="{D57F1E4F-1CFF-5643-939E-217C01CDF565}" type="slidenum">
              <a:rPr lang="en-GB" noProof="0" smtClean="0"/>
              <a:pPr rtl="0"/>
              <a:t>3</a:t>
            </a:fld>
            <a:endParaRPr lang="en-GB"/>
          </a:p>
        </p:txBody>
      </p:sp>
    </p:spTree>
    <p:extLst>
      <p:ext uri="{BB962C8B-B14F-4D97-AF65-F5344CB8AC3E}">
        <p14:creationId xmlns:p14="http://schemas.microsoft.com/office/powerpoint/2010/main" val="212162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43EF4C-8727-0E5B-1911-5824FD848DF2}"/>
              </a:ext>
            </a:extLst>
          </p:cNvPr>
          <p:cNvSpPr txBox="1"/>
          <p:nvPr/>
        </p:nvSpPr>
        <p:spPr>
          <a:xfrm>
            <a:off x="4123074" y="196589"/>
            <a:ext cx="394702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dirty="0">
                <a:latin typeface="Verdana"/>
                <a:ea typeface="Verdana"/>
                <a:cs typeface="Calibri"/>
              </a:rPr>
              <a:t>Contents</a:t>
            </a:r>
            <a:endParaRPr lang="en-GB" sz="4400" b="1">
              <a:latin typeface="Verdana"/>
              <a:ea typeface="Verdana"/>
            </a:endParaRPr>
          </a:p>
        </p:txBody>
      </p:sp>
      <p:sp>
        <p:nvSpPr>
          <p:cNvPr id="2" name="Flowchart: Off-page Connector 1">
            <a:extLst>
              <a:ext uri="{FF2B5EF4-FFF2-40B4-BE49-F238E27FC236}">
                <a16:creationId xmlns:a16="http://schemas.microsoft.com/office/drawing/2014/main" id="{F5E933F3-23FB-CBFC-95DD-ED22E3960867}"/>
              </a:ext>
            </a:extLst>
          </p:cNvPr>
          <p:cNvSpPr/>
          <p:nvPr/>
        </p:nvSpPr>
        <p:spPr>
          <a:xfrm>
            <a:off x="179716" y="1568892"/>
            <a:ext cx="2199734" cy="198407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Times New Roman"/>
                <a:cs typeface="Times New Roman"/>
              </a:rPr>
              <a:t>Introduction</a:t>
            </a:r>
            <a:endParaRPr lang="en-US" dirty="0"/>
          </a:p>
        </p:txBody>
      </p:sp>
      <p:sp>
        <p:nvSpPr>
          <p:cNvPr id="3" name="Flowchart: Off-page Connector 2">
            <a:extLst>
              <a:ext uri="{FF2B5EF4-FFF2-40B4-BE49-F238E27FC236}">
                <a16:creationId xmlns:a16="http://schemas.microsoft.com/office/drawing/2014/main" id="{23668963-8F15-AF70-E8F1-EC659BF3B4DB}"/>
              </a:ext>
            </a:extLst>
          </p:cNvPr>
          <p:cNvSpPr/>
          <p:nvPr/>
        </p:nvSpPr>
        <p:spPr>
          <a:xfrm>
            <a:off x="2537602" y="1568891"/>
            <a:ext cx="2199734" cy="198407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latin typeface="Times New Roman"/>
                <a:ea typeface="Calibri"/>
                <a:cs typeface="Calibri"/>
              </a:rPr>
              <a:t>System Analysis</a:t>
            </a:r>
          </a:p>
        </p:txBody>
      </p:sp>
      <p:sp>
        <p:nvSpPr>
          <p:cNvPr id="5" name="Flowchart: Off-page Connector 4">
            <a:extLst>
              <a:ext uri="{FF2B5EF4-FFF2-40B4-BE49-F238E27FC236}">
                <a16:creationId xmlns:a16="http://schemas.microsoft.com/office/drawing/2014/main" id="{5216C80B-AEA5-8B43-CBF8-338DDC0CA5F4}"/>
              </a:ext>
            </a:extLst>
          </p:cNvPr>
          <p:cNvSpPr/>
          <p:nvPr/>
        </p:nvSpPr>
        <p:spPr>
          <a:xfrm>
            <a:off x="4881113" y="1525760"/>
            <a:ext cx="2199734" cy="198407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latin typeface="Times New Roman"/>
                <a:cs typeface="Times New Roman"/>
              </a:rPr>
              <a:t>End to End</a:t>
            </a:r>
          </a:p>
          <a:p>
            <a:pPr algn="ctr"/>
            <a:r>
              <a:rPr lang="en-GB" b="1" dirty="0">
                <a:latin typeface="Times New Roman"/>
                <a:cs typeface="Times New Roman"/>
              </a:rPr>
              <a:t>Encryption</a:t>
            </a:r>
          </a:p>
        </p:txBody>
      </p:sp>
      <p:sp>
        <p:nvSpPr>
          <p:cNvPr id="6" name="Flowchart: Off-page Connector 5">
            <a:extLst>
              <a:ext uri="{FF2B5EF4-FFF2-40B4-BE49-F238E27FC236}">
                <a16:creationId xmlns:a16="http://schemas.microsoft.com/office/drawing/2014/main" id="{307AFEFE-BBB7-045B-6EA8-1A992924AD90}"/>
              </a:ext>
            </a:extLst>
          </p:cNvPr>
          <p:cNvSpPr/>
          <p:nvPr/>
        </p:nvSpPr>
        <p:spPr>
          <a:xfrm>
            <a:off x="7238998" y="1525759"/>
            <a:ext cx="2199734" cy="198407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latin typeface="Times New Roman"/>
                <a:cs typeface="Times New Roman"/>
              </a:rPr>
              <a:t>Implementation</a:t>
            </a:r>
          </a:p>
        </p:txBody>
      </p:sp>
      <p:sp>
        <p:nvSpPr>
          <p:cNvPr id="7" name="Flowchart: Off-page Connector 6">
            <a:extLst>
              <a:ext uri="{FF2B5EF4-FFF2-40B4-BE49-F238E27FC236}">
                <a16:creationId xmlns:a16="http://schemas.microsoft.com/office/drawing/2014/main" id="{52BB5451-CD95-FC74-525C-18DDC28F3F6F}"/>
              </a:ext>
            </a:extLst>
          </p:cNvPr>
          <p:cNvSpPr/>
          <p:nvPr/>
        </p:nvSpPr>
        <p:spPr>
          <a:xfrm>
            <a:off x="9582508" y="1525760"/>
            <a:ext cx="2199734" cy="198407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latin typeface="Times New Roman"/>
                <a:cs typeface="Times New Roman"/>
              </a:rPr>
              <a:t>Logical Design</a:t>
            </a:r>
          </a:p>
        </p:txBody>
      </p:sp>
      <p:sp>
        <p:nvSpPr>
          <p:cNvPr id="8" name="Flowchart: Off-page Connector 7">
            <a:extLst>
              <a:ext uri="{FF2B5EF4-FFF2-40B4-BE49-F238E27FC236}">
                <a16:creationId xmlns:a16="http://schemas.microsoft.com/office/drawing/2014/main" id="{325EDC8F-311C-4FAB-0C5C-940670FBA6BE}"/>
              </a:ext>
            </a:extLst>
          </p:cNvPr>
          <p:cNvSpPr/>
          <p:nvPr/>
        </p:nvSpPr>
        <p:spPr>
          <a:xfrm>
            <a:off x="1243639" y="4343721"/>
            <a:ext cx="2199734" cy="198407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latin typeface="Times New Roman"/>
                <a:cs typeface="Times New Roman"/>
              </a:rPr>
              <a:t>Data-Flow</a:t>
            </a:r>
          </a:p>
          <a:p>
            <a:pPr algn="ctr"/>
            <a:r>
              <a:rPr lang="en-GB" b="1" dirty="0">
                <a:latin typeface="Times New Roman"/>
                <a:cs typeface="Times New Roman"/>
              </a:rPr>
              <a:t>Diagram</a:t>
            </a:r>
          </a:p>
        </p:txBody>
      </p:sp>
      <p:sp>
        <p:nvSpPr>
          <p:cNvPr id="9" name="Flowchart: Off-page Connector 8">
            <a:extLst>
              <a:ext uri="{FF2B5EF4-FFF2-40B4-BE49-F238E27FC236}">
                <a16:creationId xmlns:a16="http://schemas.microsoft.com/office/drawing/2014/main" id="{F082DCBC-8CB4-5F87-9DAD-D45BA882455D}"/>
              </a:ext>
            </a:extLst>
          </p:cNvPr>
          <p:cNvSpPr/>
          <p:nvPr/>
        </p:nvSpPr>
        <p:spPr>
          <a:xfrm>
            <a:off x="3874697" y="4401231"/>
            <a:ext cx="2199734" cy="198407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latin typeface="Times New Roman"/>
                <a:cs typeface="Times New Roman"/>
              </a:rPr>
              <a:t>Output Design</a:t>
            </a:r>
            <a:endParaRPr lang="en-GB" dirty="0">
              <a:ea typeface="+mn-lt"/>
              <a:cs typeface="+mn-lt"/>
            </a:endParaRPr>
          </a:p>
        </p:txBody>
      </p:sp>
      <p:sp>
        <p:nvSpPr>
          <p:cNvPr id="10" name="Flowchart: Off-page Connector 9">
            <a:extLst>
              <a:ext uri="{FF2B5EF4-FFF2-40B4-BE49-F238E27FC236}">
                <a16:creationId xmlns:a16="http://schemas.microsoft.com/office/drawing/2014/main" id="{9BBE84CB-5C93-E083-371A-BFBF9D55F0B4}"/>
              </a:ext>
            </a:extLst>
          </p:cNvPr>
          <p:cNvSpPr/>
          <p:nvPr/>
        </p:nvSpPr>
        <p:spPr>
          <a:xfrm>
            <a:off x="6505754" y="4343722"/>
            <a:ext cx="2199734" cy="198407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latin typeface="Times New Roman"/>
                <a:cs typeface="Times New Roman"/>
              </a:rPr>
              <a:t>Security</a:t>
            </a:r>
            <a:endParaRPr lang="en-GB" dirty="0"/>
          </a:p>
        </p:txBody>
      </p:sp>
      <p:sp>
        <p:nvSpPr>
          <p:cNvPr id="11" name="Flowchart: Off-page Connector 10">
            <a:extLst>
              <a:ext uri="{FF2B5EF4-FFF2-40B4-BE49-F238E27FC236}">
                <a16:creationId xmlns:a16="http://schemas.microsoft.com/office/drawing/2014/main" id="{EA2168EB-3071-5D32-7950-F5B03562BC7C}"/>
              </a:ext>
            </a:extLst>
          </p:cNvPr>
          <p:cNvSpPr/>
          <p:nvPr/>
        </p:nvSpPr>
        <p:spPr>
          <a:xfrm>
            <a:off x="9136809" y="4343721"/>
            <a:ext cx="2199734" cy="198407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latin typeface="Times New Roman"/>
                <a:cs typeface="Times New Roman"/>
              </a:rPr>
              <a:t>Conclusion</a:t>
            </a:r>
          </a:p>
        </p:txBody>
      </p:sp>
      <p:sp>
        <p:nvSpPr>
          <p:cNvPr id="12" name="Slide Number Placeholder 11">
            <a:extLst>
              <a:ext uri="{FF2B5EF4-FFF2-40B4-BE49-F238E27FC236}">
                <a16:creationId xmlns:a16="http://schemas.microsoft.com/office/drawing/2014/main" id="{BDAF76D0-D166-527F-4FED-8045FD41C17A}"/>
              </a:ext>
            </a:extLst>
          </p:cNvPr>
          <p:cNvSpPr>
            <a:spLocks noGrp="1"/>
          </p:cNvSpPr>
          <p:nvPr>
            <p:ph type="sldNum" sz="quarter" idx="12"/>
          </p:nvPr>
        </p:nvSpPr>
        <p:spPr/>
        <p:txBody>
          <a:bodyPr/>
          <a:lstStyle/>
          <a:p>
            <a:fld id="{D57F1E4F-1CFF-5643-939E-217C01CDF565}" type="slidenum">
              <a:rPr lang="en-GB" noProof="0" smtClean="0"/>
              <a:pPr rtl="0"/>
              <a:t>4</a:t>
            </a:fld>
            <a:endParaRPr lang="en-GB"/>
          </a:p>
        </p:txBody>
      </p:sp>
    </p:spTree>
    <p:extLst>
      <p:ext uri="{BB962C8B-B14F-4D97-AF65-F5344CB8AC3E}">
        <p14:creationId xmlns:p14="http://schemas.microsoft.com/office/powerpoint/2010/main" val="25211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randombar(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randombar(horizont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p:cNvSpPr>
            <a:spLocks noGrp="1"/>
          </p:cNvSpPr>
          <p:nvPr>
            <p:ph type="ctrTitle"/>
          </p:nvPr>
        </p:nvSpPr>
        <p:spPr>
          <a:xfrm>
            <a:off x="486876" y="2032000"/>
            <a:ext cx="4513792" cy="2819398"/>
          </a:xfrm>
        </p:spPr>
        <p:txBody>
          <a:bodyPr rtlCol="0">
            <a:normAutofit/>
          </a:bodyPr>
          <a:lstStyle/>
          <a:p>
            <a:pPr rtl="0"/>
            <a:r>
              <a:rPr lang="en-GB" b="1">
                <a:solidFill>
                  <a:srgbClr val="FFFFFF"/>
                </a:solidFill>
                <a:ea typeface="Calibri Light"/>
                <a:cs typeface="Calibri Light"/>
              </a:rPr>
              <a:t>Introduction</a:t>
            </a:r>
          </a:p>
        </p:txBody>
      </p:sp>
      <p:sp useBgFill="1">
        <p:nvSpPr>
          <p:cNvPr id="23"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5"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8" name="Straight Connector 27">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descr="A picture containing electronics&#10;&#10;Description automatically generated">
            <a:extLst>
              <a:ext uri="{FF2B5EF4-FFF2-40B4-BE49-F238E27FC236}">
                <a16:creationId xmlns:a16="http://schemas.microsoft.com/office/drawing/2014/main" id="{CD01980B-2AE1-A317-6FBD-44CDE2D9CF9D}"/>
              </a:ext>
            </a:extLst>
          </p:cNvPr>
          <p:cNvPicPr>
            <a:picLocks noChangeAspect="1"/>
          </p:cNvPicPr>
          <p:nvPr/>
        </p:nvPicPr>
        <p:blipFill>
          <a:blip r:embed="rId4"/>
          <a:stretch>
            <a:fillRect/>
          </a:stretch>
        </p:blipFill>
        <p:spPr>
          <a:xfrm>
            <a:off x="6664679" y="2604687"/>
            <a:ext cx="5124328" cy="2869623"/>
          </a:xfrm>
          <a:prstGeom prst="rect">
            <a:avLst/>
          </a:prstGeom>
        </p:spPr>
      </p:pic>
      <p:sp>
        <p:nvSpPr>
          <p:cNvPr id="3" name="Slide Number Placeholder 2">
            <a:extLst>
              <a:ext uri="{FF2B5EF4-FFF2-40B4-BE49-F238E27FC236}">
                <a16:creationId xmlns:a16="http://schemas.microsoft.com/office/drawing/2014/main" id="{66829A8C-519E-F0AD-AAEA-4D9EB99557A5}"/>
              </a:ext>
            </a:extLst>
          </p:cNvPr>
          <p:cNvSpPr>
            <a:spLocks noGrp="1"/>
          </p:cNvSpPr>
          <p:nvPr>
            <p:ph type="sldNum" sz="quarter" idx="12"/>
          </p:nvPr>
        </p:nvSpPr>
        <p:spPr/>
        <p:txBody>
          <a:bodyPr/>
          <a:lstStyle/>
          <a:p>
            <a:fld id="{D57F1E4F-1CFF-5643-939E-217C01CDF565}" type="slidenum">
              <a:rPr lang="en-GB" noProof="0" smtClean="0"/>
              <a:pPr rtl="0"/>
              <a:t>5</a:t>
            </a:fld>
            <a:endParaRPr lang="en-GB"/>
          </a:p>
        </p:txBody>
      </p:sp>
    </p:spTree>
    <p:extLst>
      <p:ext uri="{BB962C8B-B14F-4D97-AF65-F5344CB8AC3E}">
        <p14:creationId xmlns:p14="http://schemas.microsoft.com/office/powerpoint/2010/main" val="219485273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4" name="Picture 1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D883F2CC-D2F6-7859-0BDC-3F46D910BE9F}"/>
              </a:ext>
            </a:extLst>
          </p:cNvPr>
          <p:cNvSpPr txBox="1"/>
          <p:nvPr/>
        </p:nvSpPr>
        <p:spPr>
          <a:xfrm>
            <a:off x="6400800" y="609600"/>
            <a:ext cx="5147730" cy="16419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3600" b="1" cap="all">
                <a:ln w="3175" cmpd="sng">
                  <a:noFill/>
                </a:ln>
                <a:latin typeface="+mj-lt"/>
                <a:ea typeface="+mj-ea"/>
                <a:cs typeface="+mj-cs"/>
              </a:rPr>
              <a:t>System Analysis</a:t>
            </a:r>
          </a:p>
        </p:txBody>
      </p:sp>
      <p:sp>
        <p:nvSpPr>
          <p:cNvPr id="5" name="TextBox 4">
            <a:extLst>
              <a:ext uri="{FF2B5EF4-FFF2-40B4-BE49-F238E27FC236}">
                <a16:creationId xmlns:a16="http://schemas.microsoft.com/office/drawing/2014/main" id="{92A7090E-D3B9-CB51-00AF-25D5845CF9F2}"/>
              </a:ext>
            </a:extLst>
          </p:cNvPr>
          <p:cNvSpPr txBox="1"/>
          <p:nvPr/>
        </p:nvSpPr>
        <p:spPr>
          <a:xfrm>
            <a:off x="6400800" y="2251587"/>
            <a:ext cx="5147730" cy="3637935"/>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just">
              <a:lnSpc>
                <a:spcPct val="150000"/>
              </a:lnSpc>
              <a:spcAft>
                <a:spcPts val="1000"/>
              </a:spcAft>
              <a:buClr>
                <a:schemeClr val="tx1"/>
              </a:buClr>
              <a:buSzPct val="100000"/>
            </a:pPr>
            <a:r>
              <a:rPr lang="en-US" b="1" dirty="0">
                <a:latin typeface="Times New Roman"/>
                <a:cs typeface="Times New Roman"/>
              </a:rPr>
              <a:t>Group messaging apps are useful communication tools for getting in touch with several people at once. It also a good way to share information, make decisions, and even manage a project.</a:t>
            </a:r>
            <a:endParaRPr lang="en-US" dirty="0">
              <a:latin typeface="Times New Roman"/>
              <a:ea typeface="Calibri" panose="020F0502020204030204"/>
              <a:cs typeface="Times New Roman"/>
            </a:endParaRPr>
          </a:p>
        </p:txBody>
      </p:sp>
      <p:pic>
        <p:nvPicPr>
          <p:cNvPr id="6" name="Picture 6" descr="Graphical user interface, text, application, email&#10;&#10;Description automatically generated">
            <a:extLst>
              <a:ext uri="{FF2B5EF4-FFF2-40B4-BE49-F238E27FC236}">
                <a16:creationId xmlns:a16="http://schemas.microsoft.com/office/drawing/2014/main" id="{DD9431DD-D8CB-DB3F-6991-AFC4F97794A2}"/>
              </a:ext>
            </a:extLst>
          </p:cNvPr>
          <p:cNvPicPr>
            <a:picLocks noChangeAspect="1"/>
          </p:cNvPicPr>
          <p:nvPr/>
        </p:nvPicPr>
        <p:blipFill>
          <a:blip r:embed="rId5"/>
          <a:stretch>
            <a:fillRect/>
          </a:stretch>
        </p:blipFill>
        <p:spPr>
          <a:xfrm>
            <a:off x="648930" y="1459427"/>
            <a:ext cx="5447070" cy="36097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02128673-62CD-553A-21EF-9ABF0CF25E36}"/>
              </a:ext>
            </a:extLst>
          </p:cNvPr>
          <p:cNvSpPr>
            <a:spLocks noGrp="1"/>
          </p:cNvSpPr>
          <p:nvPr>
            <p:ph type="sldNum" sz="quarter" idx="12"/>
          </p:nvPr>
        </p:nvSpPr>
        <p:spPr/>
        <p:txBody>
          <a:bodyPr/>
          <a:lstStyle/>
          <a:p>
            <a:fld id="{D57F1E4F-1CFF-5643-939E-217C01CDF565}" type="slidenum">
              <a:rPr lang="en-GB" noProof="0" smtClean="0"/>
              <a:pPr rtl="0"/>
              <a:t>6</a:t>
            </a:fld>
            <a:endParaRPr lang="en-GB"/>
          </a:p>
        </p:txBody>
      </p:sp>
    </p:spTree>
    <p:extLst>
      <p:ext uri="{BB962C8B-B14F-4D97-AF65-F5344CB8AC3E}">
        <p14:creationId xmlns:p14="http://schemas.microsoft.com/office/powerpoint/2010/main" val="279992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extBox 4">
            <a:extLst>
              <a:ext uri="{FF2B5EF4-FFF2-40B4-BE49-F238E27FC236}">
                <a16:creationId xmlns:a16="http://schemas.microsoft.com/office/drawing/2014/main" id="{8F42EBEB-7D56-66DB-D86A-B85367ECF4C6}"/>
              </a:ext>
            </a:extLst>
          </p:cNvPr>
          <p:cNvSpPr txBox="1"/>
          <p:nvPr/>
        </p:nvSpPr>
        <p:spPr>
          <a:xfrm>
            <a:off x="7865806" y="643463"/>
            <a:ext cx="3706762" cy="160812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3600" b="1" cap="all">
                <a:ln w="3175" cmpd="sng">
                  <a:noFill/>
                </a:ln>
                <a:latin typeface="+mj-lt"/>
                <a:ea typeface="+mj-ea"/>
                <a:cs typeface="+mj-cs"/>
              </a:rPr>
              <a:t>End To End Encryption </a:t>
            </a:r>
          </a:p>
        </p:txBody>
      </p:sp>
      <p:pic>
        <p:nvPicPr>
          <p:cNvPr id="8" name="Picture 8">
            <a:extLst>
              <a:ext uri="{FF2B5EF4-FFF2-40B4-BE49-F238E27FC236}">
                <a16:creationId xmlns:a16="http://schemas.microsoft.com/office/drawing/2014/main" id="{FBF069D5-4AEE-CBFD-A8ED-7F83557FE12C}"/>
              </a:ext>
            </a:extLst>
          </p:cNvPr>
          <p:cNvPicPr>
            <a:picLocks noChangeAspect="1"/>
          </p:cNvPicPr>
          <p:nvPr/>
        </p:nvPicPr>
        <p:blipFill>
          <a:blip r:embed="rId5"/>
          <a:stretch>
            <a:fillRect/>
          </a:stretch>
        </p:blipFill>
        <p:spPr>
          <a:xfrm>
            <a:off x="643464" y="1821262"/>
            <a:ext cx="6897878" cy="322475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ECD20F15-A67A-73BF-D3E1-C692294E6D7D}"/>
              </a:ext>
            </a:extLst>
          </p:cNvPr>
          <p:cNvSpPr txBox="1"/>
          <p:nvPr/>
        </p:nvSpPr>
        <p:spPr>
          <a:xfrm>
            <a:off x="7865806" y="2251587"/>
            <a:ext cx="3706762" cy="39722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lnSpc>
                <a:spcPct val="150000"/>
              </a:lnSpc>
              <a:spcAft>
                <a:spcPts val="1000"/>
              </a:spcAft>
              <a:buClr>
                <a:schemeClr val="tx1"/>
              </a:buClr>
              <a:buSzPct val="100000"/>
            </a:pPr>
            <a:r>
              <a:rPr lang="en-US" b="1" dirty="0">
                <a:latin typeface="Times New Roman"/>
                <a:cs typeface="Times New Roman"/>
              </a:rPr>
              <a:t>End-to-end (E2E) encryption in group chatting &amp; video conferencing is a way to secure data that prevents third parties or intermediary servers, from accessing or tampering with it at every hop along the media pipeline. </a:t>
            </a:r>
            <a:endParaRPr lang="en-US" b="1" dirty="0">
              <a:latin typeface="Times New Roman"/>
              <a:ea typeface="Calibri" panose="020F0502020204030204"/>
              <a:cs typeface="Times New Roman"/>
            </a:endParaRPr>
          </a:p>
        </p:txBody>
      </p:sp>
      <p:sp>
        <p:nvSpPr>
          <p:cNvPr id="2" name="Slide Number Placeholder 1">
            <a:extLst>
              <a:ext uri="{FF2B5EF4-FFF2-40B4-BE49-F238E27FC236}">
                <a16:creationId xmlns:a16="http://schemas.microsoft.com/office/drawing/2014/main" id="{A163F3BA-4EEF-A195-91BA-198DB4F383CF}"/>
              </a:ext>
            </a:extLst>
          </p:cNvPr>
          <p:cNvSpPr>
            <a:spLocks noGrp="1"/>
          </p:cNvSpPr>
          <p:nvPr>
            <p:ph type="sldNum" sz="quarter" idx="12"/>
          </p:nvPr>
        </p:nvSpPr>
        <p:spPr/>
        <p:txBody>
          <a:bodyPr/>
          <a:lstStyle/>
          <a:p>
            <a:fld id="{D57F1E4F-1CFF-5643-939E-217C01CDF565}" type="slidenum">
              <a:rPr lang="en-GB" noProof="0" smtClean="0"/>
              <a:pPr rtl="0"/>
              <a:t>7</a:t>
            </a:fld>
            <a:endParaRPr lang="en-GB"/>
          </a:p>
        </p:txBody>
      </p:sp>
    </p:spTree>
    <p:extLst>
      <p:ext uri="{BB962C8B-B14F-4D97-AF65-F5344CB8AC3E}">
        <p14:creationId xmlns:p14="http://schemas.microsoft.com/office/powerpoint/2010/main" val="303304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A2187D-4A93-940D-8A87-88CFAB6CDBF2}"/>
              </a:ext>
            </a:extLst>
          </p:cNvPr>
          <p:cNvSpPr txBox="1"/>
          <p:nvPr/>
        </p:nvSpPr>
        <p:spPr>
          <a:xfrm>
            <a:off x="643464" y="4562167"/>
            <a:ext cx="10905069" cy="115037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800" b="1" cap="all" dirty="0">
                <a:ln w="3175" cmpd="sng">
                  <a:noFill/>
                </a:ln>
                <a:latin typeface="+mj-lt"/>
                <a:ea typeface="+mj-ea"/>
                <a:cs typeface="+mj-cs"/>
              </a:rPr>
              <a:t>Implementation Group chat</a:t>
            </a:r>
            <a:endParaRPr lang="en-US" sz="4800" cap="all" dirty="0">
              <a:ln w="3175" cmpd="sng">
                <a:noFill/>
              </a:ln>
              <a:latin typeface="+mj-lt"/>
              <a:ea typeface="+mj-ea"/>
              <a:cs typeface="+mj-cs"/>
            </a:endParaRPr>
          </a:p>
        </p:txBody>
      </p:sp>
      <p:pic>
        <p:nvPicPr>
          <p:cNvPr id="6" name="Picture 6" descr="Diagram&#10;&#10;Description automatically generated">
            <a:extLst>
              <a:ext uri="{FF2B5EF4-FFF2-40B4-BE49-F238E27FC236}">
                <a16:creationId xmlns:a16="http://schemas.microsoft.com/office/drawing/2014/main" id="{1B7552D5-29C6-D64E-1413-471B8C2B1EE9}"/>
              </a:ext>
            </a:extLst>
          </p:cNvPr>
          <p:cNvPicPr>
            <a:picLocks noChangeAspect="1"/>
          </p:cNvPicPr>
          <p:nvPr/>
        </p:nvPicPr>
        <p:blipFill>
          <a:blip r:embed="rId4"/>
          <a:stretch>
            <a:fillRect/>
          </a:stretch>
        </p:blipFill>
        <p:spPr>
          <a:xfrm>
            <a:off x="2284350" y="643464"/>
            <a:ext cx="7627667" cy="36040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41C41260-2B08-5499-F388-DAED001C85EF}"/>
              </a:ext>
            </a:extLst>
          </p:cNvPr>
          <p:cNvSpPr>
            <a:spLocks noGrp="1"/>
          </p:cNvSpPr>
          <p:nvPr>
            <p:ph type="sldNum" sz="quarter" idx="12"/>
          </p:nvPr>
        </p:nvSpPr>
        <p:spPr/>
        <p:txBody>
          <a:bodyPr/>
          <a:lstStyle/>
          <a:p>
            <a:fld id="{D57F1E4F-1CFF-5643-939E-217C01CDF565}" type="slidenum">
              <a:rPr lang="en-GB" noProof="0" smtClean="0"/>
              <a:pPr rtl="0"/>
              <a:t>8</a:t>
            </a:fld>
            <a:endParaRPr lang="en-GB"/>
          </a:p>
        </p:txBody>
      </p:sp>
    </p:spTree>
    <p:extLst>
      <p:ext uri="{BB962C8B-B14F-4D97-AF65-F5344CB8AC3E}">
        <p14:creationId xmlns:p14="http://schemas.microsoft.com/office/powerpoint/2010/main" val="41424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878510-9250-6C25-FEC4-534BBB718687}"/>
              </a:ext>
            </a:extLst>
          </p:cNvPr>
          <p:cNvSpPr txBox="1"/>
          <p:nvPr/>
        </p:nvSpPr>
        <p:spPr>
          <a:xfrm>
            <a:off x="1032933" y="4538133"/>
            <a:ext cx="10127192" cy="9313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b="1" cap="all">
                <a:ln w="3175" cmpd="sng">
                  <a:noFill/>
                </a:ln>
                <a:latin typeface="+mj-lt"/>
                <a:ea typeface="+mj-ea"/>
                <a:cs typeface="+mj-cs"/>
              </a:rPr>
              <a:t>Implementation Video Streaming</a:t>
            </a:r>
            <a:endParaRPr lang="en-US" sz="4000" cap="all">
              <a:ln w="3175" cmpd="sng">
                <a:noFill/>
              </a:ln>
              <a:latin typeface="+mj-lt"/>
              <a:ea typeface="+mj-ea"/>
              <a:cs typeface="+mj-cs"/>
            </a:endParaRPr>
          </a:p>
        </p:txBody>
      </p:sp>
      <p:pic>
        <p:nvPicPr>
          <p:cNvPr id="6" name="Picture 6" descr="Diagram&#10;&#10;Description automatically generated">
            <a:extLst>
              <a:ext uri="{FF2B5EF4-FFF2-40B4-BE49-F238E27FC236}">
                <a16:creationId xmlns:a16="http://schemas.microsoft.com/office/drawing/2014/main" id="{A87D1569-7E73-E818-7E5E-DA6EDAC9DF40}"/>
              </a:ext>
            </a:extLst>
          </p:cNvPr>
          <p:cNvPicPr>
            <a:picLocks noChangeAspect="1"/>
          </p:cNvPicPr>
          <p:nvPr/>
        </p:nvPicPr>
        <p:blipFill>
          <a:blip r:embed="rId4"/>
          <a:stretch>
            <a:fillRect/>
          </a:stretch>
        </p:blipFill>
        <p:spPr>
          <a:xfrm>
            <a:off x="2431131" y="645517"/>
            <a:ext cx="7329738"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9CA868E1-C3FD-D993-9B44-2C23EEFAA022}"/>
              </a:ext>
            </a:extLst>
          </p:cNvPr>
          <p:cNvSpPr>
            <a:spLocks noGrp="1"/>
          </p:cNvSpPr>
          <p:nvPr>
            <p:ph type="sldNum" sz="quarter" idx="12"/>
          </p:nvPr>
        </p:nvSpPr>
        <p:spPr/>
        <p:txBody>
          <a:bodyPr/>
          <a:lstStyle/>
          <a:p>
            <a:fld id="{D57F1E4F-1CFF-5643-939E-217C01CDF565}" type="slidenum">
              <a:rPr lang="en-GB" noProof="0" smtClean="0"/>
              <a:pPr rtl="0"/>
              <a:t>9</a:t>
            </a:fld>
            <a:endParaRPr lang="en-GB"/>
          </a:p>
        </p:txBody>
      </p:sp>
    </p:spTree>
    <p:extLst>
      <p:ext uri="{BB962C8B-B14F-4D97-AF65-F5344CB8AC3E}">
        <p14:creationId xmlns:p14="http://schemas.microsoft.com/office/powerpoint/2010/main" val="129827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1</Words>
  <Application>Microsoft Office PowerPoint</Application>
  <PresentationFormat>Widescreen</PresentationFormat>
  <Paragraphs>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Celestial</vt:lpstr>
      <vt:lpstr>Welcome to Our  Presentation</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Estiak Hasan Emon</cp:lastModifiedBy>
  <cp:revision>377</cp:revision>
  <dcterms:created xsi:type="dcterms:W3CDTF">2023-01-01T14:00:48Z</dcterms:created>
  <dcterms:modified xsi:type="dcterms:W3CDTF">2023-01-07T08:39:10Z</dcterms:modified>
</cp:coreProperties>
</file>