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22" Type="http://schemas.openxmlformats.org/officeDocument/2006/relationships/font" Target="fonts/Poppins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-91441"/>
            <a:ext cx="9144000" cy="15072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1076052" y="59507"/>
            <a:ext cx="67611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oppins Light"/>
              <a:buNone/>
            </a:pPr>
            <a:r>
              <a:rPr lang="en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Industrial Training </a:t>
            </a:r>
            <a:r>
              <a:rPr lang="en" sz="1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On</a:t>
            </a:r>
            <a:b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Code: CSE-458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5056304"/>
            <a:ext cx="9144000" cy="999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572000" y="2858782"/>
            <a:ext cx="4332000" cy="2007300"/>
          </a:xfrm>
          <a:prstGeom prst="roundRect">
            <a:avLst>
              <a:gd fmla="val 52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93955" y="3597723"/>
            <a:ext cx="4020900" cy="1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         : 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Kamrul Hasan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: 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</a:t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: 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Unicorn Software and Solutions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38199" y="2967340"/>
            <a:ext cx="4020900" cy="531000"/>
          </a:xfrm>
          <a:prstGeom prst="roundRect">
            <a:avLst>
              <a:gd fmla="val 2359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47624" y="3066623"/>
            <a:ext cx="238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Supervisor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2847720"/>
            <a:ext cx="4256700" cy="2007300"/>
          </a:xfrm>
          <a:prstGeom prst="roundRect">
            <a:avLst>
              <a:gd fmla="val 52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6972" y="3620714"/>
            <a:ext cx="41877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	  :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Abida Sultana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: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Lecturer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: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Green University of Bangladesh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64728" y="2974198"/>
            <a:ext cx="3960600" cy="517200"/>
          </a:xfrm>
          <a:prstGeom prst="roundRect">
            <a:avLst>
              <a:gd fmla="val 2359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102207" y="3066623"/>
            <a:ext cx="3123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Supervisor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72" y="4473282"/>
            <a:ext cx="366023" cy="35534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749471" y="1596313"/>
            <a:ext cx="3688200" cy="1080900"/>
          </a:xfrm>
          <a:prstGeom prst="roundRect">
            <a:avLst>
              <a:gd fmla="val 52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083672" y="1642093"/>
            <a:ext cx="32103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Estiak Hasan Emon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201002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059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:</a:t>
            </a: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Green University of Bangladesh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727" y="2200496"/>
            <a:ext cx="366023" cy="3553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photo description available." id="77" name="Google Shape;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88488"/>
            <a:ext cx="1548580" cy="152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7125" y="-66975"/>
            <a:ext cx="15485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3938" y="4457712"/>
            <a:ext cx="444950" cy="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Demonstration (Cont.)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886575" y="464691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25" y="579900"/>
            <a:ext cx="4327524" cy="406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750" y="579900"/>
            <a:ext cx="4186226" cy="40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955" r="1472" t="0"/>
          <a:stretch/>
        </p:blipFill>
        <p:spPr>
          <a:xfrm>
            <a:off x="278261" y="1663659"/>
            <a:ext cx="2918956" cy="22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451047" y="1623209"/>
            <a:ext cx="5261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at Unicorn Software &amp; Solutions Ltd. provided valuable insight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internship sets the stage for success in creativity &amp; problem solving skills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7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032284" y="1387491"/>
            <a:ext cx="77613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https://ieeexplore.ieee.org/abstract/document/9315679</a:t>
            </a:r>
            <a:endParaRPr b="0" i="0" sz="2100" u="none" cap="none" strike="noStrik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https://link.springer.com/article/10.1007/s100320200076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https://ieeexplore.ieee.org/abstract/document/9377205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https://ieeexplore.ieee.org/abstract/document/8680708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0" sz="4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52239" y="730046"/>
            <a:ext cx="65352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Profile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Problem-Solving 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Techniques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Demonstration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158378" y="684524"/>
            <a:ext cx="88272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29728" y="984452"/>
            <a:ext cx="6727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Unicorn Software and Solution provided me with an invaluable opportunity to bridge the gap between theoretical knowledge and practical application.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duration of the internship was 5 week, which allowed me to fully involve myself in the company's operations and projects.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reenshot_56.png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7716" y="2095254"/>
            <a:ext cx="1755058" cy="150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608742" y="1476693"/>
            <a:ext cx="6535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Opportunities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Growth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Career Exploration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decision making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to Projects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industry-relevant skills and knowledge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otivation.jpg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69" y="1752978"/>
            <a:ext cx="2146905" cy="20189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823982" y="1594277"/>
            <a:ext cx="4925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programming language 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enhance Problem-Solving 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Collaboration and Teamwork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gain Project Management 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promote Innovative Thinking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objectives.jpg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371" y="1769801"/>
            <a:ext cx="2970351" cy="22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Profile</a:t>
            </a:r>
            <a:endParaRPr b="0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73307" y="753620"/>
            <a:ext cx="6075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Unicorn Software and Solutions Ltd. Founded in 2005 and headquartered in Khulna, Bangladesh, in order to help companies with their IT services and solutions.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" sz="21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Services: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Development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design, Development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Application (Android &amp; IOS)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375" y="2234375"/>
            <a:ext cx="3135850" cy="1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Problem-Solving Skills</a:t>
            </a:r>
            <a:endParaRPr b="0" i="0" sz="3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063805" y="776160"/>
            <a:ext cx="3165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Analytical Thinking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Attention to Detail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Creative Thinking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Technical Proficiency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Communication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Research 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Time Management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Training &amp; Testing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08a-thestudy-digital-marketing.jpe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31" y="1537518"/>
            <a:ext cx="2898059" cy="24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90196"/>
          </a:srgbClr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Techniques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886575" y="45805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1128699"/>
            <a:ext cx="1847850" cy="1328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75" y="1128713"/>
            <a:ext cx="1847850" cy="13287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6575" y="1128713"/>
            <a:ext cx="1847850" cy="13287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125" y="2928950"/>
            <a:ext cx="1847850" cy="13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9375" y="2928950"/>
            <a:ext cx="1847850" cy="13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2500" y="2940850"/>
            <a:ext cx="1847850" cy="13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5625" y="2940850"/>
            <a:ext cx="1847850" cy="13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19625" y="1140637"/>
            <a:ext cx="1847850" cy="130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153211" y="684524"/>
            <a:ext cx="8812500" cy="4254300"/>
          </a:xfrm>
          <a:prstGeom prst="roundRect">
            <a:avLst>
              <a:gd fmla="val 325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0" y="0"/>
            <a:ext cx="9144000" cy="579900"/>
          </a:xfrm>
          <a:prstGeom prst="rect">
            <a:avLst/>
          </a:prstGeom>
          <a:gradFill>
            <a:gsLst>
              <a:gs pos="0">
                <a:srgbClr val="0D2D49"/>
              </a:gs>
              <a:gs pos="50000">
                <a:srgbClr val="13416A"/>
              </a:gs>
              <a:gs pos="100000">
                <a:srgbClr val="174E7F"/>
              </a:gs>
            </a:gsLst>
            <a:lin ang="13500032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Demonstration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5043704"/>
            <a:ext cx="9144000" cy="99900"/>
          </a:xfrm>
          <a:prstGeom prst="rect">
            <a:avLst/>
          </a:prstGeom>
          <a:solidFill>
            <a:srgbClr val="1E4E7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886575" y="46579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063800" y="4759000"/>
            <a:ext cx="101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00" y="579900"/>
            <a:ext cx="4622075" cy="4179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579900"/>
            <a:ext cx="3962400" cy="40780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p14:dur="10">
        <p:push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