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6" r:id="rId1"/>
  </p:sldMasterIdLst>
  <p:notesMasterIdLst>
    <p:notesMasterId r:id="rId21"/>
  </p:notesMasterIdLst>
  <p:sldIdLst>
    <p:sldId id="260" r:id="rId2"/>
    <p:sldId id="275" r:id="rId3"/>
    <p:sldId id="276" r:id="rId4"/>
    <p:sldId id="261" r:id="rId5"/>
    <p:sldId id="262" r:id="rId6"/>
    <p:sldId id="263" r:id="rId7"/>
    <p:sldId id="278" r:id="rId8"/>
    <p:sldId id="284" r:id="rId9"/>
    <p:sldId id="281" r:id="rId10"/>
    <p:sldId id="279" r:id="rId11"/>
    <p:sldId id="266" r:id="rId12"/>
    <p:sldId id="267" r:id="rId13"/>
    <p:sldId id="268" r:id="rId14"/>
    <p:sldId id="274" r:id="rId15"/>
    <p:sldId id="269" r:id="rId16"/>
    <p:sldId id="277" r:id="rId17"/>
    <p:sldId id="280" r:id="rId18"/>
    <p:sldId id="282" r:id="rId19"/>
    <p:sldId id="28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F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–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–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3"/>
    <p:restoredTop sz="93030"/>
  </p:normalViewPr>
  <p:slideViewPr>
    <p:cSldViewPr snapToGrid="0">
      <p:cViewPr varScale="1">
        <p:scale>
          <a:sx n="106" d="100"/>
          <a:sy n="106" d="100"/>
        </p:scale>
        <p:origin x="1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D1E1D1-8BA6-4B13-8360-7F5F1B30D91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EF2A74-ADFD-4291-A2EF-CA962E82954A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/>
            <a:t>Minimal theory </a:t>
          </a:r>
          <a:r>
            <a:rPr lang="en-AU"/>
            <a:t>– lectures with just enough background to support practical work </a:t>
          </a:r>
          <a:endParaRPr lang="en-US"/>
        </a:p>
      </dgm:t>
    </dgm:pt>
    <dgm:pt modelId="{0B61D028-D01E-433F-9083-9F3FDBF42C12}" type="parTrans" cxnId="{BBB07766-ABC8-48C9-A0B7-589DE61A405F}">
      <dgm:prSet/>
      <dgm:spPr/>
      <dgm:t>
        <a:bodyPr/>
        <a:lstStyle/>
        <a:p>
          <a:endParaRPr lang="en-US"/>
        </a:p>
      </dgm:t>
    </dgm:pt>
    <dgm:pt modelId="{EAEC0330-7EAD-4E09-9A11-098312F97A04}" type="sibTrans" cxnId="{BBB07766-ABC8-48C9-A0B7-589DE61A405F}">
      <dgm:prSet/>
      <dgm:spPr/>
      <dgm:t>
        <a:bodyPr/>
        <a:lstStyle/>
        <a:p>
          <a:endParaRPr lang="en-US"/>
        </a:p>
      </dgm:t>
    </dgm:pt>
    <dgm:pt modelId="{F6EE8506-9EE7-41FF-9DE1-A7AAF505C6A0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/>
            <a:t>Weekly hands-on exercises </a:t>
          </a:r>
          <a:r>
            <a:rPr lang="en-AU"/>
            <a:t>– to enable a weekly rhythm, a focussed task (2-3 hours) applying a key practice </a:t>
          </a:r>
          <a:endParaRPr lang="en-US"/>
        </a:p>
      </dgm:t>
    </dgm:pt>
    <dgm:pt modelId="{C96C148D-5F8A-4F3D-B89D-ACE31F55EC4A}" type="parTrans" cxnId="{2FCCAFA4-D008-48AD-8045-A70E677EC407}">
      <dgm:prSet/>
      <dgm:spPr/>
      <dgm:t>
        <a:bodyPr/>
        <a:lstStyle/>
        <a:p>
          <a:endParaRPr lang="en-US"/>
        </a:p>
      </dgm:t>
    </dgm:pt>
    <dgm:pt modelId="{7BC055E5-8062-46BE-BB59-4E1F9A0DE74D}" type="sibTrans" cxnId="{2FCCAFA4-D008-48AD-8045-A70E677EC407}">
      <dgm:prSet/>
      <dgm:spPr/>
      <dgm:t>
        <a:bodyPr/>
        <a:lstStyle/>
        <a:p>
          <a:endParaRPr lang="en-US"/>
        </a:p>
      </dgm:t>
    </dgm:pt>
    <dgm:pt modelId="{FAE239F2-73F9-4458-94D3-94593D2C1E96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/>
            <a:t>Easily assessable submission </a:t>
          </a:r>
          <a:r>
            <a:rPr lang="en-AU"/>
            <a:t>– a concrete deliverable easy to mark (e.g. a link to a live website, a GitHub repository, screenshots…) </a:t>
          </a:r>
          <a:endParaRPr lang="en-US"/>
        </a:p>
      </dgm:t>
    </dgm:pt>
    <dgm:pt modelId="{F9CDEF19-2DB6-4224-9C01-700994A2AAED}" type="parTrans" cxnId="{C5C0B842-2B1A-4B7C-9CD0-787A844BF6EE}">
      <dgm:prSet/>
      <dgm:spPr/>
      <dgm:t>
        <a:bodyPr/>
        <a:lstStyle/>
        <a:p>
          <a:endParaRPr lang="en-US"/>
        </a:p>
      </dgm:t>
    </dgm:pt>
    <dgm:pt modelId="{BBC7AE46-BD49-4326-A133-2FB481F2362F}" type="sibTrans" cxnId="{C5C0B842-2B1A-4B7C-9CD0-787A844BF6EE}">
      <dgm:prSet/>
      <dgm:spPr/>
      <dgm:t>
        <a:bodyPr/>
        <a:lstStyle/>
        <a:p>
          <a:endParaRPr lang="en-US"/>
        </a:p>
      </dgm:t>
    </dgm:pt>
    <dgm:pt modelId="{802FF4AD-2A33-422B-8EE1-063EFE60F086}" type="pres">
      <dgm:prSet presAssocID="{2DD1E1D1-8BA6-4B13-8360-7F5F1B30D91B}" presName="root" presStyleCnt="0">
        <dgm:presLayoutVars>
          <dgm:dir/>
          <dgm:resizeHandles val="exact"/>
        </dgm:presLayoutVars>
      </dgm:prSet>
      <dgm:spPr/>
    </dgm:pt>
    <dgm:pt modelId="{C98D2026-E1AD-490F-9A48-C2603B0A8614}" type="pres">
      <dgm:prSet presAssocID="{BEEF2A74-ADFD-4291-A2EF-CA962E82954A}" presName="compNode" presStyleCnt="0"/>
      <dgm:spPr/>
    </dgm:pt>
    <dgm:pt modelId="{6BD64F6C-D5FE-49D4-BCEA-3642613BFE1F}" type="pres">
      <dgm:prSet presAssocID="{BEEF2A74-ADFD-4291-A2EF-CA962E82954A}" presName="bgRect" presStyleLbl="bgShp" presStyleIdx="0" presStyleCnt="3"/>
      <dgm:spPr/>
    </dgm:pt>
    <dgm:pt modelId="{1CFFA6F8-DB1B-49C6-A164-AAE32B87AF03}" type="pres">
      <dgm:prSet presAssocID="{BEEF2A74-ADFD-4291-A2EF-CA962E82954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79857115-F94F-4F1B-A073-B4925BF1D75D}" type="pres">
      <dgm:prSet presAssocID="{BEEF2A74-ADFD-4291-A2EF-CA962E82954A}" presName="spaceRect" presStyleCnt="0"/>
      <dgm:spPr/>
    </dgm:pt>
    <dgm:pt modelId="{6EF8760D-BF32-4AAA-B092-BCBDC4896980}" type="pres">
      <dgm:prSet presAssocID="{BEEF2A74-ADFD-4291-A2EF-CA962E82954A}" presName="parTx" presStyleLbl="revTx" presStyleIdx="0" presStyleCnt="3">
        <dgm:presLayoutVars>
          <dgm:chMax val="0"/>
          <dgm:chPref val="0"/>
        </dgm:presLayoutVars>
      </dgm:prSet>
      <dgm:spPr/>
    </dgm:pt>
    <dgm:pt modelId="{CD28B8DC-2144-40DF-AF70-6195362B0275}" type="pres">
      <dgm:prSet presAssocID="{EAEC0330-7EAD-4E09-9A11-098312F97A04}" presName="sibTrans" presStyleCnt="0"/>
      <dgm:spPr/>
    </dgm:pt>
    <dgm:pt modelId="{4F026E37-6298-454F-8650-C70CECE23C0F}" type="pres">
      <dgm:prSet presAssocID="{F6EE8506-9EE7-41FF-9DE1-A7AAF505C6A0}" presName="compNode" presStyleCnt="0"/>
      <dgm:spPr/>
    </dgm:pt>
    <dgm:pt modelId="{1643B7D4-6FF7-46D0-B898-3CD367E43238}" type="pres">
      <dgm:prSet presAssocID="{F6EE8506-9EE7-41FF-9DE1-A7AAF505C6A0}" presName="bgRect" presStyleLbl="bgShp" presStyleIdx="1" presStyleCnt="3"/>
      <dgm:spPr/>
    </dgm:pt>
    <dgm:pt modelId="{5FFB3CC2-45CD-4664-9260-89DD40D439EF}" type="pres">
      <dgm:prSet presAssocID="{F6EE8506-9EE7-41FF-9DE1-A7AAF505C6A0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E5EACA63-E952-41EE-B570-BF112B52FECA}" type="pres">
      <dgm:prSet presAssocID="{F6EE8506-9EE7-41FF-9DE1-A7AAF505C6A0}" presName="spaceRect" presStyleCnt="0"/>
      <dgm:spPr/>
    </dgm:pt>
    <dgm:pt modelId="{FC1CF311-08CA-4FEC-87FD-579801ABDCD0}" type="pres">
      <dgm:prSet presAssocID="{F6EE8506-9EE7-41FF-9DE1-A7AAF505C6A0}" presName="parTx" presStyleLbl="revTx" presStyleIdx="1" presStyleCnt="3">
        <dgm:presLayoutVars>
          <dgm:chMax val="0"/>
          <dgm:chPref val="0"/>
        </dgm:presLayoutVars>
      </dgm:prSet>
      <dgm:spPr/>
    </dgm:pt>
    <dgm:pt modelId="{68291602-204C-4A35-869B-07080468052C}" type="pres">
      <dgm:prSet presAssocID="{7BC055E5-8062-46BE-BB59-4E1F9A0DE74D}" presName="sibTrans" presStyleCnt="0"/>
      <dgm:spPr/>
    </dgm:pt>
    <dgm:pt modelId="{B3F22823-D4FC-4DB7-A2DF-DB1F502E5792}" type="pres">
      <dgm:prSet presAssocID="{FAE239F2-73F9-4458-94D3-94593D2C1E96}" presName="compNode" presStyleCnt="0"/>
      <dgm:spPr/>
    </dgm:pt>
    <dgm:pt modelId="{33490684-DD3E-47C5-9127-DEE8A6AD7BAA}" type="pres">
      <dgm:prSet presAssocID="{FAE239F2-73F9-4458-94D3-94593D2C1E96}" presName="bgRect" presStyleLbl="bgShp" presStyleIdx="2" presStyleCnt="3"/>
      <dgm:spPr/>
    </dgm:pt>
    <dgm:pt modelId="{275131FD-A165-4EEC-BAF5-1940911B9DE8}" type="pres">
      <dgm:prSet presAssocID="{FAE239F2-73F9-4458-94D3-94593D2C1E96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B14746C-0DCE-4B7C-82C6-377FF6867D92}" type="pres">
      <dgm:prSet presAssocID="{FAE239F2-73F9-4458-94D3-94593D2C1E96}" presName="spaceRect" presStyleCnt="0"/>
      <dgm:spPr/>
    </dgm:pt>
    <dgm:pt modelId="{EAA60AA0-3207-4E33-BE69-743C46EAE4C3}" type="pres">
      <dgm:prSet presAssocID="{FAE239F2-73F9-4458-94D3-94593D2C1E9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4ADD915-A643-4021-8EA6-1667AB3781B4}" type="presOf" srcId="{F6EE8506-9EE7-41FF-9DE1-A7AAF505C6A0}" destId="{FC1CF311-08CA-4FEC-87FD-579801ABDCD0}" srcOrd="0" destOrd="0" presId="urn:microsoft.com/office/officeart/2018/2/layout/IconVerticalSolidList"/>
    <dgm:cxn modelId="{19EB4F20-F04C-462E-83EE-8064D767CC81}" type="presOf" srcId="{BEEF2A74-ADFD-4291-A2EF-CA962E82954A}" destId="{6EF8760D-BF32-4AAA-B092-BCBDC4896980}" srcOrd="0" destOrd="0" presId="urn:microsoft.com/office/officeart/2018/2/layout/IconVerticalSolidList"/>
    <dgm:cxn modelId="{C5C0B842-2B1A-4B7C-9CD0-787A844BF6EE}" srcId="{2DD1E1D1-8BA6-4B13-8360-7F5F1B30D91B}" destId="{FAE239F2-73F9-4458-94D3-94593D2C1E96}" srcOrd="2" destOrd="0" parTransId="{F9CDEF19-2DB6-4224-9C01-700994A2AAED}" sibTransId="{BBC7AE46-BD49-4326-A133-2FB481F2362F}"/>
    <dgm:cxn modelId="{6380B657-D11F-44EE-882B-868FE65FD969}" type="presOf" srcId="{2DD1E1D1-8BA6-4B13-8360-7F5F1B30D91B}" destId="{802FF4AD-2A33-422B-8EE1-063EFE60F086}" srcOrd="0" destOrd="0" presId="urn:microsoft.com/office/officeart/2018/2/layout/IconVerticalSolidList"/>
    <dgm:cxn modelId="{BBB07766-ABC8-48C9-A0B7-589DE61A405F}" srcId="{2DD1E1D1-8BA6-4B13-8360-7F5F1B30D91B}" destId="{BEEF2A74-ADFD-4291-A2EF-CA962E82954A}" srcOrd="0" destOrd="0" parTransId="{0B61D028-D01E-433F-9083-9F3FDBF42C12}" sibTransId="{EAEC0330-7EAD-4E09-9A11-098312F97A04}"/>
    <dgm:cxn modelId="{2FCCAFA4-D008-48AD-8045-A70E677EC407}" srcId="{2DD1E1D1-8BA6-4B13-8360-7F5F1B30D91B}" destId="{F6EE8506-9EE7-41FF-9DE1-A7AAF505C6A0}" srcOrd="1" destOrd="0" parTransId="{C96C148D-5F8A-4F3D-B89D-ACE31F55EC4A}" sibTransId="{7BC055E5-8062-46BE-BB59-4E1F9A0DE74D}"/>
    <dgm:cxn modelId="{F38693E5-56E0-4E81-AAD1-4FFC0FB08C5C}" type="presOf" srcId="{FAE239F2-73F9-4458-94D3-94593D2C1E96}" destId="{EAA60AA0-3207-4E33-BE69-743C46EAE4C3}" srcOrd="0" destOrd="0" presId="urn:microsoft.com/office/officeart/2018/2/layout/IconVerticalSolidList"/>
    <dgm:cxn modelId="{6407F4A4-BB55-4D3F-B14E-2E29CF1E3FAF}" type="presParOf" srcId="{802FF4AD-2A33-422B-8EE1-063EFE60F086}" destId="{C98D2026-E1AD-490F-9A48-C2603B0A8614}" srcOrd="0" destOrd="0" presId="urn:microsoft.com/office/officeart/2018/2/layout/IconVerticalSolidList"/>
    <dgm:cxn modelId="{F67945F7-E61C-4FAC-ADB4-DE85840D6816}" type="presParOf" srcId="{C98D2026-E1AD-490F-9A48-C2603B0A8614}" destId="{6BD64F6C-D5FE-49D4-BCEA-3642613BFE1F}" srcOrd="0" destOrd="0" presId="urn:microsoft.com/office/officeart/2018/2/layout/IconVerticalSolidList"/>
    <dgm:cxn modelId="{783EB36B-5322-43E4-88F3-E2D9F8C9AFC8}" type="presParOf" srcId="{C98D2026-E1AD-490F-9A48-C2603B0A8614}" destId="{1CFFA6F8-DB1B-49C6-A164-AAE32B87AF03}" srcOrd="1" destOrd="0" presId="urn:microsoft.com/office/officeart/2018/2/layout/IconVerticalSolidList"/>
    <dgm:cxn modelId="{AD8DB036-7E5A-4CA2-AD7C-FBC010849AC8}" type="presParOf" srcId="{C98D2026-E1AD-490F-9A48-C2603B0A8614}" destId="{79857115-F94F-4F1B-A073-B4925BF1D75D}" srcOrd="2" destOrd="0" presId="urn:microsoft.com/office/officeart/2018/2/layout/IconVerticalSolidList"/>
    <dgm:cxn modelId="{302B7F79-5422-4E3A-9AE0-DF6AEC75090B}" type="presParOf" srcId="{C98D2026-E1AD-490F-9A48-C2603B0A8614}" destId="{6EF8760D-BF32-4AAA-B092-BCBDC4896980}" srcOrd="3" destOrd="0" presId="urn:microsoft.com/office/officeart/2018/2/layout/IconVerticalSolidList"/>
    <dgm:cxn modelId="{90A78801-55F3-47ED-87CF-95ECD7C00124}" type="presParOf" srcId="{802FF4AD-2A33-422B-8EE1-063EFE60F086}" destId="{CD28B8DC-2144-40DF-AF70-6195362B0275}" srcOrd="1" destOrd="0" presId="urn:microsoft.com/office/officeart/2018/2/layout/IconVerticalSolidList"/>
    <dgm:cxn modelId="{DA694153-3DBF-47A3-9C2C-03D1C1C10D69}" type="presParOf" srcId="{802FF4AD-2A33-422B-8EE1-063EFE60F086}" destId="{4F026E37-6298-454F-8650-C70CECE23C0F}" srcOrd="2" destOrd="0" presId="urn:microsoft.com/office/officeart/2018/2/layout/IconVerticalSolidList"/>
    <dgm:cxn modelId="{5DD1AD6E-DEC9-43BC-A7D7-FDDF68D7AE4E}" type="presParOf" srcId="{4F026E37-6298-454F-8650-C70CECE23C0F}" destId="{1643B7D4-6FF7-46D0-B898-3CD367E43238}" srcOrd="0" destOrd="0" presId="urn:microsoft.com/office/officeart/2018/2/layout/IconVerticalSolidList"/>
    <dgm:cxn modelId="{7627F265-7DFC-4B29-8A05-4F3951DE88C7}" type="presParOf" srcId="{4F026E37-6298-454F-8650-C70CECE23C0F}" destId="{5FFB3CC2-45CD-4664-9260-89DD40D439EF}" srcOrd="1" destOrd="0" presId="urn:microsoft.com/office/officeart/2018/2/layout/IconVerticalSolidList"/>
    <dgm:cxn modelId="{5E0076B8-E2D3-44BA-AFC1-9A6A931757A4}" type="presParOf" srcId="{4F026E37-6298-454F-8650-C70CECE23C0F}" destId="{E5EACA63-E952-41EE-B570-BF112B52FECA}" srcOrd="2" destOrd="0" presId="urn:microsoft.com/office/officeart/2018/2/layout/IconVerticalSolidList"/>
    <dgm:cxn modelId="{E514AA55-49DE-4A26-AA70-388AF14473B7}" type="presParOf" srcId="{4F026E37-6298-454F-8650-C70CECE23C0F}" destId="{FC1CF311-08CA-4FEC-87FD-579801ABDCD0}" srcOrd="3" destOrd="0" presId="urn:microsoft.com/office/officeart/2018/2/layout/IconVerticalSolidList"/>
    <dgm:cxn modelId="{7EEC5453-7E80-419F-A142-AB35395126BE}" type="presParOf" srcId="{802FF4AD-2A33-422B-8EE1-063EFE60F086}" destId="{68291602-204C-4A35-869B-07080468052C}" srcOrd="3" destOrd="0" presId="urn:microsoft.com/office/officeart/2018/2/layout/IconVerticalSolidList"/>
    <dgm:cxn modelId="{BABC7EBB-356A-45C5-9BDC-DE7478B41B80}" type="presParOf" srcId="{802FF4AD-2A33-422B-8EE1-063EFE60F086}" destId="{B3F22823-D4FC-4DB7-A2DF-DB1F502E5792}" srcOrd="4" destOrd="0" presId="urn:microsoft.com/office/officeart/2018/2/layout/IconVerticalSolidList"/>
    <dgm:cxn modelId="{2A0025B7-FBBD-476E-83F0-4A77F9796857}" type="presParOf" srcId="{B3F22823-D4FC-4DB7-A2DF-DB1F502E5792}" destId="{33490684-DD3E-47C5-9127-DEE8A6AD7BAA}" srcOrd="0" destOrd="0" presId="urn:microsoft.com/office/officeart/2018/2/layout/IconVerticalSolidList"/>
    <dgm:cxn modelId="{E842DF3B-59D4-485D-87A4-0018A3FD80F8}" type="presParOf" srcId="{B3F22823-D4FC-4DB7-A2DF-DB1F502E5792}" destId="{275131FD-A165-4EEC-BAF5-1940911B9DE8}" srcOrd="1" destOrd="0" presId="urn:microsoft.com/office/officeart/2018/2/layout/IconVerticalSolidList"/>
    <dgm:cxn modelId="{3124DB30-8576-4680-BB5D-93F563972AD6}" type="presParOf" srcId="{B3F22823-D4FC-4DB7-A2DF-DB1F502E5792}" destId="{BB14746C-0DCE-4B7C-82C6-377FF6867D92}" srcOrd="2" destOrd="0" presId="urn:microsoft.com/office/officeart/2018/2/layout/IconVerticalSolidList"/>
    <dgm:cxn modelId="{0FBFFC7C-62E8-4ADA-B92C-1E0FF9B5C058}" type="presParOf" srcId="{B3F22823-D4FC-4DB7-A2DF-DB1F502E5792}" destId="{EAA60AA0-3207-4E33-BE69-743C46EAE4C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C1CBC7-5F98-4F75-8290-B6E391B5ECE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814E6C7-9734-41E6-8EED-656D71B9CAAF}">
      <dgm:prSet/>
      <dgm:spPr/>
      <dgm:t>
        <a:bodyPr/>
        <a:lstStyle/>
        <a:p>
          <a:r>
            <a:rPr lang="en-AU"/>
            <a:t>Web Sites and Web Servers </a:t>
          </a:r>
          <a:endParaRPr lang="en-US"/>
        </a:p>
      </dgm:t>
    </dgm:pt>
    <dgm:pt modelId="{21177765-50B0-4918-873F-F809FA22691F}" type="parTrans" cxnId="{9FCE3145-B3F3-4B72-ABAC-7267FA838F79}">
      <dgm:prSet/>
      <dgm:spPr/>
      <dgm:t>
        <a:bodyPr/>
        <a:lstStyle/>
        <a:p>
          <a:endParaRPr lang="en-US"/>
        </a:p>
      </dgm:t>
    </dgm:pt>
    <dgm:pt modelId="{A0B96D04-0DE6-42FF-9CF2-40D306728138}" type="sibTrans" cxnId="{9FCE3145-B3F3-4B72-ABAC-7267FA838F79}">
      <dgm:prSet/>
      <dgm:spPr/>
      <dgm:t>
        <a:bodyPr/>
        <a:lstStyle/>
        <a:p>
          <a:endParaRPr lang="en-US"/>
        </a:p>
      </dgm:t>
    </dgm:pt>
    <dgm:pt modelId="{6E8F8E89-D911-412C-AF35-540134BC0442}">
      <dgm:prSet/>
      <dgm:spPr/>
      <dgm:t>
        <a:bodyPr/>
        <a:lstStyle/>
        <a:p>
          <a:r>
            <a:rPr lang="en-AU"/>
            <a:t>Web Applications (Flask)</a:t>
          </a:r>
          <a:endParaRPr lang="en-US"/>
        </a:p>
      </dgm:t>
    </dgm:pt>
    <dgm:pt modelId="{5BDC3667-7B48-4A19-957F-C390451D605C}" type="parTrans" cxnId="{03A67329-EADF-439F-A247-EFD5D362ECA4}">
      <dgm:prSet/>
      <dgm:spPr/>
      <dgm:t>
        <a:bodyPr/>
        <a:lstStyle/>
        <a:p>
          <a:endParaRPr lang="en-US"/>
        </a:p>
      </dgm:t>
    </dgm:pt>
    <dgm:pt modelId="{D49D4C11-E5D3-4DA3-9A8A-FD73BED6E6C9}" type="sibTrans" cxnId="{03A67329-EADF-439F-A247-EFD5D362ECA4}">
      <dgm:prSet/>
      <dgm:spPr/>
      <dgm:t>
        <a:bodyPr/>
        <a:lstStyle/>
        <a:p>
          <a:endParaRPr lang="en-US"/>
        </a:p>
      </dgm:t>
    </dgm:pt>
    <dgm:pt modelId="{FEDD5E61-3D23-4FD6-A932-B3565777A15D}">
      <dgm:prSet/>
      <dgm:spPr/>
      <dgm:t>
        <a:bodyPr/>
        <a:lstStyle/>
        <a:p>
          <a:r>
            <a:rPr lang="en-AU"/>
            <a:t>Build Pipelines (GitHub actions)</a:t>
          </a:r>
          <a:endParaRPr lang="en-US"/>
        </a:p>
      </dgm:t>
    </dgm:pt>
    <dgm:pt modelId="{30FD6443-93DC-4365-99C9-7A17062CB027}" type="parTrans" cxnId="{465BE6B4-8324-48EB-984B-B4AAE8267B18}">
      <dgm:prSet/>
      <dgm:spPr/>
      <dgm:t>
        <a:bodyPr/>
        <a:lstStyle/>
        <a:p>
          <a:endParaRPr lang="en-US"/>
        </a:p>
      </dgm:t>
    </dgm:pt>
    <dgm:pt modelId="{DD23428C-B4AC-4689-94E6-9064BAA6824A}" type="sibTrans" cxnId="{465BE6B4-8324-48EB-984B-B4AAE8267B18}">
      <dgm:prSet/>
      <dgm:spPr/>
      <dgm:t>
        <a:bodyPr/>
        <a:lstStyle/>
        <a:p>
          <a:endParaRPr lang="en-US"/>
        </a:p>
      </dgm:t>
    </dgm:pt>
    <dgm:pt modelId="{9BC0C0D5-2064-4D73-AD6A-86BB1E7F88AE}">
      <dgm:prSet/>
      <dgm:spPr/>
      <dgm:t>
        <a:bodyPr/>
        <a:lstStyle/>
        <a:p>
          <a:r>
            <a:rPr lang="en-AU"/>
            <a:t>Continuous Integration / Continuous Delivery </a:t>
          </a:r>
          <a:endParaRPr lang="en-US"/>
        </a:p>
      </dgm:t>
    </dgm:pt>
    <dgm:pt modelId="{1F855DE3-EB83-4659-BBAA-1D9D5C7C2129}" type="parTrans" cxnId="{EF7C2B02-0D94-476E-9EE3-8C156629805A}">
      <dgm:prSet/>
      <dgm:spPr/>
      <dgm:t>
        <a:bodyPr/>
        <a:lstStyle/>
        <a:p>
          <a:endParaRPr lang="en-US"/>
        </a:p>
      </dgm:t>
    </dgm:pt>
    <dgm:pt modelId="{A0B42029-E6D9-4BB8-A8D1-A64D05BCBE2B}" type="sibTrans" cxnId="{EF7C2B02-0D94-476E-9EE3-8C156629805A}">
      <dgm:prSet/>
      <dgm:spPr/>
      <dgm:t>
        <a:bodyPr/>
        <a:lstStyle/>
        <a:p>
          <a:endParaRPr lang="en-US"/>
        </a:p>
      </dgm:t>
    </dgm:pt>
    <dgm:pt modelId="{90888523-97C1-40B3-B7E7-019B64952F9A}">
      <dgm:prSet/>
      <dgm:spPr/>
      <dgm:t>
        <a:bodyPr/>
        <a:lstStyle/>
        <a:p>
          <a:r>
            <a:rPr lang="en-AU" dirty="0"/>
            <a:t>Using APIs </a:t>
          </a:r>
          <a:endParaRPr lang="en-US" dirty="0"/>
        </a:p>
      </dgm:t>
    </dgm:pt>
    <dgm:pt modelId="{A1C4F903-C56C-4AC3-9914-61CA6BF827B6}" type="parTrans" cxnId="{FF673CFD-5E79-441C-8208-FD8F91C7AD4E}">
      <dgm:prSet/>
      <dgm:spPr/>
      <dgm:t>
        <a:bodyPr/>
        <a:lstStyle/>
        <a:p>
          <a:endParaRPr lang="en-US"/>
        </a:p>
      </dgm:t>
    </dgm:pt>
    <dgm:pt modelId="{8E0DCCC2-48AE-4194-822E-82EB6F7B41D0}" type="sibTrans" cxnId="{FF673CFD-5E79-441C-8208-FD8F91C7AD4E}">
      <dgm:prSet/>
      <dgm:spPr/>
      <dgm:t>
        <a:bodyPr/>
        <a:lstStyle/>
        <a:p>
          <a:endParaRPr lang="en-US"/>
        </a:p>
      </dgm:t>
    </dgm:pt>
    <dgm:pt modelId="{0D565CE0-B1C7-41CC-81E3-EAFC60ED8F46}">
      <dgm:prSet/>
      <dgm:spPr/>
      <dgm:t>
        <a:bodyPr/>
        <a:lstStyle/>
        <a:p>
          <a:r>
            <a:rPr lang="en-AU"/>
            <a:t>Databases  </a:t>
          </a:r>
          <a:endParaRPr lang="en-US"/>
        </a:p>
      </dgm:t>
    </dgm:pt>
    <dgm:pt modelId="{3FE94EA0-1FEE-4178-AC15-03085E28EBE7}" type="parTrans" cxnId="{F8901BC2-4510-4A9F-B5AB-EB3DDB3FCE49}">
      <dgm:prSet/>
      <dgm:spPr/>
      <dgm:t>
        <a:bodyPr/>
        <a:lstStyle/>
        <a:p>
          <a:endParaRPr lang="en-US"/>
        </a:p>
      </dgm:t>
    </dgm:pt>
    <dgm:pt modelId="{2E4E69A0-E570-4F95-A27B-E5CF7C7E8346}" type="sibTrans" cxnId="{F8901BC2-4510-4A9F-B5AB-EB3DDB3FCE49}">
      <dgm:prSet/>
      <dgm:spPr/>
      <dgm:t>
        <a:bodyPr/>
        <a:lstStyle/>
        <a:p>
          <a:endParaRPr lang="en-US"/>
        </a:p>
      </dgm:t>
    </dgm:pt>
    <dgm:pt modelId="{ECF7D1D5-2D85-4D7C-8F9B-274B563A9BD6}">
      <dgm:prSet/>
      <dgm:spPr/>
      <dgm:t>
        <a:bodyPr/>
        <a:lstStyle/>
        <a:p>
          <a:r>
            <a:rPr lang="en-AU"/>
            <a:t>Cloud (Azure)</a:t>
          </a:r>
          <a:endParaRPr lang="en-US"/>
        </a:p>
      </dgm:t>
    </dgm:pt>
    <dgm:pt modelId="{632300CA-04E6-4952-A8C8-79BA91BA5AD7}" type="parTrans" cxnId="{06F0AC83-8B9B-4DB0-B29B-D1FA2DDE512A}">
      <dgm:prSet/>
      <dgm:spPr/>
      <dgm:t>
        <a:bodyPr/>
        <a:lstStyle/>
        <a:p>
          <a:endParaRPr lang="en-US"/>
        </a:p>
      </dgm:t>
    </dgm:pt>
    <dgm:pt modelId="{3B88E9CF-10C7-43BF-8744-4EDD4CBC6E07}" type="sibTrans" cxnId="{06F0AC83-8B9B-4DB0-B29B-D1FA2DDE512A}">
      <dgm:prSet/>
      <dgm:spPr/>
      <dgm:t>
        <a:bodyPr/>
        <a:lstStyle/>
        <a:p>
          <a:endParaRPr lang="en-US"/>
        </a:p>
      </dgm:t>
    </dgm:pt>
    <dgm:pt modelId="{BE5F4E10-2456-4A29-BBFE-935D565D081A}">
      <dgm:prSet/>
      <dgm:spPr/>
      <dgm:t>
        <a:bodyPr/>
        <a:lstStyle/>
        <a:p>
          <a:r>
            <a:rPr lang="en-AU"/>
            <a:t>Containers (Docker)</a:t>
          </a:r>
          <a:endParaRPr lang="en-US"/>
        </a:p>
      </dgm:t>
    </dgm:pt>
    <dgm:pt modelId="{66FFF211-7674-4D8C-B759-A1CE3A9D2455}" type="parTrans" cxnId="{9F58B136-D9B8-4C5B-97D7-64318510B28A}">
      <dgm:prSet/>
      <dgm:spPr/>
      <dgm:t>
        <a:bodyPr/>
        <a:lstStyle/>
        <a:p>
          <a:endParaRPr lang="en-US"/>
        </a:p>
      </dgm:t>
    </dgm:pt>
    <dgm:pt modelId="{3D872832-CE36-4876-8251-5E521C3F8091}" type="sibTrans" cxnId="{9F58B136-D9B8-4C5B-97D7-64318510B28A}">
      <dgm:prSet/>
      <dgm:spPr/>
      <dgm:t>
        <a:bodyPr/>
        <a:lstStyle/>
        <a:p>
          <a:endParaRPr lang="en-US"/>
        </a:p>
      </dgm:t>
    </dgm:pt>
    <dgm:pt modelId="{EFFE4D63-D03C-4B70-B686-E9730846C901}">
      <dgm:prSet/>
      <dgm:spPr/>
      <dgm:t>
        <a:bodyPr/>
        <a:lstStyle/>
        <a:p>
          <a:r>
            <a:rPr lang="en-AU"/>
            <a:t>Microservices </a:t>
          </a:r>
          <a:endParaRPr lang="en-US"/>
        </a:p>
      </dgm:t>
    </dgm:pt>
    <dgm:pt modelId="{0EDDCFB7-381F-47C5-8A69-DF9AB48CB519}" type="parTrans" cxnId="{C001A48B-D77C-4164-B579-9D6ED921D60F}">
      <dgm:prSet/>
      <dgm:spPr/>
      <dgm:t>
        <a:bodyPr/>
        <a:lstStyle/>
        <a:p>
          <a:endParaRPr lang="en-US"/>
        </a:p>
      </dgm:t>
    </dgm:pt>
    <dgm:pt modelId="{36ED482A-F76E-41DE-9F53-E3965CCF6653}" type="sibTrans" cxnId="{C001A48B-D77C-4164-B579-9D6ED921D60F}">
      <dgm:prSet/>
      <dgm:spPr/>
      <dgm:t>
        <a:bodyPr/>
        <a:lstStyle/>
        <a:p>
          <a:endParaRPr lang="en-US"/>
        </a:p>
      </dgm:t>
    </dgm:pt>
    <dgm:pt modelId="{77E89F93-4E03-D742-8759-32C9DDCB9EA1}" type="pres">
      <dgm:prSet presAssocID="{B0C1CBC7-5F98-4F75-8290-B6E391B5ECEF}" presName="vert0" presStyleCnt="0">
        <dgm:presLayoutVars>
          <dgm:dir/>
          <dgm:animOne val="branch"/>
          <dgm:animLvl val="lvl"/>
        </dgm:presLayoutVars>
      </dgm:prSet>
      <dgm:spPr/>
    </dgm:pt>
    <dgm:pt modelId="{9315A443-58D0-9545-8762-62EE3F88BF89}" type="pres">
      <dgm:prSet presAssocID="{0814E6C7-9734-41E6-8EED-656D71B9CAAF}" presName="thickLine" presStyleLbl="alignNode1" presStyleIdx="0" presStyleCnt="9"/>
      <dgm:spPr/>
    </dgm:pt>
    <dgm:pt modelId="{A17AECA4-7A8A-5E43-BA99-FC995779F91F}" type="pres">
      <dgm:prSet presAssocID="{0814E6C7-9734-41E6-8EED-656D71B9CAAF}" presName="horz1" presStyleCnt="0"/>
      <dgm:spPr/>
    </dgm:pt>
    <dgm:pt modelId="{66555C92-42C2-FF43-91D8-F251FEC07807}" type="pres">
      <dgm:prSet presAssocID="{0814E6C7-9734-41E6-8EED-656D71B9CAAF}" presName="tx1" presStyleLbl="revTx" presStyleIdx="0" presStyleCnt="9"/>
      <dgm:spPr/>
    </dgm:pt>
    <dgm:pt modelId="{A7588861-C108-1847-ACBB-1DF89B220664}" type="pres">
      <dgm:prSet presAssocID="{0814E6C7-9734-41E6-8EED-656D71B9CAAF}" presName="vert1" presStyleCnt="0"/>
      <dgm:spPr/>
    </dgm:pt>
    <dgm:pt modelId="{62A502EF-2C28-4041-B297-2EAADA64FD43}" type="pres">
      <dgm:prSet presAssocID="{6E8F8E89-D911-412C-AF35-540134BC0442}" presName="thickLine" presStyleLbl="alignNode1" presStyleIdx="1" presStyleCnt="9"/>
      <dgm:spPr/>
    </dgm:pt>
    <dgm:pt modelId="{9FECC65D-4EB4-5340-9746-3C672FB58E9A}" type="pres">
      <dgm:prSet presAssocID="{6E8F8E89-D911-412C-AF35-540134BC0442}" presName="horz1" presStyleCnt="0"/>
      <dgm:spPr/>
    </dgm:pt>
    <dgm:pt modelId="{0EF1B62C-0686-354F-BC86-F6F3E4FF2B2A}" type="pres">
      <dgm:prSet presAssocID="{6E8F8E89-D911-412C-AF35-540134BC0442}" presName="tx1" presStyleLbl="revTx" presStyleIdx="1" presStyleCnt="9"/>
      <dgm:spPr/>
    </dgm:pt>
    <dgm:pt modelId="{76159613-BD6B-484C-8CA8-F14937E2EDCD}" type="pres">
      <dgm:prSet presAssocID="{6E8F8E89-D911-412C-AF35-540134BC0442}" presName="vert1" presStyleCnt="0"/>
      <dgm:spPr/>
    </dgm:pt>
    <dgm:pt modelId="{CE364B0A-2E0B-C143-90FD-FDD62FC74B34}" type="pres">
      <dgm:prSet presAssocID="{FEDD5E61-3D23-4FD6-A932-B3565777A15D}" presName="thickLine" presStyleLbl="alignNode1" presStyleIdx="2" presStyleCnt="9"/>
      <dgm:spPr/>
    </dgm:pt>
    <dgm:pt modelId="{F6C10556-6144-584C-945C-71A26D284619}" type="pres">
      <dgm:prSet presAssocID="{FEDD5E61-3D23-4FD6-A932-B3565777A15D}" presName="horz1" presStyleCnt="0"/>
      <dgm:spPr/>
    </dgm:pt>
    <dgm:pt modelId="{D84DE95A-37C4-414E-80AD-9FC46B0093B2}" type="pres">
      <dgm:prSet presAssocID="{FEDD5E61-3D23-4FD6-A932-B3565777A15D}" presName="tx1" presStyleLbl="revTx" presStyleIdx="2" presStyleCnt="9"/>
      <dgm:spPr/>
    </dgm:pt>
    <dgm:pt modelId="{0D24B752-126D-CF4F-A159-B35F205A8706}" type="pres">
      <dgm:prSet presAssocID="{FEDD5E61-3D23-4FD6-A932-B3565777A15D}" presName="vert1" presStyleCnt="0"/>
      <dgm:spPr/>
    </dgm:pt>
    <dgm:pt modelId="{F8922C91-6AC7-8D43-8E37-CB6AC7E4242D}" type="pres">
      <dgm:prSet presAssocID="{9BC0C0D5-2064-4D73-AD6A-86BB1E7F88AE}" presName="thickLine" presStyleLbl="alignNode1" presStyleIdx="3" presStyleCnt="9"/>
      <dgm:spPr/>
    </dgm:pt>
    <dgm:pt modelId="{E0BC71C7-4B0D-B942-8549-E745AEDB094B}" type="pres">
      <dgm:prSet presAssocID="{9BC0C0D5-2064-4D73-AD6A-86BB1E7F88AE}" presName="horz1" presStyleCnt="0"/>
      <dgm:spPr/>
    </dgm:pt>
    <dgm:pt modelId="{7E9BCECA-43FF-D94E-A70D-E519406E9ADA}" type="pres">
      <dgm:prSet presAssocID="{9BC0C0D5-2064-4D73-AD6A-86BB1E7F88AE}" presName="tx1" presStyleLbl="revTx" presStyleIdx="3" presStyleCnt="9"/>
      <dgm:spPr/>
    </dgm:pt>
    <dgm:pt modelId="{098B44E0-C7D0-3940-97C6-0DEBBA76DC65}" type="pres">
      <dgm:prSet presAssocID="{9BC0C0D5-2064-4D73-AD6A-86BB1E7F88AE}" presName="vert1" presStyleCnt="0"/>
      <dgm:spPr/>
    </dgm:pt>
    <dgm:pt modelId="{7834DB23-57BB-7243-A846-FB6468CC47AA}" type="pres">
      <dgm:prSet presAssocID="{90888523-97C1-40B3-B7E7-019B64952F9A}" presName="thickLine" presStyleLbl="alignNode1" presStyleIdx="4" presStyleCnt="9"/>
      <dgm:spPr/>
    </dgm:pt>
    <dgm:pt modelId="{09A29451-AD9F-514A-92A1-0CC5DC8AEFDB}" type="pres">
      <dgm:prSet presAssocID="{90888523-97C1-40B3-B7E7-019B64952F9A}" presName="horz1" presStyleCnt="0"/>
      <dgm:spPr/>
    </dgm:pt>
    <dgm:pt modelId="{95E1F49E-4C30-B14C-B2B2-5DB5747C4988}" type="pres">
      <dgm:prSet presAssocID="{90888523-97C1-40B3-B7E7-019B64952F9A}" presName="tx1" presStyleLbl="revTx" presStyleIdx="4" presStyleCnt="9"/>
      <dgm:spPr/>
    </dgm:pt>
    <dgm:pt modelId="{5A475686-6E21-A74F-8815-A547A350DB32}" type="pres">
      <dgm:prSet presAssocID="{90888523-97C1-40B3-B7E7-019B64952F9A}" presName="vert1" presStyleCnt="0"/>
      <dgm:spPr/>
    </dgm:pt>
    <dgm:pt modelId="{E8EB3DC8-0485-8F44-8C57-5C49983E62FF}" type="pres">
      <dgm:prSet presAssocID="{0D565CE0-B1C7-41CC-81E3-EAFC60ED8F46}" presName="thickLine" presStyleLbl="alignNode1" presStyleIdx="5" presStyleCnt="9"/>
      <dgm:spPr/>
    </dgm:pt>
    <dgm:pt modelId="{D1FAF17E-F063-9448-A98A-DBBB2136E575}" type="pres">
      <dgm:prSet presAssocID="{0D565CE0-B1C7-41CC-81E3-EAFC60ED8F46}" presName="horz1" presStyleCnt="0"/>
      <dgm:spPr/>
    </dgm:pt>
    <dgm:pt modelId="{C2D144C6-DA19-7840-B4D3-5FDB5C5A624F}" type="pres">
      <dgm:prSet presAssocID="{0D565CE0-B1C7-41CC-81E3-EAFC60ED8F46}" presName="tx1" presStyleLbl="revTx" presStyleIdx="5" presStyleCnt="9"/>
      <dgm:spPr/>
    </dgm:pt>
    <dgm:pt modelId="{D7A0EA7D-4DB2-884F-9262-E229593615C3}" type="pres">
      <dgm:prSet presAssocID="{0D565CE0-B1C7-41CC-81E3-EAFC60ED8F46}" presName="vert1" presStyleCnt="0"/>
      <dgm:spPr/>
    </dgm:pt>
    <dgm:pt modelId="{BDDFFF1A-3192-B94A-A985-E7D3588DE88F}" type="pres">
      <dgm:prSet presAssocID="{ECF7D1D5-2D85-4D7C-8F9B-274B563A9BD6}" presName="thickLine" presStyleLbl="alignNode1" presStyleIdx="6" presStyleCnt="9"/>
      <dgm:spPr/>
    </dgm:pt>
    <dgm:pt modelId="{C2C3174C-8C9A-4146-BFCD-87993A41BB08}" type="pres">
      <dgm:prSet presAssocID="{ECF7D1D5-2D85-4D7C-8F9B-274B563A9BD6}" presName="horz1" presStyleCnt="0"/>
      <dgm:spPr/>
    </dgm:pt>
    <dgm:pt modelId="{AA8975AD-F4E0-5940-9973-53B28E070B93}" type="pres">
      <dgm:prSet presAssocID="{ECF7D1D5-2D85-4D7C-8F9B-274B563A9BD6}" presName="tx1" presStyleLbl="revTx" presStyleIdx="6" presStyleCnt="9"/>
      <dgm:spPr/>
    </dgm:pt>
    <dgm:pt modelId="{A145F003-80FF-E046-82A4-EA4DC56AF46E}" type="pres">
      <dgm:prSet presAssocID="{ECF7D1D5-2D85-4D7C-8F9B-274B563A9BD6}" presName="vert1" presStyleCnt="0"/>
      <dgm:spPr/>
    </dgm:pt>
    <dgm:pt modelId="{432F40BE-8CBC-3D4E-B373-998C2D862146}" type="pres">
      <dgm:prSet presAssocID="{BE5F4E10-2456-4A29-BBFE-935D565D081A}" presName="thickLine" presStyleLbl="alignNode1" presStyleIdx="7" presStyleCnt="9"/>
      <dgm:spPr/>
    </dgm:pt>
    <dgm:pt modelId="{11DD53D1-D34E-8240-8883-B88DD9D77A5C}" type="pres">
      <dgm:prSet presAssocID="{BE5F4E10-2456-4A29-BBFE-935D565D081A}" presName="horz1" presStyleCnt="0"/>
      <dgm:spPr/>
    </dgm:pt>
    <dgm:pt modelId="{187318CD-AE89-E243-9D52-DB1FC23EF2E1}" type="pres">
      <dgm:prSet presAssocID="{BE5F4E10-2456-4A29-BBFE-935D565D081A}" presName="tx1" presStyleLbl="revTx" presStyleIdx="7" presStyleCnt="9"/>
      <dgm:spPr/>
    </dgm:pt>
    <dgm:pt modelId="{BD1FB2C0-63D2-5D40-9074-C5CDC9E09990}" type="pres">
      <dgm:prSet presAssocID="{BE5F4E10-2456-4A29-BBFE-935D565D081A}" presName="vert1" presStyleCnt="0"/>
      <dgm:spPr/>
    </dgm:pt>
    <dgm:pt modelId="{5A41C379-2F0D-D746-A5D4-7967EC1DBF28}" type="pres">
      <dgm:prSet presAssocID="{EFFE4D63-D03C-4B70-B686-E9730846C901}" presName="thickLine" presStyleLbl="alignNode1" presStyleIdx="8" presStyleCnt="9"/>
      <dgm:spPr/>
    </dgm:pt>
    <dgm:pt modelId="{99FABEE3-0389-7F4F-8E8D-2A1874E21EAA}" type="pres">
      <dgm:prSet presAssocID="{EFFE4D63-D03C-4B70-B686-E9730846C901}" presName="horz1" presStyleCnt="0"/>
      <dgm:spPr/>
    </dgm:pt>
    <dgm:pt modelId="{B968C4B1-9E08-9B4B-B1A3-5AB4C67DCFE3}" type="pres">
      <dgm:prSet presAssocID="{EFFE4D63-D03C-4B70-B686-E9730846C901}" presName="tx1" presStyleLbl="revTx" presStyleIdx="8" presStyleCnt="9"/>
      <dgm:spPr/>
    </dgm:pt>
    <dgm:pt modelId="{DD55E9D9-94B5-3841-B55F-1324D1D32A23}" type="pres">
      <dgm:prSet presAssocID="{EFFE4D63-D03C-4B70-B686-E9730846C901}" presName="vert1" presStyleCnt="0"/>
      <dgm:spPr/>
    </dgm:pt>
  </dgm:ptLst>
  <dgm:cxnLst>
    <dgm:cxn modelId="{EF7C2B02-0D94-476E-9EE3-8C156629805A}" srcId="{B0C1CBC7-5F98-4F75-8290-B6E391B5ECEF}" destId="{9BC0C0D5-2064-4D73-AD6A-86BB1E7F88AE}" srcOrd="3" destOrd="0" parTransId="{1F855DE3-EB83-4659-BBAA-1D9D5C7C2129}" sibTransId="{A0B42029-E6D9-4BB8-A8D1-A64D05BCBE2B}"/>
    <dgm:cxn modelId="{17DE7C04-546C-E24D-8827-322CCA74674D}" type="presOf" srcId="{0D565CE0-B1C7-41CC-81E3-EAFC60ED8F46}" destId="{C2D144C6-DA19-7840-B4D3-5FDB5C5A624F}" srcOrd="0" destOrd="0" presId="urn:microsoft.com/office/officeart/2008/layout/LinedList"/>
    <dgm:cxn modelId="{718E0C0C-C511-A348-9F24-38B81831BEE7}" type="presOf" srcId="{0814E6C7-9734-41E6-8EED-656D71B9CAAF}" destId="{66555C92-42C2-FF43-91D8-F251FEC07807}" srcOrd="0" destOrd="0" presId="urn:microsoft.com/office/officeart/2008/layout/LinedList"/>
    <dgm:cxn modelId="{2FBB271B-D99D-CA44-AA95-3BBBC0B6B706}" type="presOf" srcId="{FEDD5E61-3D23-4FD6-A932-B3565777A15D}" destId="{D84DE95A-37C4-414E-80AD-9FC46B0093B2}" srcOrd="0" destOrd="0" presId="urn:microsoft.com/office/officeart/2008/layout/LinedList"/>
    <dgm:cxn modelId="{03A67329-EADF-439F-A247-EFD5D362ECA4}" srcId="{B0C1CBC7-5F98-4F75-8290-B6E391B5ECEF}" destId="{6E8F8E89-D911-412C-AF35-540134BC0442}" srcOrd="1" destOrd="0" parTransId="{5BDC3667-7B48-4A19-957F-C390451D605C}" sibTransId="{D49D4C11-E5D3-4DA3-9A8A-FD73BED6E6C9}"/>
    <dgm:cxn modelId="{8BA4952C-DBED-A047-9C76-E5710A460245}" type="presOf" srcId="{B0C1CBC7-5F98-4F75-8290-B6E391B5ECEF}" destId="{77E89F93-4E03-D742-8759-32C9DDCB9EA1}" srcOrd="0" destOrd="0" presId="urn:microsoft.com/office/officeart/2008/layout/LinedList"/>
    <dgm:cxn modelId="{9F58B136-D9B8-4C5B-97D7-64318510B28A}" srcId="{B0C1CBC7-5F98-4F75-8290-B6E391B5ECEF}" destId="{BE5F4E10-2456-4A29-BBFE-935D565D081A}" srcOrd="7" destOrd="0" parTransId="{66FFF211-7674-4D8C-B759-A1CE3A9D2455}" sibTransId="{3D872832-CE36-4876-8251-5E521C3F8091}"/>
    <dgm:cxn modelId="{F2ECDE42-FD36-7B46-8731-33FE8B4AB7E2}" type="presOf" srcId="{BE5F4E10-2456-4A29-BBFE-935D565D081A}" destId="{187318CD-AE89-E243-9D52-DB1FC23EF2E1}" srcOrd="0" destOrd="0" presId="urn:microsoft.com/office/officeart/2008/layout/LinedList"/>
    <dgm:cxn modelId="{9FCE3145-B3F3-4B72-ABAC-7267FA838F79}" srcId="{B0C1CBC7-5F98-4F75-8290-B6E391B5ECEF}" destId="{0814E6C7-9734-41E6-8EED-656D71B9CAAF}" srcOrd="0" destOrd="0" parTransId="{21177765-50B0-4918-873F-F809FA22691F}" sibTransId="{A0B96D04-0DE6-42FF-9CF2-40D306728138}"/>
    <dgm:cxn modelId="{06F0AC83-8B9B-4DB0-B29B-D1FA2DDE512A}" srcId="{B0C1CBC7-5F98-4F75-8290-B6E391B5ECEF}" destId="{ECF7D1D5-2D85-4D7C-8F9B-274B563A9BD6}" srcOrd="6" destOrd="0" parTransId="{632300CA-04E6-4952-A8C8-79BA91BA5AD7}" sibTransId="{3B88E9CF-10C7-43BF-8744-4EDD4CBC6E07}"/>
    <dgm:cxn modelId="{91F14C89-CC0F-8545-945C-3AD75FA86804}" type="presOf" srcId="{90888523-97C1-40B3-B7E7-019B64952F9A}" destId="{95E1F49E-4C30-B14C-B2B2-5DB5747C4988}" srcOrd="0" destOrd="0" presId="urn:microsoft.com/office/officeart/2008/layout/LinedList"/>
    <dgm:cxn modelId="{B2880B8B-73C9-F946-A924-4ACD7A03FB1E}" type="presOf" srcId="{EFFE4D63-D03C-4B70-B686-E9730846C901}" destId="{B968C4B1-9E08-9B4B-B1A3-5AB4C67DCFE3}" srcOrd="0" destOrd="0" presId="urn:microsoft.com/office/officeart/2008/layout/LinedList"/>
    <dgm:cxn modelId="{C001A48B-D77C-4164-B579-9D6ED921D60F}" srcId="{B0C1CBC7-5F98-4F75-8290-B6E391B5ECEF}" destId="{EFFE4D63-D03C-4B70-B686-E9730846C901}" srcOrd="8" destOrd="0" parTransId="{0EDDCFB7-381F-47C5-8A69-DF9AB48CB519}" sibTransId="{36ED482A-F76E-41DE-9F53-E3965CCF6653}"/>
    <dgm:cxn modelId="{0FD0E899-8855-6E46-8619-C108CEDBA7FB}" type="presOf" srcId="{ECF7D1D5-2D85-4D7C-8F9B-274B563A9BD6}" destId="{AA8975AD-F4E0-5940-9973-53B28E070B93}" srcOrd="0" destOrd="0" presId="urn:microsoft.com/office/officeart/2008/layout/LinedList"/>
    <dgm:cxn modelId="{465BE6B4-8324-48EB-984B-B4AAE8267B18}" srcId="{B0C1CBC7-5F98-4F75-8290-B6E391B5ECEF}" destId="{FEDD5E61-3D23-4FD6-A932-B3565777A15D}" srcOrd="2" destOrd="0" parTransId="{30FD6443-93DC-4365-99C9-7A17062CB027}" sibTransId="{DD23428C-B4AC-4689-94E6-9064BAA6824A}"/>
    <dgm:cxn modelId="{AF61A1C0-E9CC-7949-8A65-9F5DE4211FF3}" type="presOf" srcId="{6E8F8E89-D911-412C-AF35-540134BC0442}" destId="{0EF1B62C-0686-354F-BC86-F6F3E4FF2B2A}" srcOrd="0" destOrd="0" presId="urn:microsoft.com/office/officeart/2008/layout/LinedList"/>
    <dgm:cxn modelId="{F8901BC2-4510-4A9F-B5AB-EB3DDB3FCE49}" srcId="{B0C1CBC7-5F98-4F75-8290-B6E391B5ECEF}" destId="{0D565CE0-B1C7-41CC-81E3-EAFC60ED8F46}" srcOrd="5" destOrd="0" parTransId="{3FE94EA0-1FEE-4178-AC15-03085E28EBE7}" sibTransId="{2E4E69A0-E570-4F95-A27B-E5CF7C7E8346}"/>
    <dgm:cxn modelId="{2A91FCE7-E831-8441-8B12-F9476471DF92}" type="presOf" srcId="{9BC0C0D5-2064-4D73-AD6A-86BB1E7F88AE}" destId="{7E9BCECA-43FF-D94E-A70D-E519406E9ADA}" srcOrd="0" destOrd="0" presId="urn:microsoft.com/office/officeart/2008/layout/LinedList"/>
    <dgm:cxn modelId="{FF673CFD-5E79-441C-8208-FD8F91C7AD4E}" srcId="{B0C1CBC7-5F98-4F75-8290-B6E391B5ECEF}" destId="{90888523-97C1-40B3-B7E7-019B64952F9A}" srcOrd="4" destOrd="0" parTransId="{A1C4F903-C56C-4AC3-9914-61CA6BF827B6}" sibTransId="{8E0DCCC2-48AE-4194-822E-82EB6F7B41D0}"/>
    <dgm:cxn modelId="{F5454403-7229-024D-B84E-4FDC6B7E7448}" type="presParOf" srcId="{77E89F93-4E03-D742-8759-32C9DDCB9EA1}" destId="{9315A443-58D0-9545-8762-62EE3F88BF89}" srcOrd="0" destOrd="0" presId="urn:microsoft.com/office/officeart/2008/layout/LinedList"/>
    <dgm:cxn modelId="{F9420701-B6CF-8541-A45A-F63AF825A498}" type="presParOf" srcId="{77E89F93-4E03-D742-8759-32C9DDCB9EA1}" destId="{A17AECA4-7A8A-5E43-BA99-FC995779F91F}" srcOrd="1" destOrd="0" presId="urn:microsoft.com/office/officeart/2008/layout/LinedList"/>
    <dgm:cxn modelId="{7E5D9A99-54AB-4D48-86D0-560AF5492C79}" type="presParOf" srcId="{A17AECA4-7A8A-5E43-BA99-FC995779F91F}" destId="{66555C92-42C2-FF43-91D8-F251FEC07807}" srcOrd="0" destOrd="0" presId="urn:microsoft.com/office/officeart/2008/layout/LinedList"/>
    <dgm:cxn modelId="{69EAC14D-DAD5-1649-9A3C-BE2361B0661F}" type="presParOf" srcId="{A17AECA4-7A8A-5E43-BA99-FC995779F91F}" destId="{A7588861-C108-1847-ACBB-1DF89B220664}" srcOrd="1" destOrd="0" presId="urn:microsoft.com/office/officeart/2008/layout/LinedList"/>
    <dgm:cxn modelId="{50B9C595-BFC3-F247-9AC4-D6A221A03B97}" type="presParOf" srcId="{77E89F93-4E03-D742-8759-32C9DDCB9EA1}" destId="{62A502EF-2C28-4041-B297-2EAADA64FD43}" srcOrd="2" destOrd="0" presId="urn:microsoft.com/office/officeart/2008/layout/LinedList"/>
    <dgm:cxn modelId="{B37216A7-F9FC-ED43-97F6-01BDA8FB31DE}" type="presParOf" srcId="{77E89F93-4E03-D742-8759-32C9DDCB9EA1}" destId="{9FECC65D-4EB4-5340-9746-3C672FB58E9A}" srcOrd="3" destOrd="0" presId="urn:microsoft.com/office/officeart/2008/layout/LinedList"/>
    <dgm:cxn modelId="{8ADDBA05-B352-5D4B-AEE3-C73C121BDA80}" type="presParOf" srcId="{9FECC65D-4EB4-5340-9746-3C672FB58E9A}" destId="{0EF1B62C-0686-354F-BC86-F6F3E4FF2B2A}" srcOrd="0" destOrd="0" presId="urn:microsoft.com/office/officeart/2008/layout/LinedList"/>
    <dgm:cxn modelId="{187A7CB4-3CBE-5347-B761-4E2EBFE3EC8F}" type="presParOf" srcId="{9FECC65D-4EB4-5340-9746-3C672FB58E9A}" destId="{76159613-BD6B-484C-8CA8-F14937E2EDCD}" srcOrd="1" destOrd="0" presId="urn:microsoft.com/office/officeart/2008/layout/LinedList"/>
    <dgm:cxn modelId="{8A547CA3-A8FE-3845-88AB-5E22BE37D1D5}" type="presParOf" srcId="{77E89F93-4E03-D742-8759-32C9DDCB9EA1}" destId="{CE364B0A-2E0B-C143-90FD-FDD62FC74B34}" srcOrd="4" destOrd="0" presId="urn:microsoft.com/office/officeart/2008/layout/LinedList"/>
    <dgm:cxn modelId="{32131503-5F9F-964C-A284-2E3085816D18}" type="presParOf" srcId="{77E89F93-4E03-D742-8759-32C9DDCB9EA1}" destId="{F6C10556-6144-584C-945C-71A26D284619}" srcOrd="5" destOrd="0" presId="urn:microsoft.com/office/officeart/2008/layout/LinedList"/>
    <dgm:cxn modelId="{09B259A7-27F2-9149-8094-1B82EC00A87F}" type="presParOf" srcId="{F6C10556-6144-584C-945C-71A26D284619}" destId="{D84DE95A-37C4-414E-80AD-9FC46B0093B2}" srcOrd="0" destOrd="0" presId="urn:microsoft.com/office/officeart/2008/layout/LinedList"/>
    <dgm:cxn modelId="{979A4BC6-2451-ED40-933D-411A638FD32C}" type="presParOf" srcId="{F6C10556-6144-584C-945C-71A26D284619}" destId="{0D24B752-126D-CF4F-A159-B35F205A8706}" srcOrd="1" destOrd="0" presId="urn:microsoft.com/office/officeart/2008/layout/LinedList"/>
    <dgm:cxn modelId="{93F87591-8B33-D242-BE54-7721AB33FF7A}" type="presParOf" srcId="{77E89F93-4E03-D742-8759-32C9DDCB9EA1}" destId="{F8922C91-6AC7-8D43-8E37-CB6AC7E4242D}" srcOrd="6" destOrd="0" presId="urn:microsoft.com/office/officeart/2008/layout/LinedList"/>
    <dgm:cxn modelId="{9A88A89A-7562-3143-9BA1-120F9989F484}" type="presParOf" srcId="{77E89F93-4E03-D742-8759-32C9DDCB9EA1}" destId="{E0BC71C7-4B0D-B942-8549-E745AEDB094B}" srcOrd="7" destOrd="0" presId="urn:microsoft.com/office/officeart/2008/layout/LinedList"/>
    <dgm:cxn modelId="{05249A00-54C8-6049-B3CD-B0C7B116BA6C}" type="presParOf" srcId="{E0BC71C7-4B0D-B942-8549-E745AEDB094B}" destId="{7E9BCECA-43FF-D94E-A70D-E519406E9ADA}" srcOrd="0" destOrd="0" presId="urn:microsoft.com/office/officeart/2008/layout/LinedList"/>
    <dgm:cxn modelId="{B14D21BD-EB65-1C4E-A2D4-96A6583157BE}" type="presParOf" srcId="{E0BC71C7-4B0D-B942-8549-E745AEDB094B}" destId="{098B44E0-C7D0-3940-97C6-0DEBBA76DC65}" srcOrd="1" destOrd="0" presId="urn:microsoft.com/office/officeart/2008/layout/LinedList"/>
    <dgm:cxn modelId="{5E839775-4894-A24D-ADEF-2C6119364381}" type="presParOf" srcId="{77E89F93-4E03-D742-8759-32C9DDCB9EA1}" destId="{7834DB23-57BB-7243-A846-FB6468CC47AA}" srcOrd="8" destOrd="0" presId="urn:microsoft.com/office/officeart/2008/layout/LinedList"/>
    <dgm:cxn modelId="{89DE9A98-D839-334C-85E0-7EF6DB3F3BC0}" type="presParOf" srcId="{77E89F93-4E03-D742-8759-32C9DDCB9EA1}" destId="{09A29451-AD9F-514A-92A1-0CC5DC8AEFDB}" srcOrd="9" destOrd="0" presId="urn:microsoft.com/office/officeart/2008/layout/LinedList"/>
    <dgm:cxn modelId="{CF868646-BC7A-C443-A537-5E071C0A78F8}" type="presParOf" srcId="{09A29451-AD9F-514A-92A1-0CC5DC8AEFDB}" destId="{95E1F49E-4C30-B14C-B2B2-5DB5747C4988}" srcOrd="0" destOrd="0" presId="urn:microsoft.com/office/officeart/2008/layout/LinedList"/>
    <dgm:cxn modelId="{14C137D2-8B92-C345-AFBF-26E5BEA01AF4}" type="presParOf" srcId="{09A29451-AD9F-514A-92A1-0CC5DC8AEFDB}" destId="{5A475686-6E21-A74F-8815-A547A350DB32}" srcOrd="1" destOrd="0" presId="urn:microsoft.com/office/officeart/2008/layout/LinedList"/>
    <dgm:cxn modelId="{C3D48470-91A9-5F4E-9309-C0031E830C1F}" type="presParOf" srcId="{77E89F93-4E03-D742-8759-32C9DDCB9EA1}" destId="{E8EB3DC8-0485-8F44-8C57-5C49983E62FF}" srcOrd="10" destOrd="0" presId="urn:microsoft.com/office/officeart/2008/layout/LinedList"/>
    <dgm:cxn modelId="{FEE83DDF-8587-394C-9498-06759ECFB994}" type="presParOf" srcId="{77E89F93-4E03-D742-8759-32C9DDCB9EA1}" destId="{D1FAF17E-F063-9448-A98A-DBBB2136E575}" srcOrd="11" destOrd="0" presId="urn:microsoft.com/office/officeart/2008/layout/LinedList"/>
    <dgm:cxn modelId="{55119099-169F-1A42-A14B-F6DE61D747DC}" type="presParOf" srcId="{D1FAF17E-F063-9448-A98A-DBBB2136E575}" destId="{C2D144C6-DA19-7840-B4D3-5FDB5C5A624F}" srcOrd="0" destOrd="0" presId="urn:microsoft.com/office/officeart/2008/layout/LinedList"/>
    <dgm:cxn modelId="{A472E470-91E0-D440-84CA-BDE57EEA1C61}" type="presParOf" srcId="{D1FAF17E-F063-9448-A98A-DBBB2136E575}" destId="{D7A0EA7D-4DB2-884F-9262-E229593615C3}" srcOrd="1" destOrd="0" presId="urn:microsoft.com/office/officeart/2008/layout/LinedList"/>
    <dgm:cxn modelId="{E27AF07F-C52D-4442-B033-E9975A246AE1}" type="presParOf" srcId="{77E89F93-4E03-D742-8759-32C9DDCB9EA1}" destId="{BDDFFF1A-3192-B94A-A985-E7D3588DE88F}" srcOrd="12" destOrd="0" presId="urn:microsoft.com/office/officeart/2008/layout/LinedList"/>
    <dgm:cxn modelId="{42AADB96-69A6-9240-AB48-2C64DB0907D0}" type="presParOf" srcId="{77E89F93-4E03-D742-8759-32C9DDCB9EA1}" destId="{C2C3174C-8C9A-4146-BFCD-87993A41BB08}" srcOrd="13" destOrd="0" presId="urn:microsoft.com/office/officeart/2008/layout/LinedList"/>
    <dgm:cxn modelId="{A1C65236-E060-E846-9D80-7C26C379620C}" type="presParOf" srcId="{C2C3174C-8C9A-4146-BFCD-87993A41BB08}" destId="{AA8975AD-F4E0-5940-9973-53B28E070B93}" srcOrd="0" destOrd="0" presId="urn:microsoft.com/office/officeart/2008/layout/LinedList"/>
    <dgm:cxn modelId="{603AD5C6-500B-CB4F-83C1-B32BC75B791E}" type="presParOf" srcId="{C2C3174C-8C9A-4146-BFCD-87993A41BB08}" destId="{A145F003-80FF-E046-82A4-EA4DC56AF46E}" srcOrd="1" destOrd="0" presId="urn:microsoft.com/office/officeart/2008/layout/LinedList"/>
    <dgm:cxn modelId="{E2E0C142-1A04-5643-88AA-2B88FCC5CCEF}" type="presParOf" srcId="{77E89F93-4E03-D742-8759-32C9DDCB9EA1}" destId="{432F40BE-8CBC-3D4E-B373-998C2D862146}" srcOrd="14" destOrd="0" presId="urn:microsoft.com/office/officeart/2008/layout/LinedList"/>
    <dgm:cxn modelId="{549B3BB3-7194-5C47-B20E-BA1AE4C4FBBD}" type="presParOf" srcId="{77E89F93-4E03-D742-8759-32C9DDCB9EA1}" destId="{11DD53D1-D34E-8240-8883-B88DD9D77A5C}" srcOrd="15" destOrd="0" presId="urn:microsoft.com/office/officeart/2008/layout/LinedList"/>
    <dgm:cxn modelId="{9E54979C-AB07-404A-BE8A-CB03F385070A}" type="presParOf" srcId="{11DD53D1-D34E-8240-8883-B88DD9D77A5C}" destId="{187318CD-AE89-E243-9D52-DB1FC23EF2E1}" srcOrd="0" destOrd="0" presId="urn:microsoft.com/office/officeart/2008/layout/LinedList"/>
    <dgm:cxn modelId="{505C1DDD-729B-ED4E-A9BF-35B51EBC10E5}" type="presParOf" srcId="{11DD53D1-D34E-8240-8883-B88DD9D77A5C}" destId="{BD1FB2C0-63D2-5D40-9074-C5CDC9E09990}" srcOrd="1" destOrd="0" presId="urn:microsoft.com/office/officeart/2008/layout/LinedList"/>
    <dgm:cxn modelId="{527D39AA-420B-444F-80FC-903D09E9D7DA}" type="presParOf" srcId="{77E89F93-4E03-D742-8759-32C9DDCB9EA1}" destId="{5A41C379-2F0D-D746-A5D4-7967EC1DBF28}" srcOrd="16" destOrd="0" presId="urn:microsoft.com/office/officeart/2008/layout/LinedList"/>
    <dgm:cxn modelId="{D47A57D4-AA0C-CB4D-8D0A-8892003C17A9}" type="presParOf" srcId="{77E89F93-4E03-D742-8759-32C9DDCB9EA1}" destId="{99FABEE3-0389-7F4F-8E8D-2A1874E21EAA}" srcOrd="17" destOrd="0" presId="urn:microsoft.com/office/officeart/2008/layout/LinedList"/>
    <dgm:cxn modelId="{9853A734-DEA7-2C46-AE51-941C8E27E405}" type="presParOf" srcId="{99FABEE3-0389-7F4F-8E8D-2A1874E21EAA}" destId="{B968C4B1-9E08-9B4B-B1A3-5AB4C67DCFE3}" srcOrd="0" destOrd="0" presId="urn:microsoft.com/office/officeart/2008/layout/LinedList"/>
    <dgm:cxn modelId="{25B95089-B714-8840-B85D-559BAD22CF90}" type="presParOf" srcId="{99FABEE3-0389-7F4F-8E8D-2A1874E21EAA}" destId="{DD55E9D9-94B5-3841-B55F-1324D1D32A2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16B459-8AAB-47FF-8621-62B829AFA29E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CB25EDC-29F1-4379-AC31-6D2986289164}">
      <dgm:prSet/>
      <dgm:spPr/>
      <dgm:t>
        <a:bodyPr/>
        <a:lstStyle/>
        <a:p>
          <a:r>
            <a:rPr lang="en-GB" b="1" dirty="0">
              <a:solidFill>
                <a:schemeClr val="accent1"/>
              </a:solidFill>
            </a:rPr>
            <a:t>Broad rather than deep</a:t>
          </a:r>
          <a:endParaRPr lang="en-US" dirty="0">
            <a:solidFill>
              <a:schemeClr val="accent1"/>
            </a:solidFill>
          </a:endParaRPr>
        </a:p>
      </dgm:t>
    </dgm:pt>
    <dgm:pt modelId="{4E94228F-527E-4A9B-A99C-2758475C237F}" type="parTrans" cxnId="{1325D8EC-1F7F-48DB-B586-F992DBCA5384}">
      <dgm:prSet/>
      <dgm:spPr/>
      <dgm:t>
        <a:bodyPr/>
        <a:lstStyle/>
        <a:p>
          <a:endParaRPr lang="en-US"/>
        </a:p>
      </dgm:t>
    </dgm:pt>
    <dgm:pt modelId="{D6A41469-AE51-4ACE-BF22-33682417FEBE}" type="sibTrans" cxnId="{1325D8EC-1F7F-48DB-B586-F992DBCA5384}">
      <dgm:prSet/>
      <dgm:spPr/>
      <dgm:t>
        <a:bodyPr/>
        <a:lstStyle/>
        <a:p>
          <a:endParaRPr lang="en-US"/>
        </a:p>
      </dgm:t>
    </dgm:pt>
    <dgm:pt modelId="{E3A0F877-6567-429B-82C7-D5665FF88D4B}">
      <dgm:prSet/>
      <dgm:spPr/>
      <dgm:t>
        <a:bodyPr/>
        <a:lstStyle/>
        <a:p>
          <a:r>
            <a:rPr lang="en-AU" dirty="0"/>
            <a:t>“</a:t>
          </a:r>
          <a:r>
            <a:rPr lang="en-AU" i="1" dirty="0"/>
            <a:t>it was nice to do anything with the new topic in the seminars. Then, with foundations laid, it was easy to self-learn and go deeper</a:t>
          </a:r>
          <a:r>
            <a:rPr lang="en-AU" dirty="0"/>
            <a:t>”</a:t>
          </a:r>
          <a:endParaRPr lang="en-US" dirty="0"/>
        </a:p>
      </dgm:t>
    </dgm:pt>
    <dgm:pt modelId="{7443C2FD-A3F6-4CC2-B538-671A29F10F74}" type="parTrans" cxnId="{DA95C072-7879-4A47-A32F-3490A4716F6B}">
      <dgm:prSet/>
      <dgm:spPr/>
      <dgm:t>
        <a:bodyPr/>
        <a:lstStyle/>
        <a:p>
          <a:endParaRPr lang="en-US"/>
        </a:p>
      </dgm:t>
    </dgm:pt>
    <dgm:pt modelId="{6C2C42D3-38D9-4CF8-91B5-D69CBC15F70B}" type="sibTrans" cxnId="{DA95C072-7879-4A47-A32F-3490A4716F6B}">
      <dgm:prSet/>
      <dgm:spPr/>
      <dgm:t>
        <a:bodyPr/>
        <a:lstStyle/>
        <a:p>
          <a:endParaRPr lang="en-US"/>
        </a:p>
      </dgm:t>
    </dgm:pt>
    <dgm:pt modelId="{B0474B21-21B6-4D23-AD0A-ADAE23C68CEC}">
      <dgm:prSet/>
      <dgm:spPr/>
      <dgm:t>
        <a:bodyPr/>
        <a:lstStyle/>
        <a:p>
          <a:r>
            <a:rPr lang="en-AU" dirty="0"/>
            <a:t>“</a:t>
          </a:r>
          <a:r>
            <a:rPr lang="en-AU" i="1" dirty="0"/>
            <a:t>[…] learning about GitHub actions was definitely useful, not only in the practical sense but also in terms of better understanding […] during development</a:t>
          </a:r>
          <a:r>
            <a:rPr lang="en-AU" dirty="0"/>
            <a:t>”</a:t>
          </a:r>
          <a:endParaRPr lang="en-US" dirty="0"/>
        </a:p>
      </dgm:t>
    </dgm:pt>
    <dgm:pt modelId="{8A4E07B6-B026-4C1C-85B3-8366A09CFACD}" type="parTrans" cxnId="{43869FE7-4816-425A-9B17-E2949DBFB9DD}">
      <dgm:prSet/>
      <dgm:spPr/>
      <dgm:t>
        <a:bodyPr/>
        <a:lstStyle/>
        <a:p>
          <a:endParaRPr lang="en-US"/>
        </a:p>
      </dgm:t>
    </dgm:pt>
    <dgm:pt modelId="{A6E31FFB-25E8-4ABE-8FFE-3D50D8830CEF}" type="sibTrans" cxnId="{43869FE7-4816-425A-9B17-E2949DBFB9DD}">
      <dgm:prSet/>
      <dgm:spPr/>
      <dgm:t>
        <a:bodyPr/>
        <a:lstStyle/>
        <a:p>
          <a:endParaRPr lang="en-US"/>
        </a:p>
      </dgm:t>
    </dgm:pt>
    <dgm:pt modelId="{2FE0341C-6D7C-4748-BA1D-47F2824C5854}">
      <dgm:prSet/>
      <dgm:spPr/>
      <dgm:t>
        <a:bodyPr/>
        <a:lstStyle/>
        <a:p>
          <a:r>
            <a:rPr lang="en-GB" b="1" dirty="0">
              <a:solidFill>
                <a:schemeClr val="accent1"/>
              </a:solidFill>
            </a:rPr>
            <a:t>Still to be improved how to present the harder topics</a:t>
          </a:r>
          <a:endParaRPr lang="en-US" dirty="0">
            <a:solidFill>
              <a:schemeClr val="accent1"/>
            </a:solidFill>
          </a:endParaRPr>
        </a:p>
      </dgm:t>
    </dgm:pt>
    <dgm:pt modelId="{6BAADC56-F776-40F1-80A4-598F7B8BD0AA}" type="parTrans" cxnId="{47DDB150-7878-4E7D-80A9-4DF00C3B622D}">
      <dgm:prSet/>
      <dgm:spPr/>
      <dgm:t>
        <a:bodyPr/>
        <a:lstStyle/>
        <a:p>
          <a:endParaRPr lang="en-US"/>
        </a:p>
      </dgm:t>
    </dgm:pt>
    <dgm:pt modelId="{EFC0A756-9BEE-4EB8-B5AF-A5B4C41A0039}" type="sibTrans" cxnId="{47DDB150-7878-4E7D-80A9-4DF00C3B622D}">
      <dgm:prSet/>
      <dgm:spPr/>
      <dgm:t>
        <a:bodyPr/>
        <a:lstStyle/>
        <a:p>
          <a:endParaRPr lang="en-US"/>
        </a:p>
      </dgm:t>
    </dgm:pt>
    <dgm:pt modelId="{2B7E6808-049C-4E22-801A-8BDF89950338}">
      <dgm:prSet/>
      <dgm:spPr/>
      <dgm:t>
        <a:bodyPr/>
        <a:lstStyle/>
        <a:p>
          <a:r>
            <a:rPr lang="en-AU" dirty="0"/>
            <a:t>“</a:t>
          </a:r>
          <a:r>
            <a:rPr lang="en-AU" i="1" dirty="0"/>
            <a:t>I still don't really know how to use Docker</a:t>
          </a:r>
          <a:r>
            <a:rPr lang="en-AU" dirty="0"/>
            <a:t>”</a:t>
          </a:r>
          <a:endParaRPr lang="en-US" dirty="0"/>
        </a:p>
      </dgm:t>
    </dgm:pt>
    <dgm:pt modelId="{88CF30D8-7C74-4AAF-9B18-A163714528BA}" type="parTrans" cxnId="{ACA16513-9C30-4E32-A1BB-87784C504043}">
      <dgm:prSet/>
      <dgm:spPr/>
      <dgm:t>
        <a:bodyPr/>
        <a:lstStyle/>
        <a:p>
          <a:endParaRPr lang="en-US"/>
        </a:p>
      </dgm:t>
    </dgm:pt>
    <dgm:pt modelId="{279031E1-97AD-4660-B25B-011A05C4C8A6}" type="sibTrans" cxnId="{ACA16513-9C30-4E32-A1BB-87784C504043}">
      <dgm:prSet/>
      <dgm:spPr/>
      <dgm:t>
        <a:bodyPr/>
        <a:lstStyle/>
        <a:p>
          <a:endParaRPr lang="en-US"/>
        </a:p>
      </dgm:t>
    </dgm:pt>
    <dgm:pt modelId="{BCD4DFF1-2DDD-E44C-9EC4-E1FEFE8791A1}">
      <dgm:prSet/>
      <dgm:spPr/>
      <dgm:t>
        <a:bodyPr/>
        <a:lstStyle/>
        <a:p>
          <a:endParaRPr lang="en-US" dirty="0"/>
        </a:p>
      </dgm:t>
    </dgm:pt>
    <dgm:pt modelId="{23865BE7-91A5-7348-8CC9-AD768C55BFE5}" type="parTrans" cxnId="{CCFF6E66-202B-4543-AC41-3885733F860E}">
      <dgm:prSet/>
      <dgm:spPr/>
      <dgm:t>
        <a:bodyPr/>
        <a:lstStyle/>
        <a:p>
          <a:endParaRPr lang="en-GB"/>
        </a:p>
      </dgm:t>
    </dgm:pt>
    <dgm:pt modelId="{7889B185-39AC-524F-A6A2-E5259AE76F17}" type="sibTrans" cxnId="{CCFF6E66-202B-4543-AC41-3885733F860E}">
      <dgm:prSet/>
      <dgm:spPr/>
      <dgm:t>
        <a:bodyPr/>
        <a:lstStyle/>
        <a:p>
          <a:endParaRPr lang="en-GB"/>
        </a:p>
      </dgm:t>
    </dgm:pt>
    <dgm:pt modelId="{D88C196D-B30B-4CC2-80C6-32F0F5BC3262}">
      <dgm:prSet/>
      <dgm:spPr/>
      <dgm:t>
        <a:bodyPr/>
        <a:lstStyle/>
        <a:p>
          <a:r>
            <a:rPr lang="en-GB" b="1" dirty="0">
              <a:solidFill>
                <a:schemeClr val="accent1"/>
              </a:solidFill>
            </a:rPr>
            <a:t>Prepared for industry</a:t>
          </a:r>
          <a:endParaRPr lang="en-US" dirty="0">
            <a:solidFill>
              <a:schemeClr val="accent1"/>
            </a:solidFill>
          </a:endParaRPr>
        </a:p>
      </dgm:t>
    </dgm:pt>
    <dgm:pt modelId="{04966457-C3C6-4794-ABE0-8B553BF05F98}" type="sibTrans" cxnId="{97FA6EAE-6616-455C-AA8A-C7C77060E128}">
      <dgm:prSet/>
      <dgm:spPr/>
      <dgm:t>
        <a:bodyPr/>
        <a:lstStyle/>
        <a:p>
          <a:endParaRPr lang="en-US"/>
        </a:p>
      </dgm:t>
    </dgm:pt>
    <dgm:pt modelId="{898AA06D-6440-4623-88CD-0D8DDA76C2AC}" type="parTrans" cxnId="{97FA6EAE-6616-455C-AA8A-C7C77060E128}">
      <dgm:prSet/>
      <dgm:spPr/>
      <dgm:t>
        <a:bodyPr/>
        <a:lstStyle/>
        <a:p>
          <a:endParaRPr lang="en-US"/>
        </a:p>
      </dgm:t>
    </dgm:pt>
    <dgm:pt modelId="{F2250D65-294F-4F74-A606-3745241A168B}">
      <dgm:prSet/>
      <dgm:spPr/>
      <dgm:t>
        <a:bodyPr/>
        <a:lstStyle/>
        <a:p>
          <a:r>
            <a:rPr lang="en-US" dirty="0"/>
            <a:t>“Getting very comfortable with git, testing, and automatic checks...”</a:t>
          </a:r>
        </a:p>
      </dgm:t>
    </dgm:pt>
    <dgm:pt modelId="{48F29E51-4732-4F37-9E31-5E21DFF1DA36}" type="sibTrans" cxnId="{5EB35FBC-B8D9-4018-AD3B-57186DE7E7B4}">
      <dgm:prSet/>
      <dgm:spPr/>
      <dgm:t>
        <a:bodyPr/>
        <a:lstStyle/>
        <a:p>
          <a:endParaRPr lang="en-US"/>
        </a:p>
      </dgm:t>
    </dgm:pt>
    <dgm:pt modelId="{56F93FF0-AB61-4CF7-9974-7034B00428D5}" type="parTrans" cxnId="{5EB35FBC-B8D9-4018-AD3B-57186DE7E7B4}">
      <dgm:prSet/>
      <dgm:spPr/>
      <dgm:t>
        <a:bodyPr/>
        <a:lstStyle/>
        <a:p>
          <a:endParaRPr lang="en-US"/>
        </a:p>
      </dgm:t>
    </dgm:pt>
    <dgm:pt modelId="{74681D50-8D83-B14B-8F0A-8187EAC5603F}">
      <dgm:prSet/>
      <dgm:spPr/>
      <dgm:t>
        <a:bodyPr/>
        <a:lstStyle/>
        <a:p>
          <a:endParaRPr lang="en-US" dirty="0"/>
        </a:p>
      </dgm:t>
    </dgm:pt>
    <dgm:pt modelId="{45181D6E-6AD6-1141-AC65-0F3C35A4B382}" type="sibTrans" cxnId="{D48ECC95-1810-4443-91AE-FE1644672F09}">
      <dgm:prSet/>
      <dgm:spPr/>
      <dgm:t>
        <a:bodyPr/>
        <a:lstStyle/>
        <a:p>
          <a:endParaRPr lang="en-GB"/>
        </a:p>
      </dgm:t>
    </dgm:pt>
    <dgm:pt modelId="{FD8DB5F5-21E4-FB40-AF03-77918E937131}" type="parTrans" cxnId="{D48ECC95-1810-4443-91AE-FE1644672F09}">
      <dgm:prSet/>
      <dgm:spPr/>
      <dgm:t>
        <a:bodyPr/>
        <a:lstStyle/>
        <a:p>
          <a:endParaRPr lang="en-GB"/>
        </a:p>
      </dgm:t>
    </dgm:pt>
    <dgm:pt modelId="{0019812A-4D28-4530-A754-06FFE9ACF4E5}">
      <dgm:prSet/>
      <dgm:spPr/>
      <dgm:t>
        <a:bodyPr/>
        <a:lstStyle/>
        <a:p>
          <a:r>
            <a:rPr lang="en-US" dirty="0"/>
            <a:t>“I actually had a question about GitHub actions in one of my job interviews...”</a:t>
          </a:r>
        </a:p>
      </dgm:t>
    </dgm:pt>
    <dgm:pt modelId="{D36FCAB3-6ECB-4035-8E7C-723FE87DD89E}" type="sibTrans" cxnId="{98EEDEC9-6695-4EBC-9AE8-0AD78FE412A5}">
      <dgm:prSet/>
      <dgm:spPr/>
      <dgm:t>
        <a:bodyPr/>
        <a:lstStyle/>
        <a:p>
          <a:endParaRPr lang="en-US"/>
        </a:p>
      </dgm:t>
    </dgm:pt>
    <dgm:pt modelId="{121DFCC4-3DCE-4D68-964C-C3EEB07A7B67}" type="parTrans" cxnId="{98EEDEC9-6695-4EBC-9AE8-0AD78FE412A5}">
      <dgm:prSet/>
      <dgm:spPr/>
      <dgm:t>
        <a:bodyPr/>
        <a:lstStyle/>
        <a:p>
          <a:endParaRPr lang="en-US"/>
        </a:p>
      </dgm:t>
    </dgm:pt>
    <dgm:pt modelId="{C251BC4A-7831-C447-9694-C158713054F9}">
      <dgm:prSet/>
      <dgm:spPr/>
      <dgm:t>
        <a:bodyPr/>
        <a:lstStyle/>
        <a:p>
          <a:endParaRPr lang="en-US" dirty="0"/>
        </a:p>
      </dgm:t>
    </dgm:pt>
    <dgm:pt modelId="{8BB969B5-EE98-824F-9324-14F2D8F036E8}" type="parTrans" cxnId="{0D01CA1C-2FC2-2242-AA44-D5AAB3AB128D}">
      <dgm:prSet/>
      <dgm:spPr/>
      <dgm:t>
        <a:bodyPr/>
        <a:lstStyle/>
        <a:p>
          <a:endParaRPr lang="en-GB"/>
        </a:p>
      </dgm:t>
    </dgm:pt>
    <dgm:pt modelId="{1CE7965B-4FA3-364A-B423-7C70E663D196}" type="sibTrans" cxnId="{0D01CA1C-2FC2-2242-AA44-D5AAB3AB128D}">
      <dgm:prSet/>
      <dgm:spPr/>
      <dgm:t>
        <a:bodyPr/>
        <a:lstStyle/>
        <a:p>
          <a:endParaRPr lang="en-GB"/>
        </a:p>
      </dgm:t>
    </dgm:pt>
    <dgm:pt modelId="{7F43FE7E-F71C-D644-BDAA-EB5A2D3DE948}">
      <dgm:prSet/>
      <dgm:spPr/>
      <dgm:t>
        <a:bodyPr/>
        <a:lstStyle/>
        <a:p>
          <a:endParaRPr lang="en-US" dirty="0"/>
        </a:p>
      </dgm:t>
    </dgm:pt>
    <dgm:pt modelId="{6D5549DC-85CE-7048-8693-10C450C93918}" type="parTrans" cxnId="{A579906E-97FA-5741-8D62-8AF92B0C1557}">
      <dgm:prSet/>
      <dgm:spPr/>
      <dgm:t>
        <a:bodyPr/>
        <a:lstStyle/>
        <a:p>
          <a:endParaRPr lang="en-GB"/>
        </a:p>
      </dgm:t>
    </dgm:pt>
    <dgm:pt modelId="{A4519434-0588-B343-9978-7FF4487F2D58}" type="sibTrans" cxnId="{A579906E-97FA-5741-8D62-8AF92B0C1557}">
      <dgm:prSet/>
      <dgm:spPr/>
      <dgm:t>
        <a:bodyPr/>
        <a:lstStyle/>
        <a:p>
          <a:endParaRPr lang="en-GB"/>
        </a:p>
      </dgm:t>
    </dgm:pt>
    <dgm:pt modelId="{6A1719AB-34B7-CD44-8481-2F5BCD509B89}">
      <dgm:prSet/>
      <dgm:spPr/>
      <dgm:t>
        <a:bodyPr/>
        <a:lstStyle/>
        <a:p>
          <a:endParaRPr lang="en-US" dirty="0"/>
        </a:p>
      </dgm:t>
    </dgm:pt>
    <dgm:pt modelId="{015C67FF-7581-654D-822C-832D340DA384}" type="parTrans" cxnId="{4B713A38-C7DC-1B43-AD37-725F910A608C}">
      <dgm:prSet/>
      <dgm:spPr/>
      <dgm:t>
        <a:bodyPr/>
        <a:lstStyle/>
        <a:p>
          <a:endParaRPr lang="en-GB"/>
        </a:p>
      </dgm:t>
    </dgm:pt>
    <dgm:pt modelId="{579EC22D-1460-E24F-86D3-5FC531D93A78}" type="sibTrans" cxnId="{4B713A38-C7DC-1B43-AD37-725F910A608C}">
      <dgm:prSet/>
      <dgm:spPr/>
      <dgm:t>
        <a:bodyPr/>
        <a:lstStyle/>
        <a:p>
          <a:endParaRPr lang="en-GB"/>
        </a:p>
      </dgm:t>
    </dgm:pt>
    <dgm:pt modelId="{93B59F48-78E9-D747-8902-465CAE3A7319}" type="pres">
      <dgm:prSet presAssocID="{7216B459-8AAB-47FF-8621-62B829AFA29E}" presName="linear" presStyleCnt="0">
        <dgm:presLayoutVars>
          <dgm:dir/>
          <dgm:animLvl val="lvl"/>
          <dgm:resizeHandles val="exact"/>
        </dgm:presLayoutVars>
      </dgm:prSet>
      <dgm:spPr/>
    </dgm:pt>
    <dgm:pt modelId="{4CD7CE3E-B9C3-6248-B49A-F64350909E7F}" type="pres">
      <dgm:prSet presAssocID="{DCB25EDC-29F1-4379-AC31-6D2986289164}" presName="parentLin" presStyleCnt="0"/>
      <dgm:spPr/>
    </dgm:pt>
    <dgm:pt modelId="{C989ED48-6563-754D-A265-F07C1CC7B64A}" type="pres">
      <dgm:prSet presAssocID="{DCB25EDC-29F1-4379-AC31-6D2986289164}" presName="parentLeftMargin" presStyleLbl="node1" presStyleIdx="0" presStyleCnt="3"/>
      <dgm:spPr/>
    </dgm:pt>
    <dgm:pt modelId="{36351F04-5643-C048-912A-492A3DA3574F}" type="pres">
      <dgm:prSet presAssocID="{DCB25EDC-29F1-4379-AC31-6D298628916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5E76A8A-1AAC-5D4D-8CB0-4E20818226B2}" type="pres">
      <dgm:prSet presAssocID="{DCB25EDC-29F1-4379-AC31-6D2986289164}" presName="negativeSpace" presStyleCnt="0"/>
      <dgm:spPr/>
    </dgm:pt>
    <dgm:pt modelId="{D80617D1-60DC-1040-A36C-48ED58ED6C1C}" type="pres">
      <dgm:prSet presAssocID="{DCB25EDC-29F1-4379-AC31-6D2986289164}" presName="childText" presStyleLbl="conFgAcc1" presStyleIdx="0" presStyleCnt="3">
        <dgm:presLayoutVars>
          <dgm:bulletEnabled val="1"/>
        </dgm:presLayoutVars>
      </dgm:prSet>
      <dgm:spPr/>
    </dgm:pt>
    <dgm:pt modelId="{F54F31C9-BB36-C543-A57C-F4FB90A34016}" type="pres">
      <dgm:prSet presAssocID="{D6A41469-AE51-4ACE-BF22-33682417FEBE}" presName="spaceBetweenRectangles" presStyleCnt="0"/>
      <dgm:spPr/>
    </dgm:pt>
    <dgm:pt modelId="{5F59F8A0-5CA0-1246-86C1-3EDC709EACF3}" type="pres">
      <dgm:prSet presAssocID="{D88C196D-B30B-4CC2-80C6-32F0F5BC3262}" presName="parentLin" presStyleCnt="0"/>
      <dgm:spPr/>
    </dgm:pt>
    <dgm:pt modelId="{41522AB1-7458-3C47-87D5-576EF4F9F38D}" type="pres">
      <dgm:prSet presAssocID="{D88C196D-B30B-4CC2-80C6-32F0F5BC3262}" presName="parentLeftMargin" presStyleLbl="node1" presStyleIdx="0" presStyleCnt="3"/>
      <dgm:spPr/>
    </dgm:pt>
    <dgm:pt modelId="{B73FA951-D824-4D40-B473-BFB76760C992}" type="pres">
      <dgm:prSet presAssocID="{D88C196D-B30B-4CC2-80C6-32F0F5BC326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C4656EC-4A67-E34C-969D-0C6E360CEAE6}" type="pres">
      <dgm:prSet presAssocID="{D88C196D-B30B-4CC2-80C6-32F0F5BC3262}" presName="negativeSpace" presStyleCnt="0"/>
      <dgm:spPr/>
    </dgm:pt>
    <dgm:pt modelId="{61BC650E-3243-AC4B-9989-503314384114}" type="pres">
      <dgm:prSet presAssocID="{D88C196D-B30B-4CC2-80C6-32F0F5BC3262}" presName="childText" presStyleLbl="conFgAcc1" presStyleIdx="1" presStyleCnt="3">
        <dgm:presLayoutVars>
          <dgm:bulletEnabled val="1"/>
        </dgm:presLayoutVars>
      </dgm:prSet>
      <dgm:spPr/>
    </dgm:pt>
    <dgm:pt modelId="{9B701430-0312-5E4A-8A8D-AED7A71D7070}" type="pres">
      <dgm:prSet presAssocID="{04966457-C3C6-4794-ABE0-8B553BF05F98}" presName="spaceBetweenRectangles" presStyleCnt="0"/>
      <dgm:spPr/>
    </dgm:pt>
    <dgm:pt modelId="{2D6F5CAA-C3DB-A749-8CA0-DAA3C6B3CABD}" type="pres">
      <dgm:prSet presAssocID="{2FE0341C-6D7C-4748-BA1D-47F2824C5854}" presName="parentLin" presStyleCnt="0"/>
      <dgm:spPr/>
    </dgm:pt>
    <dgm:pt modelId="{A53A61BB-59DA-824C-BBCF-AC8C8821053D}" type="pres">
      <dgm:prSet presAssocID="{2FE0341C-6D7C-4748-BA1D-47F2824C5854}" presName="parentLeftMargin" presStyleLbl="node1" presStyleIdx="1" presStyleCnt="3"/>
      <dgm:spPr/>
    </dgm:pt>
    <dgm:pt modelId="{02E77457-D627-7149-9ECB-432EAD8F237B}" type="pres">
      <dgm:prSet presAssocID="{2FE0341C-6D7C-4748-BA1D-47F2824C585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C3CECF6-CCEB-6E43-96A1-EC4F810FD6F3}" type="pres">
      <dgm:prSet presAssocID="{2FE0341C-6D7C-4748-BA1D-47F2824C5854}" presName="negativeSpace" presStyleCnt="0"/>
      <dgm:spPr/>
    </dgm:pt>
    <dgm:pt modelId="{B2720DD1-2B63-A84D-BA7A-A4B7224D7020}" type="pres">
      <dgm:prSet presAssocID="{2FE0341C-6D7C-4748-BA1D-47F2824C585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E36C104-6778-C844-8999-F202509F61CE}" type="presOf" srcId="{DCB25EDC-29F1-4379-AC31-6D2986289164}" destId="{36351F04-5643-C048-912A-492A3DA3574F}" srcOrd="1" destOrd="0" presId="urn:microsoft.com/office/officeart/2005/8/layout/list1"/>
    <dgm:cxn modelId="{9C8FE804-5A3B-FB41-9AB1-39B2737799FF}" type="presOf" srcId="{6A1719AB-34B7-CD44-8481-2F5BCD509B89}" destId="{D80617D1-60DC-1040-A36C-48ED58ED6C1C}" srcOrd="0" destOrd="0" presId="urn:microsoft.com/office/officeart/2005/8/layout/list1"/>
    <dgm:cxn modelId="{ACA16513-9C30-4E32-A1BB-87784C504043}" srcId="{2FE0341C-6D7C-4748-BA1D-47F2824C5854}" destId="{2B7E6808-049C-4E22-801A-8BDF89950338}" srcOrd="1" destOrd="0" parTransId="{88CF30D8-7C74-4AAF-9B18-A163714528BA}" sibTransId="{279031E1-97AD-4660-B25B-011A05C4C8A6}"/>
    <dgm:cxn modelId="{0D01CA1C-2FC2-2242-AA44-D5AAB3AB128D}" srcId="{2FE0341C-6D7C-4748-BA1D-47F2824C5854}" destId="{C251BC4A-7831-C447-9694-C158713054F9}" srcOrd="0" destOrd="0" parTransId="{8BB969B5-EE98-824F-9324-14F2D8F036E8}" sibTransId="{1CE7965B-4FA3-364A-B423-7C70E663D196}"/>
    <dgm:cxn modelId="{FA6B1C25-1924-8D4B-97E6-96D732956995}" type="presOf" srcId="{74681D50-8D83-B14B-8F0A-8187EAC5603F}" destId="{61BC650E-3243-AC4B-9989-503314384114}" srcOrd="0" destOrd="2" presId="urn:microsoft.com/office/officeart/2005/8/layout/list1"/>
    <dgm:cxn modelId="{4B713A38-C7DC-1B43-AD37-725F910A608C}" srcId="{DCB25EDC-29F1-4379-AC31-6D2986289164}" destId="{6A1719AB-34B7-CD44-8481-2F5BCD509B89}" srcOrd="0" destOrd="0" parTransId="{015C67FF-7581-654D-822C-832D340DA384}" sibTransId="{579EC22D-1460-E24F-86D3-5FC531D93A78}"/>
    <dgm:cxn modelId="{B04CFC48-D4F1-F24B-95C6-B233E12C6799}" type="presOf" srcId="{BCD4DFF1-2DDD-E44C-9EC4-E1FEFE8791A1}" destId="{D80617D1-60DC-1040-A36C-48ED58ED6C1C}" srcOrd="0" destOrd="2" presId="urn:microsoft.com/office/officeart/2005/8/layout/list1"/>
    <dgm:cxn modelId="{AA289C4D-B01A-694D-BEE5-F888C7A24642}" type="presOf" srcId="{2FE0341C-6D7C-4748-BA1D-47F2824C5854}" destId="{A53A61BB-59DA-824C-BBCF-AC8C8821053D}" srcOrd="0" destOrd="0" presId="urn:microsoft.com/office/officeart/2005/8/layout/list1"/>
    <dgm:cxn modelId="{47DDB150-7878-4E7D-80A9-4DF00C3B622D}" srcId="{7216B459-8AAB-47FF-8621-62B829AFA29E}" destId="{2FE0341C-6D7C-4748-BA1D-47F2824C5854}" srcOrd="2" destOrd="0" parTransId="{6BAADC56-F776-40F1-80A4-598F7B8BD0AA}" sibTransId="{EFC0A756-9BEE-4EB8-B5AF-A5B4C41A0039}"/>
    <dgm:cxn modelId="{00C2BD53-0651-6C46-941A-51D62FD8B44E}" type="presOf" srcId="{7216B459-8AAB-47FF-8621-62B829AFA29E}" destId="{93B59F48-78E9-D747-8902-465CAE3A7319}" srcOrd="0" destOrd="0" presId="urn:microsoft.com/office/officeart/2005/8/layout/list1"/>
    <dgm:cxn modelId="{02D3F25F-4502-5B42-B079-FB765ED35A79}" type="presOf" srcId="{2B7E6808-049C-4E22-801A-8BDF89950338}" destId="{B2720DD1-2B63-A84D-BA7A-A4B7224D7020}" srcOrd="0" destOrd="1" presId="urn:microsoft.com/office/officeart/2005/8/layout/list1"/>
    <dgm:cxn modelId="{CCFF6E66-202B-4543-AC41-3885733F860E}" srcId="{DCB25EDC-29F1-4379-AC31-6D2986289164}" destId="{BCD4DFF1-2DDD-E44C-9EC4-E1FEFE8791A1}" srcOrd="2" destOrd="0" parTransId="{23865BE7-91A5-7348-8CC9-AD768C55BFE5}" sibTransId="{7889B185-39AC-524F-A6A2-E5259AE76F17}"/>
    <dgm:cxn modelId="{A579906E-97FA-5741-8D62-8AF92B0C1557}" srcId="{D88C196D-B30B-4CC2-80C6-32F0F5BC3262}" destId="{7F43FE7E-F71C-D644-BDAA-EB5A2D3DE948}" srcOrd="0" destOrd="0" parTransId="{6D5549DC-85CE-7048-8693-10C450C93918}" sibTransId="{A4519434-0588-B343-9978-7FF4487F2D58}"/>
    <dgm:cxn modelId="{DA95C072-7879-4A47-A32F-3490A4716F6B}" srcId="{DCB25EDC-29F1-4379-AC31-6D2986289164}" destId="{E3A0F877-6567-429B-82C7-D5665FF88D4B}" srcOrd="1" destOrd="0" parTransId="{7443C2FD-A3F6-4CC2-B538-671A29F10F74}" sibTransId="{6C2C42D3-38D9-4CF8-91B5-D69CBC15F70B}"/>
    <dgm:cxn modelId="{E7019D81-224E-6541-9F4B-695FA663495E}" type="presOf" srcId="{7F43FE7E-F71C-D644-BDAA-EB5A2D3DE948}" destId="{61BC650E-3243-AC4B-9989-503314384114}" srcOrd="0" destOrd="0" presId="urn:microsoft.com/office/officeart/2005/8/layout/list1"/>
    <dgm:cxn modelId="{44F03684-D101-3148-A670-810F2DB4A8D1}" type="presOf" srcId="{0019812A-4D28-4530-A754-06FFE9ACF4E5}" destId="{61BC650E-3243-AC4B-9989-503314384114}" srcOrd="0" destOrd="3" presId="urn:microsoft.com/office/officeart/2005/8/layout/list1"/>
    <dgm:cxn modelId="{D48ECC95-1810-4443-91AE-FE1644672F09}" srcId="{D88C196D-B30B-4CC2-80C6-32F0F5BC3262}" destId="{74681D50-8D83-B14B-8F0A-8187EAC5603F}" srcOrd="2" destOrd="0" parTransId="{FD8DB5F5-21E4-FB40-AF03-77918E937131}" sibTransId="{45181D6E-6AD6-1141-AC65-0F3C35A4B382}"/>
    <dgm:cxn modelId="{600101A2-8888-E04D-8865-9D54D8273C46}" type="presOf" srcId="{D88C196D-B30B-4CC2-80C6-32F0F5BC3262}" destId="{B73FA951-D824-4D40-B473-BFB76760C992}" srcOrd="1" destOrd="0" presId="urn:microsoft.com/office/officeart/2005/8/layout/list1"/>
    <dgm:cxn modelId="{08F12EA8-27EF-664E-B40E-8ED66524712E}" type="presOf" srcId="{F2250D65-294F-4F74-A606-3745241A168B}" destId="{61BC650E-3243-AC4B-9989-503314384114}" srcOrd="0" destOrd="1" presId="urn:microsoft.com/office/officeart/2005/8/layout/list1"/>
    <dgm:cxn modelId="{97FA6EAE-6616-455C-AA8A-C7C77060E128}" srcId="{7216B459-8AAB-47FF-8621-62B829AFA29E}" destId="{D88C196D-B30B-4CC2-80C6-32F0F5BC3262}" srcOrd="1" destOrd="0" parTransId="{898AA06D-6440-4623-88CD-0D8DDA76C2AC}" sibTransId="{04966457-C3C6-4794-ABE0-8B553BF05F98}"/>
    <dgm:cxn modelId="{922ACFB9-1A9D-BF43-AC52-D8EE020BBF10}" type="presOf" srcId="{2FE0341C-6D7C-4748-BA1D-47F2824C5854}" destId="{02E77457-D627-7149-9ECB-432EAD8F237B}" srcOrd="1" destOrd="0" presId="urn:microsoft.com/office/officeart/2005/8/layout/list1"/>
    <dgm:cxn modelId="{5EB35FBC-B8D9-4018-AD3B-57186DE7E7B4}" srcId="{D88C196D-B30B-4CC2-80C6-32F0F5BC3262}" destId="{F2250D65-294F-4F74-A606-3745241A168B}" srcOrd="1" destOrd="0" parTransId="{56F93FF0-AB61-4CF7-9974-7034B00428D5}" sibTransId="{48F29E51-4732-4F37-9E31-5E21DFF1DA36}"/>
    <dgm:cxn modelId="{5C8F84BF-D3C9-F948-879F-6134D3F324DD}" type="presOf" srcId="{B0474B21-21B6-4D23-AD0A-ADAE23C68CEC}" destId="{D80617D1-60DC-1040-A36C-48ED58ED6C1C}" srcOrd="0" destOrd="3" presId="urn:microsoft.com/office/officeart/2005/8/layout/list1"/>
    <dgm:cxn modelId="{98EEDEC9-6695-4EBC-9AE8-0AD78FE412A5}" srcId="{D88C196D-B30B-4CC2-80C6-32F0F5BC3262}" destId="{0019812A-4D28-4530-A754-06FFE9ACF4E5}" srcOrd="3" destOrd="0" parTransId="{121DFCC4-3DCE-4D68-964C-C3EEB07A7B67}" sibTransId="{D36FCAB3-6ECB-4035-8E7C-723FE87DD89E}"/>
    <dgm:cxn modelId="{43869FE7-4816-425A-9B17-E2949DBFB9DD}" srcId="{DCB25EDC-29F1-4379-AC31-6D2986289164}" destId="{B0474B21-21B6-4D23-AD0A-ADAE23C68CEC}" srcOrd="3" destOrd="0" parTransId="{8A4E07B6-B026-4C1C-85B3-8366A09CFACD}" sibTransId="{A6E31FFB-25E8-4ABE-8FFE-3D50D8830CEF}"/>
    <dgm:cxn modelId="{7E630EE9-621F-8242-A3D5-24468EB1C017}" type="presOf" srcId="{C251BC4A-7831-C447-9694-C158713054F9}" destId="{B2720DD1-2B63-A84D-BA7A-A4B7224D7020}" srcOrd="0" destOrd="0" presId="urn:microsoft.com/office/officeart/2005/8/layout/list1"/>
    <dgm:cxn modelId="{7BFDCDEA-26C1-C84F-88CF-23B89BAA99DC}" type="presOf" srcId="{DCB25EDC-29F1-4379-AC31-6D2986289164}" destId="{C989ED48-6563-754D-A265-F07C1CC7B64A}" srcOrd="0" destOrd="0" presId="urn:microsoft.com/office/officeart/2005/8/layout/list1"/>
    <dgm:cxn modelId="{1325D8EC-1F7F-48DB-B586-F992DBCA5384}" srcId="{7216B459-8AAB-47FF-8621-62B829AFA29E}" destId="{DCB25EDC-29F1-4379-AC31-6D2986289164}" srcOrd="0" destOrd="0" parTransId="{4E94228F-527E-4A9B-A99C-2758475C237F}" sibTransId="{D6A41469-AE51-4ACE-BF22-33682417FEBE}"/>
    <dgm:cxn modelId="{1E46B2F1-F665-8049-A820-7F7CDDC6C990}" type="presOf" srcId="{E3A0F877-6567-429B-82C7-D5665FF88D4B}" destId="{D80617D1-60DC-1040-A36C-48ED58ED6C1C}" srcOrd="0" destOrd="1" presId="urn:microsoft.com/office/officeart/2005/8/layout/list1"/>
    <dgm:cxn modelId="{2FFD7FF3-BFD9-E646-AF8D-8C308AB44D2B}" type="presOf" srcId="{D88C196D-B30B-4CC2-80C6-32F0F5BC3262}" destId="{41522AB1-7458-3C47-87D5-576EF4F9F38D}" srcOrd="0" destOrd="0" presId="urn:microsoft.com/office/officeart/2005/8/layout/list1"/>
    <dgm:cxn modelId="{41775441-F912-7741-B7C9-163184C96BA9}" type="presParOf" srcId="{93B59F48-78E9-D747-8902-465CAE3A7319}" destId="{4CD7CE3E-B9C3-6248-B49A-F64350909E7F}" srcOrd="0" destOrd="0" presId="urn:microsoft.com/office/officeart/2005/8/layout/list1"/>
    <dgm:cxn modelId="{2BA1B8C5-9BBC-764F-9D23-8B2273E8929D}" type="presParOf" srcId="{4CD7CE3E-B9C3-6248-B49A-F64350909E7F}" destId="{C989ED48-6563-754D-A265-F07C1CC7B64A}" srcOrd="0" destOrd="0" presId="urn:microsoft.com/office/officeart/2005/8/layout/list1"/>
    <dgm:cxn modelId="{F1D61AF4-EA3F-2140-B99D-98E5E426B397}" type="presParOf" srcId="{4CD7CE3E-B9C3-6248-B49A-F64350909E7F}" destId="{36351F04-5643-C048-912A-492A3DA3574F}" srcOrd="1" destOrd="0" presId="urn:microsoft.com/office/officeart/2005/8/layout/list1"/>
    <dgm:cxn modelId="{ED0AE2F7-353F-704D-99B5-4D914C73F76B}" type="presParOf" srcId="{93B59F48-78E9-D747-8902-465CAE3A7319}" destId="{75E76A8A-1AAC-5D4D-8CB0-4E20818226B2}" srcOrd="1" destOrd="0" presId="urn:microsoft.com/office/officeart/2005/8/layout/list1"/>
    <dgm:cxn modelId="{16CF3458-A8DA-2F4B-A811-578182D0C1F5}" type="presParOf" srcId="{93B59F48-78E9-D747-8902-465CAE3A7319}" destId="{D80617D1-60DC-1040-A36C-48ED58ED6C1C}" srcOrd="2" destOrd="0" presId="urn:microsoft.com/office/officeart/2005/8/layout/list1"/>
    <dgm:cxn modelId="{7D1BCFD4-C253-5440-8382-D93809B94DB5}" type="presParOf" srcId="{93B59F48-78E9-D747-8902-465CAE3A7319}" destId="{F54F31C9-BB36-C543-A57C-F4FB90A34016}" srcOrd="3" destOrd="0" presId="urn:microsoft.com/office/officeart/2005/8/layout/list1"/>
    <dgm:cxn modelId="{815D29E2-4B85-924E-9EEA-951E3E5C6CD4}" type="presParOf" srcId="{93B59F48-78E9-D747-8902-465CAE3A7319}" destId="{5F59F8A0-5CA0-1246-86C1-3EDC709EACF3}" srcOrd="4" destOrd="0" presId="urn:microsoft.com/office/officeart/2005/8/layout/list1"/>
    <dgm:cxn modelId="{C03CEE07-DF0F-AC4B-9F5E-2CB9D89CED3F}" type="presParOf" srcId="{5F59F8A0-5CA0-1246-86C1-3EDC709EACF3}" destId="{41522AB1-7458-3C47-87D5-576EF4F9F38D}" srcOrd="0" destOrd="0" presId="urn:microsoft.com/office/officeart/2005/8/layout/list1"/>
    <dgm:cxn modelId="{22AD03F6-129D-B64D-8F17-498AFD0F0474}" type="presParOf" srcId="{5F59F8A0-5CA0-1246-86C1-3EDC709EACF3}" destId="{B73FA951-D824-4D40-B473-BFB76760C992}" srcOrd="1" destOrd="0" presId="urn:microsoft.com/office/officeart/2005/8/layout/list1"/>
    <dgm:cxn modelId="{A1F2000B-40A0-EB4E-AAC1-0C9704BF5514}" type="presParOf" srcId="{93B59F48-78E9-D747-8902-465CAE3A7319}" destId="{EC4656EC-4A67-E34C-969D-0C6E360CEAE6}" srcOrd="5" destOrd="0" presId="urn:microsoft.com/office/officeart/2005/8/layout/list1"/>
    <dgm:cxn modelId="{2F7A60FA-9F2E-F543-98A4-59CB1F71BD54}" type="presParOf" srcId="{93B59F48-78E9-D747-8902-465CAE3A7319}" destId="{61BC650E-3243-AC4B-9989-503314384114}" srcOrd="6" destOrd="0" presId="urn:microsoft.com/office/officeart/2005/8/layout/list1"/>
    <dgm:cxn modelId="{8E3C4E74-569C-844B-82DC-E995BDAE19DA}" type="presParOf" srcId="{93B59F48-78E9-D747-8902-465CAE3A7319}" destId="{9B701430-0312-5E4A-8A8D-AED7A71D7070}" srcOrd="7" destOrd="0" presId="urn:microsoft.com/office/officeart/2005/8/layout/list1"/>
    <dgm:cxn modelId="{09D536CE-8D28-1E4A-9122-1B7AF801F2B9}" type="presParOf" srcId="{93B59F48-78E9-D747-8902-465CAE3A7319}" destId="{2D6F5CAA-C3DB-A749-8CA0-DAA3C6B3CABD}" srcOrd="8" destOrd="0" presId="urn:microsoft.com/office/officeart/2005/8/layout/list1"/>
    <dgm:cxn modelId="{2BB2018C-D58E-FC49-B7AC-1591B35D7AFD}" type="presParOf" srcId="{2D6F5CAA-C3DB-A749-8CA0-DAA3C6B3CABD}" destId="{A53A61BB-59DA-824C-BBCF-AC8C8821053D}" srcOrd="0" destOrd="0" presId="urn:microsoft.com/office/officeart/2005/8/layout/list1"/>
    <dgm:cxn modelId="{C9148FA3-F673-B842-B1A8-8DF9E598B0F1}" type="presParOf" srcId="{2D6F5CAA-C3DB-A749-8CA0-DAA3C6B3CABD}" destId="{02E77457-D627-7149-9ECB-432EAD8F237B}" srcOrd="1" destOrd="0" presId="urn:microsoft.com/office/officeart/2005/8/layout/list1"/>
    <dgm:cxn modelId="{497A5DD9-A228-494C-9F55-A00AC0D18216}" type="presParOf" srcId="{93B59F48-78E9-D747-8902-465CAE3A7319}" destId="{6C3CECF6-CCEB-6E43-96A1-EC4F810FD6F3}" srcOrd="9" destOrd="0" presId="urn:microsoft.com/office/officeart/2005/8/layout/list1"/>
    <dgm:cxn modelId="{1BC19E9A-DF54-2D45-903D-8E3DBC9808BE}" type="presParOf" srcId="{93B59F48-78E9-D747-8902-465CAE3A7319}" destId="{B2720DD1-2B63-A84D-BA7A-A4B7224D702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D1E1D1-8BA6-4B13-8360-7F5F1B30D91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EF2A74-ADFD-4291-A2EF-CA962E82954A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 dirty="0"/>
            <a:t>Minimal theory </a:t>
          </a:r>
          <a:endParaRPr lang="en-US" dirty="0"/>
        </a:p>
      </dgm:t>
    </dgm:pt>
    <dgm:pt modelId="{0B61D028-D01E-433F-9083-9F3FDBF42C12}" type="parTrans" cxnId="{BBB07766-ABC8-48C9-A0B7-589DE61A405F}">
      <dgm:prSet/>
      <dgm:spPr/>
      <dgm:t>
        <a:bodyPr/>
        <a:lstStyle/>
        <a:p>
          <a:endParaRPr lang="en-US"/>
        </a:p>
      </dgm:t>
    </dgm:pt>
    <dgm:pt modelId="{EAEC0330-7EAD-4E09-9A11-098312F97A04}" type="sibTrans" cxnId="{BBB07766-ABC8-48C9-A0B7-589DE61A405F}">
      <dgm:prSet/>
      <dgm:spPr/>
      <dgm:t>
        <a:bodyPr/>
        <a:lstStyle/>
        <a:p>
          <a:endParaRPr lang="en-US"/>
        </a:p>
      </dgm:t>
    </dgm:pt>
    <dgm:pt modelId="{FAE239F2-73F9-4458-94D3-94593D2C1E96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 dirty="0"/>
            <a:t>Easily assessable submission </a:t>
          </a:r>
          <a:r>
            <a:rPr lang="en-AU" dirty="0"/>
            <a:t> </a:t>
          </a:r>
          <a:endParaRPr lang="en-US" dirty="0"/>
        </a:p>
      </dgm:t>
    </dgm:pt>
    <dgm:pt modelId="{F9CDEF19-2DB6-4224-9C01-700994A2AAED}" type="parTrans" cxnId="{C5C0B842-2B1A-4B7C-9CD0-787A844BF6EE}">
      <dgm:prSet/>
      <dgm:spPr/>
      <dgm:t>
        <a:bodyPr/>
        <a:lstStyle/>
        <a:p>
          <a:endParaRPr lang="en-US"/>
        </a:p>
      </dgm:t>
    </dgm:pt>
    <dgm:pt modelId="{BBC7AE46-BD49-4326-A133-2FB481F2362F}" type="sibTrans" cxnId="{C5C0B842-2B1A-4B7C-9CD0-787A844BF6EE}">
      <dgm:prSet/>
      <dgm:spPr/>
      <dgm:t>
        <a:bodyPr/>
        <a:lstStyle/>
        <a:p>
          <a:endParaRPr lang="en-US"/>
        </a:p>
      </dgm:t>
    </dgm:pt>
    <dgm:pt modelId="{F6EE8506-9EE7-41FF-9DE1-A7AAF505C6A0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 dirty="0"/>
            <a:t>Weekly hands-on exercises </a:t>
          </a:r>
          <a:r>
            <a:rPr lang="en-AU" dirty="0"/>
            <a:t> </a:t>
          </a:r>
          <a:endParaRPr lang="en-US" dirty="0"/>
        </a:p>
      </dgm:t>
    </dgm:pt>
    <dgm:pt modelId="{7BC055E5-8062-46BE-BB59-4E1F9A0DE74D}" type="sibTrans" cxnId="{2FCCAFA4-D008-48AD-8045-A70E677EC407}">
      <dgm:prSet/>
      <dgm:spPr/>
      <dgm:t>
        <a:bodyPr/>
        <a:lstStyle/>
        <a:p>
          <a:endParaRPr lang="en-US"/>
        </a:p>
      </dgm:t>
    </dgm:pt>
    <dgm:pt modelId="{C96C148D-5F8A-4F3D-B89D-ACE31F55EC4A}" type="parTrans" cxnId="{2FCCAFA4-D008-48AD-8045-A70E677EC407}">
      <dgm:prSet/>
      <dgm:spPr/>
      <dgm:t>
        <a:bodyPr/>
        <a:lstStyle/>
        <a:p>
          <a:endParaRPr lang="en-US"/>
        </a:p>
      </dgm:t>
    </dgm:pt>
    <dgm:pt modelId="{802FF4AD-2A33-422B-8EE1-063EFE60F086}" type="pres">
      <dgm:prSet presAssocID="{2DD1E1D1-8BA6-4B13-8360-7F5F1B30D91B}" presName="root" presStyleCnt="0">
        <dgm:presLayoutVars>
          <dgm:dir/>
          <dgm:resizeHandles val="exact"/>
        </dgm:presLayoutVars>
      </dgm:prSet>
      <dgm:spPr/>
    </dgm:pt>
    <dgm:pt modelId="{C98D2026-E1AD-490F-9A48-C2603B0A8614}" type="pres">
      <dgm:prSet presAssocID="{BEEF2A74-ADFD-4291-A2EF-CA962E82954A}" presName="compNode" presStyleCnt="0"/>
      <dgm:spPr/>
    </dgm:pt>
    <dgm:pt modelId="{6BD64F6C-D5FE-49D4-BCEA-3642613BFE1F}" type="pres">
      <dgm:prSet presAssocID="{BEEF2A74-ADFD-4291-A2EF-CA962E82954A}" presName="bgRect" presStyleLbl="bgShp" presStyleIdx="0" presStyleCnt="3"/>
      <dgm:spPr/>
    </dgm:pt>
    <dgm:pt modelId="{1CFFA6F8-DB1B-49C6-A164-AAE32B87AF03}" type="pres">
      <dgm:prSet presAssocID="{BEEF2A74-ADFD-4291-A2EF-CA962E82954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79857115-F94F-4F1B-A073-B4925BF1D75D}" type="pres">
      <dgm:prSet presAssocID="{BEEF2A74-ADFD-4291-A2EF-CA962E82954A}" presName="spaceRect" presStyleCnt="0"/>
      <dgm:spPr/>
    </dgm:pt>
    <dgm:pt modelId="{6EF8760D-BF32-4AAA-B092-BCBDC4896980}" type="pres">
      <dgm:prSet presAssocID="{BEEF2A74-ADFD-4291-A2EF-CA962E82954A}" presName="parTx" presStyleLbl="revTx" presStyleIdx="0" presStyleCnt="3">
        <dgm:presLayoutVars>
          <dgm:chMax val="0"/>
          <dgm:chPref val="0"/>
        </dgm:presLayoutVars>
      </dgm:prSet>
      <dgm:spPr/>
    </dgm:pt>
    <dgm:pt modelId="{CD28B8DC-2144-40DF-AF70-6195362B0275}" type="pres">
      <dgm:prSet presAssocID="{EAEC0330-7EAD-4E09-9A11-098312F97A04}" presName="sibTrans" presStyleCnt="0"/>
      <dgm:spPr/>
    </dgm:pt>
    <dgm:pt modelId="{4F026E37-6298-454F-8650-C70CECE23C0F}" type="pres">
      <dgm:prSet presAssocID="{F6EE8506-9EE7-41FF-9DE1-A7AAF505C6A0}" presName="compNode" presStyleCnt="0"/>
      <dgm:spPr/>
    </dgm:pt>
    <dgm:pt modelId="{1643B7D4-6FF7-46D0-B898-3CD367E43238}" type="pres">
      <dgm:prSet presAssocID="{F6EE8506-9EE7-41FF-9DE1-A7AAF505C6A0}" presName="bgRect" presStyleLbl="bgShp" presStyleIdx="1" presStyleCnt="3"/>
      <dgm:spPr/>
    </dgm:pt>
    <dgm:pt modelId="{5FFB3CC2-45CD-4664-9260-89DD40D439EF}" type="pres">
      <dgm:prSet presAssocID="{F6EE8506-9EE7-41FF-9DE1-A7AAF505C6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 female with solid fill"/>
        </a:ext>
      </dgm:extLst>
    </dgm:pt>
    <dgm:pt modelId="{E5EACA63-E952-41EE-B570-BF112B52FECA}" type="pres">
      <dgm:prSet presAssocID="{F6EE8506-9EE7-41FF-9DE1-A7AAF505C6A0}" presName="spaceRect" presStyleCnt="0"/>
      <dgm:spPr/>
    </dgm:pt>
    <dgm:pt modelId="{FC1CF311-08CA-4FEC-87FD-579801ABDCD0}" type="pres">
      <dgm:prSet presAssocID="{F6EE8506-9EE7-41FF-9DE1-A7AAF505C6A0}" presName="parTx" presStyleLbl="revTx" presStyleIdx="1" presStyleCnt="3">
        <dgm:presLayoutVars>
          <dgm:chMax val="0"/>
          <dgm:chPref val="0"/>
        </dgm:presLayoutVars>
      </dgm:prSet>
      <dgm:spPr/>
    </dgm:pt>
    <dgm:pt modelId="{68291602-204C-4A35-869B-07080468052C}" type="pres">
      <dgm:prSet presAssocID="{7BC055E5-8062-46BE-BB59-4E1F9A0DE74D}" presName="sibTrans" presStyleCnt="0"/>
      <dgm:spPr/>
    </dgm:pt>
    <dgm:pt modelId="{B3F22823-D4FC-4DB7-A2DF-DB1F502E5792}" type="pres">
      <dgm:prSet presAssocID="{FAE239F2-73F9-4458-94D3-94593D2C1E96}" presName="compNode" presStyleCnt="0"/>
      <dgm:spPr/>
    </dgm:pt>
    <dgm:pt modelId="{33490684-DD3E-47C5-9127-DEE8A6AD7BAA}" type="pres">
      <dgm:prSet presAssocID="{FAE239F2-73F9-4458-94D3-94593D2C1E96}" presName="bgRect" presStyleLbl="bgShp" presStyleIdx="2" presStyleCnt="3"/>
      <dgm:spPr/>
    </dgm:pt>
    <dgm:pt modelId="{275131FD-A165-4EEC-BAF5-1940911B9DE8}" type="pres">
      <dgm:prSet presAssocID="{FAE239F2-73F9-4458-94D3-94593D2C1E9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Partially Crossed with solid fill"/>
        </a:ext>
      </dgm:extLst>
    </dgm:pt>
    <dgm:pt modelId="{BB14746C-0DCE-4B7C-82C6-377FF6867D92}" type="pres">
      <dgm:prSet presAssocID="{FAE239F2-73F9-4458-94D3-94593D2C1E96}" presName="spaceRect" presStyleCnt="0"/>
      <dgm:spPr/>
    </dgm:pt>
    <dgm:pt modelId="{EAA60AA0-3207-4E33-BE69-743C46EAE4C3}" type="pres">
      <dgm:prSet presAssocID="{FAE239F2-73F9-4458-94D3-94593D2C1E9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4ADD915-A643-4021-8EA6-1667AB3781B4}" type="presOf" srcId="{F6EE8506-9EE7-41FF-9DE1-A7AAF505C6A0}" destId="{FC1CF311-08CA-4FEC-87FD-579801ABDCD0}" srcOrd="0" destOrd="0" presId="urn:microsoft.com/office/officeart/2018/2/layout/IconVerticalSolidList"/>
    <dgm:cxn modelId="{19EB4F20-F04C-462E-83EE-8064D767CC81}" type="presOf" srcId="{BEEF2A74-ADFD-4291-A2EF-CA962E82954A}" destId="{6EF8760D-BF32-4AAA-B092-BCBDC4896980}" srcOrd="0" destOrd="0" presId="urn:microsoft.com/office/officeart/2018/2/layout/IconVerticalSolidList"/>
    <dgm:cxn modelId="{C5C0B842-2B1A-4B7C-9CD0-787A844BF6EE}" srcId="{2DD1E1D1-8BA6-4B13-8360-7F5F1B30D91B}" destId="{FAE239F2-73F9-4458-94D3-94593D2C1E96}" srcOrd="2" destOrd="0" parTransId="{F9CDEF19-2DB6-4224-9C01-700994A2AAED}" sibTransId="{BBC7AE46-BD49-4326-A133-2FB481F2362F}"/>
    <dgm:cxn modelId="{6380B657-D11F-44EE-882B-868FE65FD969}" type="presOf" srcId="{2DD1E1D1-8BA6-4B13-8360-7F5F1B30D91B}" destId="{802FF4AD-2A33-422B-8EE1-063EFE60F086}" srcOrd="0" destOrd="0" presId="urn:microsoft.com/office/officeart/2018/2/layout/IconVerticalSolidList"/>
    <dgm:cxn modelId="{BBB07766-ABC8-48C9-A0B7-589DE61A405F}" srcId="{2DD1E1D1-8BA6-4B13-8360-7F5F1B30D91B}" destId="{BEEF2A74-ADFD-4291-A2EF-CA962E82954A}" srcOrd="0" destOrd="0" parTransId="{0B61D028-D01E-433F-9083-9F3FDBF42C12}" sibTransId="{EAEC0330-7EAD-4E09-9A11-098312F97A04}"/>
    <dgm:cxn modelId="{2FCCAFA4-D008-48AD-8045-A70E677EC407}" srcId="{2DD1E1D1-8BA6-4B13-8360-7F5F1B30D91B}" destId="{F6EE8506-9EE7-41FF-9DE1-A7AAF505C6A0}" srcOrd="1" destOrd="0" parTransId="{C96C148D-5F8A-4F3D-B89D-ACE31F55EC4A}" sibTransId="{7BC055E5-8062-46BE-BB59-4E1F9A0DE74D}"/>
    <dgm:cxn modelId="{F38693E5-56E0-4E81-AAD1-4FFC0FB08C5C}" type="presOf" srcId="{FAE239F2-73F9-4458-94D3-94593D2C1E96}" destId="{EAA60AA0-3207-4E33-BE69-743C46EAE4C3}" srcOrd="0" destOrd="0" presId="urn:microsoft.com/office/officeart/2018/2/layout/IconVerticalSolidList"/>
    <dgm:cxn modelId="{6407F4A4-BB55-4D3F-B14E-2E29CF1E3FAF}" type="presParOf" srcId="{802FF4AD-2A33-422B-8EE1-063EFE60F086}" destId="{C98D2026-E1AD-490F-9A48-C2603B0A8614}" srcOrd="0" destOrd="0" presId="urn:microsoft.com/office/officeart/2018/2/layout/IconVerticalSolidList"/>
    <dgm:cxn modelId="{F67945F7-E61C-4FAC-ADB4-DE85840D6816}" type="presParOf" srcId="{C98D2026-E1AD-490F-9A48-C2603B0A8614}" destId="{6BD64F6C-D5FE-49D4-BCEA-3642613BFE1F}" srcOrd="0" destOrd="0" presId="urn:microsoft.com/office/officeart/2018/2/layout/IconVerticalSolidList"/>
    <dgm:cxn modelId="{783EB36B-5322-43E4-88F3-E2D9F8C9AFC8}" type="presParOf" srcId="{C98D2026-E1AD-490F-9A48-C2603B0A8614}" destId="{1CFFA6F8-DB1B-49C6-A164-AAE32B87AF03}" srcOrd="1" destOrd="0" presId="urn:microsoft.com/office/officeart/2018/2/layout/IconVerticalSolidList"/>
    <dgm:cxn modelId="{AD8DB036-7E5A-4CA2-AD7C-FBC010849AC8}" type="presParOf" srcId="{C98D2026-E1AD-490F-9A48-C2603B0A8614}" destId="{79857115-F94F-4F1B-A073-B4925BF1D75D}" srcOrd="2" destOrd="0" presId="urn:microsoft.com/office/officeart/2018/2/layout/IconVerticalSolidList"/>
    <dgm:cxn modelId="{302B7F79-5422-4E3A-9AE0-DF6AEC75090B}" type="presParOf" srcId="{C98D2026-E1AD-490F-9A48-C2603B0A8614}" destId="{6EF8760D-BF32-4AAA-B092-BCBDC4896980}" srcOrd="3" destOrd="0" presId="urn:microsoft.com/office/officeart/2018/2/layout/IconVerticalSolidList"/>
    <dgm:cxn modelId="{90A78801-55F3-47ED-87CF-95ECD7C00124}" type="presParOf" srcId="{802FF4AD-2A33-422B-8EE1-063EFE60F086}" destId="{CD28B8DC-2144-40DF-AF70-6195362B0275}" srcOrd="1" destOrd="0" presId="urn:microsoft.com/office/officeart/2018/2/layout/IconVerticalSolidList"/>
    <dgm:cxn modelId="{DA694153-3DBF-47A3-9C2C-03D1C1C10D69}" type="presParOf" srcId="{802FF4AD-2A33-422B-8EE1-063EFE60F086}" destId="{4F026E37-6298-454F-8650-C70CECE23C0F}" srcOrd="2" destOrd="0" presId="urn:microsoft.com/office/officeart/2018/2/layout/IconVerticalSolidList"/>
    <dgm:cxn modelId="{5DD1AD6E-DEC9-43BC-A7D7-FDDF68D7AE4E}" type="presParOf" srcId="{4F026E37-6298-454F-8650-C70CECE23C0F}" destId="{1643B7D4-6FF7-46D0-B898-3CD367E43238}" srcOrd="0" destOrd="0" presId="urn:microsoft.com/office/officeart/2018/2/layout/IconVerticalSolidList"/>
    <dgm:cxn modelId="{7627F265-7DFC-4B29-8A05-4F3951DE88C7}" type="presParOf" srcId="{4F026E37-6298-454F-8650-C70CECE23C0F}" destId="{5FFB3CC2-45CD-4664-9260-89DD40D439EF}" srcOrd="1" destOrd="0" presId="urn:microsoft.com/office/officeart/2018/2/layout/IconVerticalSolidList"/>
    <dgm:cxn modelId="{5E0076B8-E2D3-44BA-AFC1-9A6A931757A4}" type="presParOf" srcId="{4F026E37-6298-454F-8650-C70CECE23C0F}" destId="{E5EACA63-E952-41EE-B570-BF112B52FECA}" srcOrd="2" destOrd="0" presId="urn:microsoft.com/office/officeart/2018/2/layout/IconVerticalSolidList"/>
    <dgm:cxn modelId="{E514AA55-49DE-4A26-AA70-388AF14473B7}" type="presParOf" srcId="{4F026E37-6298-454F-8650-C70CECE23C0F}" destId="{FC1CF311-08CA-4FEC-87FD-579801ABDCD0}" srcOrd="3" destOrd="0" presId="urn:microsoft.com/office/officeart/2018/2/layout/IconVerticalSolidList"/>
    <dgm:cxn modelId="{7EEC5453-7E80-419F-A142-AB35395126BE}" type="presParOf" srcId="{802FF4AD-2A33-422B-8EE1-063EFE60F086}" destId="{68291602-204C-4A35-869B-07080468052C}" srcOrd="3" destOrd="0" presId="urn:microsoft.com/office/officeart/2018/2/layout/IconVerticalSolidList"/>
    <dgm:cxn modelId="{BABC7EBB-356A-45C5-9BDC-DE7478B41B80}" type="presParOf" srcId="{802FF4AD-2A33-422B-8EE1-063EFE60F086}" destId="{B3F22823-D4FC-4DB7-A2DF-DB1F502E5792}" srcOrd="4" destOrd="0" presId="urn:microsoft.com/office/officeart/2018/2/layout/IconVerticalSolidList"/>
    <dgm:cxn modelId="{2A0025B7-FBBD-476E-83F0-4A77F9796857}" type="presParOf" srcId="{B3F22823-D4FC-4DB7-A2DF-DB1F502E5792}" destId="{33490684-DD3E-47C5-9127-DEE8A6AD7BAA}" srcOrd="0" destOrd="0" presId="urn:microsoft.com/office/officeart/2018/2/layout/IconVerticalSolidList"/>
    <dgm:cxn modelId="{E842DF3B-59D4-485D-87A4-0018A3FD80F8}" type="presParOf" srcId="{B3F22823-D4FC-4DB7-A2DF-DB1F502E5792}" destId="{275131FD-A165-4EEC-BAF5-1940911B9DE8}" srcOrd="1" destOrd="0" presId="urn:microsoft.com/office/officeart/2018/2/layout/IconVerticalSolidList"/>
    <dgm:cxn modelId="{3124DB30-8576-4680-BB5D-93F563972AD6}" type="presParOf" srcId="{B3F22823-D4FC-4DB7-A2DF-DB1F502E5792}" destId="{BB14746C-0DCE-4B7C-82C6-377FF6867D92}" srcOrd="2" destOrd="0" presId="urn:microsoft.com/office/officeart/2018/2/layout/IconVerticalSolidList"/>
    <dgm:cxn modelId="{0FBFFC7C-62E8-4ADA-B92C-1E0FF9B5C058}" type="presParOf" srcId="{B3F22823-D4FC-4DB7-A2DF-DB1F502E5792}" destId="{EAA60AA0-3207-4E33-BE69-743C46EAE4C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D1E1D1-8BA6-4B13-8360-7F5F1B30D91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EF2A74-ADFD-4291-A2EF-CA962E82954A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 dirty="0"/>
            <a:t>Minimal theory </a:t>
          </a:r>
          <a:endParaRPr lang="en-US" dirty="0"/>
        </a:p>
      </dgm:t>
    </dgm:pt>
    <dgm:pt modelId="{0B61D028-D01E-433F-9083-9F3FDBF42C12}" type="parTrans" cxnId="{BBB07766-ABC8-48C9-A0B7-589DE61A405F}">
      <dgm:prSet/>
      <dgm:spPr/>
      <dgm:t>
        <a:bodyPr/>
        <a:lstStyle/>
        <a:p>
          <a:endParaRPr lang="en-US"/>
        </a:p>
      </dgm:t>
    </dgm:pt>
    <dgm:pt modelId="{EAEC0330-7EAD-4E09-9A11-098312F97A04}" type="sibTrans" cxnId="{BBB07766-ABC8-48C9-A0B7-589DE61A405F}">
      <dgm:prSet/>
      <dgm:spPr/>
      <dgm:t>
        <a:bodyPr/>
        <a:lstStyle/>
        <a:p>
          <a:endParaRPr lang="en-US"/>
        </a:p>
      </dgm:t>
    </dgm:pt>
    <dgm:pt modelId="{FAE239F2-73F9-4458-94D3-94593D2C1E96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 dirty="0"/>
            <a:t>Easily assessable submission </a:t>
          </a:r>
          <a:r>
            <a:rPr lang="en-AU" dirty="0"/>
            <a:t> </a:t>
          </a:r>
          <a:endParaRPr lang="en-US" dirty="0"/>
        </a:p>
      </dgm:t>
    </dgm:pt>
    <dgm:pt modelId="{F9CDEF19-2DB6-4224-9C01-700994A2AAED}" type="parTrans" cxnId="{C5C0B842-2B1A-4B7C-9CD0-787A844BF6EE}">
      <dgm:prSet/>
      <dgm:spPr/>
      <dgm:t>
        <a:bodyPr/>
        <a:lstStyle/>
        <a:p>
          <a:endParaRPr lang="en-US"/>
        </a:p>
      </dgm:t>
    </dgm:pt>
    <dgm:pt modelId="{BBC7AE46-BD49-4326-A133-2FB481F2362F}" type="sibTrans" cxnId="{C5C0B842-2B1A-4B7C-9CD0-787A844BF6EE}">
      <dgm:prSet/>
      <dgm:spPr/>
      <dgm:t>
        <a:bodyPr/>
        <a:lstStyle/>
        <a:p>
          <a:endParaRPr lang="en-US"/>
        </a:p>
      </dgm:t>
    </dgm:pt>
    <dgm:pt modelId="{F6EE8506-9EE7-41FF-9DE1-A7AAF505C6A0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 dirty="0"/>
            <a:t>Weekly hands-on exercises </a:t>
          </a:r>
          <a:r>
            <a:rPr lang="en-AU" dirty="0"/>
            <a:t> </a:t>
          </a:r>
          <a:endParaRPr lang="en-US" dirty="0"/>
        </a:p>
      </dgm:t>
    </dgm:pt>
    <dgm:pt modelId="{7BC055E5-8062-46BE-BB59-4E1F9A0DE74D}" type="sibTrans" cxnId="{2FCCAFA4-D008-48AD-8045-A70E677EC407}">
      <dgm:prSet/>
      <dgm:spPr/>
      <dgm:t>
        <a:bodyPr/>
        <a:lstStyle/>
        <a:p>
          <a:endParaRPr lang="en-US"/>
        </a:p>
      </dgm:t>
    </dgm:pt>
    <dgm:pt modelId="{C96C148D-5F8A-4F3D-B89D-ACE31F55EC4A}" type="parTrans" cxnId="{2FCCAFA4-D008-48AD-8045-A70E677EC407}">
      <dgm:prSet/>
      <dgm:spPr/>
      <dgm:t>
        <a:bodyPr/>
        <a:lstStyle/>
        <a:p>
          <a:endParaRPr lang="en-US"/>
        </a:p>
      </dgm:t>
    </dgm:pt>
    <dgm:pt modelId="{802FF4AD-2A33-422B-8EE1-063EFE60F086}" type="pres">
      <dgm:prSet presAssocID="{2DD1E1D1-8BA6-4B13-8360-7F5F1B30D91B}" presName="root" presStyleCnt="0">
        <dgm:presLayoutVars>
          <dgm:dir/>
          <dgm:resizeHandles val="exact"/>
        </dgm:presLayoutVars>
      </dgm:prSet>
      <dgm:spPr/>
    </dgm:pt>
    <dgm:pt modelId="{C98D2026-E1AD-490F-9A48-C2603B0A8614}" type="pres">
      <dgm:prSet presAssocID="{BEEF2A74-ADFD-4291-A2EF-CA962E82954A}" presName="compNode" presStyleCnt="0"/>
      <dgm:spPr/>
    </dgm:pt>
    <dgm:pt modelId="{6BD64F6C-D5FE-49D4-BCEA-3642613BFE1F}" type="pres">
      <dgm:prSet presAssocID="{BEEF2A74-ADFD-4291-A2EF-CA962E82954A}" presName="bgRect" presStyleLbl="bgShp" presStyleIdx="0" presStyleCnt="3"/>
      <dgm:spPr/>
    </dgm:pt>
    <dgm:pt modelId="{1CFFA6F8-DB1B-49C6-A164-AAE32B87AF03}" type="pres">
      <dgm:prSet presAssocID="{BEEF2A74-ADFD-4291-A2EF-CA962E82954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79857115-F94F-4F1B-A073-B4925BF1D75D}" type="pres">
      <dgm:prSet presAssocID="{BEEF2A74-ADFD-4291-A2EF-CA962E82954A}" presName="spaceRect" presStyleCnt="0"/>
      <dgm:spPr/>
    </dgm:pt>
    <dgm:pt modelId="{6EF8760D-BF32-4AAA-B092-BCBDC4896980}" type="pres">
      <dgm:prSet presAssocID="{BEEF2A74-ADFD-4291-A2EF-CA962E82954A}" presName="parTx" presStyleLbl="revTx" presStyleIdx="0" presStyleCnt="3">
        <dgm:presLayoutVars>
          <dgm:chMax val="0"/>
          <dgm:chPref val="0"/>
        </dgm:presLayoutVars>
      </dgm:prSet>
      <dgm:spPr/>
    </dgm:pt>
    <dgm:pt modelId="{CD28B8DC-2144-40DF-AF70-6195362B0275}" type="pres">
      <dgm:prSet presAssocID="{EAEC0330-7EAD-4E09-9A11-098312F97A04}" presName="sibTrans" presStyleCnt="0"/>
      <dgm:spPr/>
    </dgm:pt>
    <dgm:pt modelId="{4F026E37-6298-454F-8650-C70CECE23C0F}" type="pres">
      <dgm:prSet presAssocID="{F6EE8506-9EE7-41FF-9DE1-A7AAF505C6A0}" presName="compNode" presStyleCnt="0"/>
      <dgm:spPr/>
    </dgm:pt>
    <dgm:pt modelId="{1643B7D4-6FF7-46D0-B898-3CD367E43238}" type="pres">
      <dgm:prSet presAssocID="{F6EE8506-9EE7-41FF-9DE1-A7AAF505C6A0}" presName="bgRect" presStyleLbl="bgShp" presStyleIdx="1" presStyleCnt="3"/>
      <dgm:spPr/>
    </dgm:pt>
    <dgm:pt modelId="{5FFB3CC2-45CD-4664-9260-89DD40D439EF}" type="pres">
      <dgm:prSet presAssocID="{F6EE8506-9EE7-41FF-9DE1-A7AAF505C6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 female with solid fill"/>
        </a:ext>
      </dgm:extLst>
    </dgm:pt>
    <dgm:pt modelId="{E5EACA63-E952-41EE-B570-BF112B52FECA}" type="pres">
      <dgm:prSet presAssocID="{F6EE8506-9EE7-41FF-9DE1-A7AAF505C6A0}" presName="spaceRect" presStyleCnt="0"/>
      <dgm:spPr/>
    </dgm:pt>
    <dgm:pt modelId="{FC1CF311-08CA-4FEC-87FD-579801ABDCD0}" type="pres">
      <dgm:prSet presAssocID="{F6EE8506-9EE7-41FF-9DE1-A7AAF505C6A0}" presName="parTx" presStyleLbl="revTx" presStyleIdx="1" presStyleCnt="3">
        <dgm:presLayoutVars>
          <dgm:chMax val="0"/>
          <dgm:chPref val="0"/>
        </dgm:presLayoutVars>
      </dgm:prSet>
      <dgm:spPr/>
    </dgm:pt>
    <dgm:pt modelId="{68291602-204C-4A35-869B-07080468052C}" type="pres">
      <dgm:prSet presAssocID="{7BC055E5-8062-46BE-BB59-4E1F9A0DE74D}" presName="sibTrans" presStyleCnt="0"/>
      <dgm:spPr/>
    </dgm:pt>
    <dgm:pt modelId="{B3F22823-D4FC-4DB7-A2DF-DB1F502E5792}" type="pres">
      <dgm:prSet presAssocID="{FAE239F2-73F9-4458-94D3-94593D2C1E96}" presName="compNode" presStyleCnt="0"/>
      <dgm:spPr/>
    </dgm:pt>
    <dgm:pt modelId="{33490684-DD3E-47C5-9127-DEE8A6AD7BAA}" type="pres">
      <dgm:prSet presAssocID="{FAE239F2-73F9-4458-94D3-94593D2C1E96}" presName="bgRect" presStyleLbl="bgShp" presStyleIdx="2" presStyleCnt="3"/>
      <dgm:spPr/>
    </dgm:pt>
    <dgm:pt modelId="{275131FD-A165-4EEC-BAF5-1940911B9DE8}" type="pres">
      <dgm:prSet presAssocID="{FAE239F2-73F9-4458-94D3-94593D2C1E9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Partially Crossed with solid fill"/>
        </a:ext>
      </dgm:extLst>
    </dgm:pt>
    <dgm:pt modelId="{BB14746C-0DCE-4B7C-82C6-377FF6867D92}" type="pres">
      <dgm:prSet presAssocID="{FAE239F2-73F9-4458-94D3-94593D2C1E96}" presName="spaceRect" presStyleCnt="0"/>
      <dgm:spPr/>
    </dgm:pt>
    <dgm:pt modelId="{EAA60AA0-3207-4E33-BE69-743C46EAE4C3}" type="pres">
      <dgm:prSet presAssocID="{FAE239F2-73F9-4458-94D3-94593D2C1E9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4ADD915-A643-4021-8EA6-1667AB3781B4}" type="presOf" srcId="{F6EE8506-9EE7-41FF-9DE1-A7AAF505C6A0}" destId="{FC1CF311-08CA-4FEC-87FD-579801ABDCD0}" srcOrd="0" destOrd="0" presId="urn:microsoft.com/office/officeart/2018/2/layout/IconVerticalSolidList"/>
    <dgm:cxn modelId="{19EB4F20-F04C-462E-83EE-8064D767CC81}" type="presOf" srcId="{BEEF2A74-ADFD-4291-A2EF-CA962E82954A}" destId="{6EF8760D-BF32-4AAA-B092-BCBDC4896980}" srcOrd="0" destOrd="0" presId="urn:microsoft.com/office/officeart/2018/2/layout/IconVerticalSolidList"/>
    <dgm:cxn modelId="{C5C0B842-2B1A-4B7C-9CD0-787A844BF6EE}" srcId="{2DD1E1D1-8BA6-4B13-8360-7F5F1B30D91B}" destId="{FAE239F2-73F9-4458-94D3-94593D2C1E96}" srcOrd="2" destOrd="0" parTransId="{F9CDEF19-2DB6-4224-9C01-700994A2AAED}" sibTransId="{BBC7AE46-BD49-4326-A133-2FB481F2362F}"/>
    <dgm:cxn modelId="{6380B657-D11F-44EE-882B-868FE65FD969}" type="presOf" srcId="{2DD1E1D1-8BA6-4B13-8360-7F5F1B30D91B}" destId="{802FF4AD-2A33-422B-8EE1-063EFE60F086}" srcOrd="0" destOrd="0" presId="urn:microsoft.com/office/officeart/2018/2/layout/IconVerticalSolidList"/>
    <dgm:cxn modelId="{BBB07766-ABC8-48C9-A0B7-589DE61A405F}" srcId="{2DD1E1D1-8BA6-4B13-8360-7F5F1B30D91B}" destId="{BEEF2A74-ADFD-4291-A2EF-CA962E82954A}" srcOrd="0" destOrd="0" parTransId="{0B61D028-D01E-433F-9083-9F3FDBF42C12}" sibTransId="{EAEC0330-7EAD-4E09-9A11-098312F97A04}"/>
    <dgm:cxn modelId="{2FCCAFA4-D008-48AD-8045-A70E677EC407}" srcId="{2DD1E1D1-8BA6-4B13-8360-7F5F1B30D91B}" destId="{F6EE8506-9EE7-41FF-9DE1-A7AAF505C6A0}" srcOrd="1" destOrd="0" parTransId="{C96C148D-5F8A-4F3D-B89D-ACE31F55EC4A}" sibTransId="{7BC055E5-8062-46BE-BB59-4E1F9A0DE74D}"/>
    <dgm:cxn modelId="{F38693E5-56E0-4E81-AAD1-4FFC0FB08C5C}" type="presOf" srcId="{FAE239F2-73F9-4458-94D3-94593D2C1E96}" destId="{EAA60AA0-3207-4E33-BE69-743C46EAE4C3}" srcOrd="0" destOrd="0" presId="urn:microsoft.com/office/officeart/2018/2/layout/IconVerticalSolidList"/>
    <dgm:cxn modelId="{6407F4A4-BB55-4D3F-B14E-2E29CF1E3FAF}" type="presParOf" srcId="{802FF4AD-2A33-422B-8EE1-063EFE60F086}" destId="{C98D2026-E1AD-490F-9A48-C2603B0A8614}" srcOrd="0" destOrd="0" presId="urn:microsoft.com/office/officeart/2018/2/layout/IconVerticalSolidList"/>
    <dgm:cxn modelId="{F67945F7-E61C-4FAC-ADB4-DE85840D6816}" type="presParOf" srcId="{C98D2026-E1AD-490F-9A48-C2603B0A8614}" destId="{6BD64F6C-D5FE-49D4-BCEA-3642613BFE1F}" srcOrd="0" destOrd="0" presId="urn:microsoft.com/office/officeart/2018/2/layout/IconVerticalSolidList"/>
    <dgm:cxn modelId="{783EB36B-5322-43E4-88F3-E2D9F8C9AFC8}" type="presParOf" srcId="{C98D2026-E1AD-490F-9A48-C2603B0A8614}" destId="{1CFFA6F8-DB1B-49C6-A164-AAE32B87AF03}" srcOrd="1" destOrd="0" presId="urn:microsoft.com/office/officeart/2018/2/layout/IconVerticalSolidList"/>
    <dgm:cxn modelId="{AD8DB036-7E5A-4CA2-AD7C-FBC010849AC8}" type="presParOf" srcId="{C98D2026-E1AD-490F-9A48-C2603B0A8614}" destId="{79857115-F94F-4F1B-A073-B4925BF1D75D}" srcOrd="2" destOrd="0" presId="urn:microsoft.com/office/officeart/2018/2/layout/IconVerticalSolidList"/>
    <dgm:cxn modelId="{302B7F79-5422-4E3A-9AE0-DF6AEC75090B}" type="presParOf" srcId="{C98D2026-E1AD-490F-9A48-C2603B0A8614}" destId="{6EF8760D-BF32-4AAA-B092-BCBDC4896980}" srcOrd="3" destOrd="0" presId="urn:microsoft.com/office/officeart/2018/2/layout/IconVerticalSolidList"/>
    <dgm:cxn modelId="{90A78801-55F3-47ED-87CF-95ECD7C00124}" type="presParOf" srcId="{802FF4AD-2A33-422B-8EE1-063EFE60F086}" destId="{CD28B8DC-2144-40DF-AF70-6195362B0275}" srcOrd="1" destOrd="0" presId="urn:microsoft.com/office/officeart/2018/2/layout/IconVerticalSolidList"/>
    <dgm:cxn modelId="{DA694153-3DBF-47A3-9C2C-03D1C1C10D69}" type="presParOf" srcId="{802FF4AD-2A33-422B-8EE1-063EFE60F086}" destId="{4F026E37-6298-454F-8650-C70CECE23C0F}" srcOrd="2" destOrd="0" presId="urn:microsoft.com/office/officeart/2018/2/layout/IconVerticalSolidList"/>
    <dgm:cxn modelId="{5DD1AD6E-DEC9-43BC-A7D7-FDDF68D7AE4E}" type="presParOf" srcId="{4F026E37-6298-454F-8650-C70CECE23C0F}" destId="{1643B7D4-6FF7-46D0-B898-3CD367E43238}" srcOrd="0" destOrd="0" presId="urn:microsoft.com/office/officeart/2018/2/layout/IconVerticalSolidList"/>
    <dgm:cxn modelId="{7627F265-7DFC-4B29-8A05-4F3951DE88C7}" type="presParOf" srcId="{4F026E37-6298-454F-8650-C70CECE23C0F}" destId="{5FFB3CC2-45CD-4664-9260-89DD40D439EF}" srcOrd="1" destOrd="0" presId="urn:microsoft.com/office/officeart/2018/2/layout/IconVerticalSolidList"/>
    <dgm:cxn modelId="{5E0076B8-E2D3-44BA-AFC1-9A6A931757A4}" type="presParOf" srcId="{4F026E37-6298-454F-8650-C70CECE23C0F}" destId="{E5EACA63-E952-41EE-B570-BF112B52FECA}" srcOrd="2" destOrd="0" presId="urn:microsoft.com/office/officeart/2018/2/layout/IconVerticalSolidList"/>
    <dgm:cxn modelId="{E514AA55-49DE-4A26-AA70-388AF14473B7}" type="presParOf" srcId="{4F026E37-6298-454F-8650-C70CECE23C0F}" destId="{FC1CF311-08CA-4FEC-87FD-579801ABDCD0}" srcOrd="3" destOrd="0" presId="urn:microsoft.com/office/officeart/2018/2/layout/IconVerticalSolidList"/>
    <dgm:cxn modelId="{7EEC5453-7E80-419F-A142-AB35395126BE}" type="presParOf" srcId="{802FF4AD-2A33-422B-8EE1-063EFE60F086}" destId="{68291602-204C-4A35-869B-07080468052C}" srcOrd="3" destOrd="0" presId="urn:microsoft.com/office/officeart/2018/2/layout/IconVerticalSolidList"/>
    <dgm:cxn modelId="{BABC7EBB-356A-45C5-9BDC-DE7478B41B80}" type="presParOf" srcId="{802FF4AD-2A33-422B-8EE1-063EFE60F086}" destId="{B3F22823-D4FC-4DB7-A2DF-DB1F502E5792}" srcOrd="4" destOrd="0" presId="urn:microsoft.com/office/officeart/2018/2/layout/IconVerticalSolidList"/>
    <dgm:cxn modelId="{2A0025B7-FBBD-476E-83F0-4A77F9796857}" type="presParOf" srcId="{B3F22823-D4FC-4DB7-A2DF-DB1F502E5792}" destId="{33490684-DD3E-47C5-9127-DEE8A6AD7BAA}" srcOrd="0" destOrd="0" presId="urn:microsoft.com/office/officeart/2018/2/layout/IconVerticalSolidList"/>
    <dgm:cxn modelId="{E842DF3B-59D4-485D-87A4-0018A3FD80F8}" type="presParOf" srcId="{B3F22823-D4FC-4DB7-A2DF-DB1F502E5792}" destId="{275131FD-A165-4EEC-BAF5-1940911B9DE8}" srcOrd="1" destOrd="0" presId="urn:microsoft.com/office/officeart/2018/2/layout/IconVerticalSolidList"/>
    <dgm:cxn modelId="{3124DB30-8576-4680-BB5D-93F563972AD6}" type="presParOf" srcId="{B3F22823-D4FC-4DB7-A2DF-DB1F502E5792}" destId="{BB14746C-0DCE-4B7C-82C6-377FF6867D92}" srcOrd="2" destOrd="0" presId="urn:microsoft.com/office/officeart/2018/2/layout/IconVerticalSolidList"/>
    <dgm:cxn modelId="{0FBFFC7C-62E8-4ADA-B92C-1E0FF9B5C058}" type="presParOf" srcId="{B3F22823-D4FC-4DB7-A2DF-DB1F502E5792}" destId="{EAA60AA0-3207-4E33-BE69-743C46EAE4C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64F6C-D5FE-49D4-BCEA-3642613BFE1F}">
      <dsp:nvSpPr>
        <dsp:cNvPr id="0" name=""/>
        <dsp:cNvSpPr/>
      </dsp:nvSpPr>
      <dsp:spPr>
        <a:xfrm>
          <a:off x="0" y="375"/>
          <a:ext cx="7266009" cy="8796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FA6F8-DB1B-49C6-A164-AAE32B87AF03}">
      <dsp:nvSpPr>
        <dsp:cNvPr id="0" name=""/>
        <dsp:cNvSpPr/>
      </dsp:nvSpPr>
      <dsp:spPr>
        <a:xfrm>
          <a:off x="266091" y="198295"/>
          <a:ext cx="483803" cy="4838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8760D-BF32-4AAA-B092-BCBDC4896980}">
      <dsp:nvSpPr>
        <dsp:cNvPr id="0" name=""/>
        <dsp:cNvSpPr/>
      </dsp:nvSpPr>
      <dsp:spPr>
        <a:xfrm>
          <a:off x="1015987" y="375"/>
          <a:ext cx="6250021" cy="879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096" tIns="93096" rIns="93096" bIns="9309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/>
            <a:t>Minimal theory </a:t>
          </a:r>
          <a:r>
            <a:rPr lang="en-AU" sz="1500" kern="1200"/>
            <a:t>– lectures with just enough background to support practical work </a:t>
          </a:r>
          <a:endParaRPr lang="en-US" sz="1500" kern="1200"/>
        </a:p>
      </dsp:txBody>
      <dsp:txXfrm>
        <a:off x="1015987" y="375"/>
        <a:ext cx="6250021" cy="879642"/>
      </dsp:txXfrm>
    </dsp:sp>
    <dsp:sp modelId="{1643B7D4-6FF7-46D0-B898-3CD367E43238}">
      <dsp:nvSpPr>
        <dsp:cNvPr id="0" name=""/>
        <dsp:cNvSpPr/>
      </dsp:nvSpPr>
      <dsp:spPr>
        <a:xfrm>
          <a:off x="0" y="1099929"/>
          <a:ext cx="7266009" cy="8796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B3CC2-45CD-4664-9260-89DD40D439EF}">
      <dsp:nvSpPr>
        <dsp:cNvPr id="0" name=""/>
        <dsp:cNvSpPr/>
      </dsp:nvSpPr>
      <dsp:spPr>
        <a:xfrm>
          <a:off x="266091" y="1297848"/>
          <a:ext cx="483803" cy="483803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CF311-08CA-4FEC-87FD-579801ABDCD0}">
      <dsp:nvSpPr>
        <dsp:cNvPr id="0" name=""/>
        <dsp:cNvSpPr/>
      </dsp:nvSpPr>
      <dsp:spPr>
        <a:xfrm>
          <a:off x="1015987" y="1099929"/>
          <a:ext cx="6250021" cy="879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096" tIns="93096" rIns="93096" bIns="9309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/>
            <a:t>Weekly hands-on exercises </a:t>
          </a:r>
          <a:r>
            <a:rPr lang="en-AU" sz="1500" kern="1200"/>
            <a:t>– to enable a weekly rhythm, a focussed task (2-3 hours) applying a key practice </a:t>
          </a:r>
          <a:endParaRPr lang="en-US" sz="1500" kern="1200"/>
        </a:p>
      </dsp:txBody>
      <dsp:txXfrm>
        <a:off x="1015987" y="1099929"/>
        <a:ext cx="6250021" cy="879642"/>
      </dsp:txXfrm>
    </dsp:sp>
    <dsp:sp modelId="{33490684-DD3E-47C5-9127-DEE8A6AD7BAA}">
      <dsp:nvSpPr>
        <dsp:cNvPr id="0" name=""/>
        <dsp:cNvSpPr/>
      </dsp:nvSpPr>
      <dsp:spPr>
        <a:xfrm>
          <a:off x="0" y="2199482"/>
          <a:ext cx="7266009" cy="8796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131FD-A165-4EEC-BAF5-1940911B9DE8}">
      <dsp:nvSpPr>
        <dsp:cNvPr id="0" name=""/>
        <dsp:cNvSpPr/>
      </dsp:nvSpPr>
      <dsp:spPr>
        <a:xfrm>
          <a:off x="266091" y="2397402"/>
          <a:ext cx="483803" cy="483803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60AA0-3207-4E33-BE69-743C46EAE4C3}">
      <dsp:nvSpPr>
        <dsp:cNvPr id="0" name=""/>
        <dsp:cNvSpPr/>
      </dsp:nvSpPr>
      <dsp:spPr>
        <a:xfrm>
          <a:off x="1015987" y="2199482"/>
          <a:ext cx="6250021" cy="879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096" tIns="93096" rIns="93096" bIns="9309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/>
            <a:t>Easily assessable submission </a:t>
          </a:r>
          <a:r>
            <a:rPr lang="en-AU" sz="1500" kern="1200"/>
            <a:t>– a concrete deliverable easy to mark (e.g. a link to a live website, a GitHub repository, screenshots…) </a:t>
          </a:r>
          <a:endParaRPr lang="en-US" sz="1500" kern="1200"/>
        </a:p>
      </dsp:txBody>
      <dsp:txXfrm>
        <a:off x="1015987" y="2199482"/>
        <a:ext cx="6250021" cy="8796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5A443-58D0-9545-8762-62EE3F88BF89}">
      <dsp:nvSpPr>
        <dsp:cNvPr id="0" name=""/>
        <dsp:cNvSpPr/>
      </dsp:nvSpPr>
      <dsp:spPr>
        <a:xfrm>
          <a:off x="0" y="473"/>
          <a:ext cx="63560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55C92-42C2-FF43-91D8-F251FEC07807}">
      <dsp:nvSpPr>
        <dsp:cNvPr id="0" name=""/>
        <dsp:cNvSpPr/>
      </dsp:nvSpPr>
      <dsp:spPr>
        <a:xfrm>
          <a:off x="0" y="473"/>
          <a:ext cx="6356004" cy="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Web Sites and Web Servers </a:t>
          </a:r>
          <a:endParaRPr lang="en-US" sz="2000" kern="1200"/>
        </a:p>
      </dsp:txBody>
      <dsp:txXfrm>
        <a:off x="0" y="473"/>
        <a:ext cx="6356004" cy="431091"/>
      </dsp:txXfrm>
    </dsp:sp>
    <dsp:sp modelId="{62A502EF-2C28-4041-B297-2EAADA64FD43}">
      <dsp:nvSpPr>
        <dsp:cNvPr id="0" name=""/>
        <dsp:cNvSpPr/>
      </dsp:nvSpPr>
      <dsp:spPr>
        <a:xfrm>
          <a:off x="0" y="431565"/>
          <a:ext cx="63560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1B62C-0686-354F-BC86-F6F3E4FF2B2A}">
      <dsp:nvSpPr>
        <dsp:cNvPr id="0" name=""/>
        <dsp:cNvSpPr/>
      </dsp:nvSpPr>
      <dsp:spPr>
        <a:xfrm>
          <a:off x="0" y="431565"/>
          <a:ext cx="6356004" cy="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Web Applications (Flask)</a:t>
          </a:r>
          <a:endParaRPr lang="en-US" sz="2000" kern="1200"/>
        </a:p>
      </dsp:txBody>
      <dsp:txXfrm>
        <a:off x="0" y="431565"/>
        <a:ext cx="6356004" cy="431091"/>
      </dsp:txXfrm>
    </dsp:sp>
    <dsp:sp modelId="{CE364B0A-2E0B-C143-90FD-FDD62FC74B34}">
      <dsp:nvSpPr>
        <dsp:cNvPr id="0" name=""/>
        <dsp:cNvSpPr/>
      </dsp:nvSpPr>
      <dsp:spPr>
        <a:xfrm>
          <a:off x="0" y="862657"/>
          <a:ext cx="63560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DE95A-37C4-414E-80AD-9FC46B0093B2}">
      <dsp:nvSpPr>
        <dsp:cNvPr id="0" name=""/>
        <dsp:cNvSpPr/>
      </dsp:nvSpPr>
      <dsp:spPr>
        <a:xfrm>
          <a:off x="0" y="862657"/>
          <a:ext cx="6356004" cy="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Build Pipelines (GitHub actions)</a:t>
          </a:r>
          <a:endParaRPr lang="en-US" sz="2000" kern="1200"/>
        </a:p>
      </dsp:txBody>
      <dsp:txXfrm>
        <a:off x="0" y="862657"/>
        <a:ext cx="6356004" cy="431091"/>
      </dsp:txXfrm>
    </dsp:sp>
    <dsp:sp modelId="{F8922C91-6AC7-8D43-8E37-CB6AC7E4242D}">
      <dsp:nvSpPr>
        <dsp:cNvPr id="0" name=""/>
        <dsp:cNvSpPr/>
      </dsp:nvSpPr>
      <dsp:spPr>
        <a:xfrm>
          <a:off x="0" y="1293748"/>
          <a:ext cx="63560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BCECA-43FF-D94E-A70D-E519406E9ADA}">
      <dsp:nvSpPr>
        <dsp:cNvPr id="0" name=""/>
        <dsp:cNvSpPr/>
      </dsp:nvSpPr>
      <dsp:spPr>
        <a:xfrm>
          <a:off x="0" y="1293748"/>
          <a:ext cx="6356004" cy="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Continuous Integration / Continuous Delivery </a:t>
          </a:r>
          <a:endParaRPr lang="en-US" sz="2000" kern="1200"/>
        </a:p>
      </dsp:txBody>
      <dsp:txXfrm>
        <a:off x="0" y="1293748"/>
        <a:ext cx="6356004" cy="431091"/>
      </dsp:txXfrm>
    </dsp:sp>
    <dsp:sp modelId="{7834DB23-57BB-7243-A846-FB6468CC47AA}">
      <dsp:nvSpPr>
        <dsp:cNvPr id="0" name=""/>
        <dsp:cNvSpPr/>
      </dsp:nvSpPr>
      <dsp:spPr>
        <a:xfrm>
          <a:off x="0" y="1724840"/>
          <a:ext cx="63560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1F49E-4C30-B14C-B2B2-5DB5747C4988}">
      <dsp:nvSpPr>
        <dsp:cNvPr id="0" name=""/>
        <dsp:cNvSpPr/>
      </dsp:nvSpPr>
      <dsp:spPr>
        <a:xfrm>
          <a:off x="0" y="1724840"/>
          <a:ext cx="6356004" cy="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Using APIs </a:t>
          </a:r>
          <a:endParaRPr lang="en-US" sz="2000" kern="1200" dirty="0"/>
        </a:p>
      </dsp:txBody>
      <dsp:txXfrm>
        <a:off x="0" y="1724840"/>
        <a:ext cx="6356004" cy="431091"/>
      </dsp:txXfrm>
    </dsp:sp>
    <dsp:sp modelId="{E8EB3DC8-0485-8F44-8C57-5C49983E62FF}">
      <dsp:nvSpPr>
        <dsp:cNvPr id="0" name=""/>
        <dsp:cNvSpPr/>
      </dsp:nvSpPr>
      <dsp:spPr>
        <a:xfrm>
          <a:off x="0" y="2155932"/>
          <a:ext cx="63560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144C6-DA19-7840-B4D3-5FDB5C5A624F}">
      <dsp:nvSpPr>
        <dsp:cNvPr id="0" name=""/>
        <dsp:cNvSpPr/>
      </dsp:nvSpPr>
      <dsp:spPr>
        <a:xfrm>
          <a:off x="0" y="2155932"/>
          <a:ext cx="6356004" cy="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Databases  </a:t>
          </a:r>
          <a:endParaRPr lang="en-US" sz="2000" kern="1200"/>
        </a:p>
      </dsp:txBody>
      <dsp:txXfrm>
        <a:off x="0" y="2155932"/>
        <a:ext cx="6356004" cy="431091"/>
      </dsp:txXfrm>
    </dsp:sp>
    <dsp:sp modelId="{BDDFFF1A-3192-B94A-A985-E7D3588DE88F}">
      <dsp:nvSpPr>
        <dsp:cNvPr id="0" name=""/>
        <dsp:cNvSpPr/>
      </dsp:nvSpPr>
      <dsp:spPr>
        <a:xfrm>
          <a:off x="0" y="2587024"/>
          <a:ext cx="63560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975AD-F4E0-5940-9973-53B28E070B93}">
      <dsp:nvSpPr>
        <dsp:cNvPr id="0" name=""/>
        <dsp:cNvSpPr/>
      </dsp:nvSpPr>
      <dsp:spPr>
        <a:xfrm>
          <a:off x="0" y="2587024"/>
          <a:ext cx="6356004" cy="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Cloud (Azure)</a:t>
          </a:r>
          <a:endParaRPr lang="en-US" sz="2000" kern="1200"/>
        </a:p>
      </dsp:txBody>
      <dsp:txXfrm>
        <a:off x="0" y="2587024"/>
        <a:ext cx="6356004" cy="431091"/>
      </dsp:txXfrm>
    </dsp:sp>
    <dsp:sp modelId="{432F40BE-8CBC-3D4E-B373-998C2D862146}">
      <dsp:nvSpPr>
        <dsp:cNvPr id="0" name=""/>
        <dsp:cNvSpPr/>
      </dsp:nvSpPr>
      <dsp:spPr>
        <a:xfrm>
          <a:off x="0" y="3018115"/>
          <a:ext cx="63560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318CD-AE89-E243-9D52-DB1FC23EF2E1}">
      <dsp:nvSpPr>
        <dsp:cNvPr id="0" name=""/>
        <dsp:cNvSpPr/>
      </dsp:nvSpPr>
      <dsp:spPr>
        <a:xfrm>
          <a:off x="0" y="3018115"/>
          <a:ext cx="6356004" cy="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Containers (Docker)</a:t>
          </a:r>
          <a:endParaRPr lang="en-US" sz="2000" kern="1200"/>
        </a:p>
      </dsp:txBody>
      <dsp:txXfrm>
        <a:off x="0" y="3018115"/>
        <a:ext cx="6356004" cy="431091"/>
      </dsp:txXfrm>
    </dsp:sp>
    <dsp:sp modelId="{5A41C379-2F0D-D746-A5D4-7967EC1DBF28}">
      <dsp:nvSpPr>
        <dsp:cNvPr id="0" name=""/>
        <dsp:cNvSpPr/>
      </dsp:nvSpPr>
      <dsp:spPr>
        <a:xfrm>
          <a:off x="0" y="3449207"/>
          <a:ext cx="63560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8C4B1-9E08-9B4B-B1A3-5AB4C67DCFE3}">
      <dsp:nvSpPr>
        <dsp:cNvPr id="0" name=""/>
        <dsp:cNvSpPr/>
      </dsp:nvSpPr>
      <dsp:spPr>
        <a:xfrm>
          <a:off x="0" y="3449207"/>
          <a:ext cx="6356004" cy="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Microservices </a:t>
          </a:r>
          <a:endParaRPr lang="en-US" sz="2000" kern="1200"/>
        </a:p>
      </dsp:txBody>
      <dsp:txXfrm>
        <a:off x="0" y="3449207"/>
        <a:ext cx="6356004" cy="4310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617D1-60DC-1040-A36C-48ED58ED6C1C}">
      <dsp:nvSpPr>
        <dsp:cNvPr id="0" name=""/>
        <dsp:cNvSpPr/>
      </dsp:nvSpPr>
      <dsp:spPr>
        <a:xfrm>
          <a:off x="0" y="572082"/>
          <a:ext cx="7465870" cy="1937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434" tIns="312420" rIns="57943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 dirty="0"/>
            <a:t>“</a:t>
          </a:r>
          <a:r>
            <a:rPr lang="en-AU" sz="1500" i="1" kern="1200" dirty="0"/>
            <a:t>it was nice to do anything with the new topic in the seminars. Then, with foundations laid, it was easy to self-learn and go deeper</a:t>
          </a:r>
          <a:r>
            <a:rPr lang="en-AU" sz="1500" kern="1200" dirty="0"/>
            <a:t>”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 dirty="0"/>
            <a:t>“</a:t>
          </a:r>
          <a:r>
            <a:rPr lang="en-AU" sz="1500" i="1" kern="1200" dirty="0"/>
            <a:t>[…] learning about GitHub actions was definitely useful, not only in the practical sense but also in terms of better understanding […] during development</a:t>
          </a:r>
          <a:r>
            <a:rPr lang="en-AU" sz="1500" kern="1200" dirty="0"/>
            <a:t>”</a:t>
          </a:r>
          <a:endParaRPr lang="en-US" sz="1500" kern="1200" dirty="0"/>
        </a:p>
      </dsp:txBody>
      <dsp:txXfrm>
        <a:off x="0" y="572082"/>
        <a:ext cx="7465870" cy="1937250"/>
      </dsp:txXfrm>
    </dsp:sp>
    <dsp:sp modelId="{36351F04-5643-C048-912A-492A3DA3574F}">
      <dsp:nvSpPr>
        <dsp:cNvPr id="0" name=""/>
        <dsp:cNvSpPr/>
      </dsp:nvSpPr>
      <dsp:spPr>
        <a:xfrm>
          <a:off x="373293" y="350682"/>
          <a:ext cx="5226109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7534" tIns="0" rIns="19753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solidFill>
                <a:schemeClr val="accent1"/>
              </a:solidFill>
            </a:rPr>
            <a:t>Broad rather than deep</a:t>
          </a:r>
          <a:endParaRPr lang="en-US" sz="1500" kern="1200" dirty="0">
            <a:solidFill>
              <a:schemeClr val="accent1"/>
            </a:solidFill>
          </a:endParaRPr>
        </a:p>
      </dsp:txBody>
      <dsp:txXfrm>
        <a:off x="394909" y="372298"/>
        <a:ext cx="5182877" cy="399568"/>
      </dsp:txXfrm>
    </dsp:sp>
    <dsp:sp modelId="{61BC650E-3243-AC4B-9989-503314384114}">
      <dsp:nvSpPr>
        <dsp:cNvPr id="0" name=""/>
        <dsp:cNvSpPr/>
      </dsp:nvSpPr>
      <dsp:spPr>
        <a:xfrm>
          <a:off x="0" y="2811732"/>
          <a:ext cx="7465870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366904"/>
              <a:satOff val="19059"/>
              <a:lumOff val="178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434" tIns="312420" rIns="57943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“Getting very comfortable with git, testing, and automatic checks...”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“I actually had a question about GitHub actions in one of my job interviews...”</a:t>
          </a:r>
        </a:p>
      </dsp:txBody>
      <dsp:txXfrm>
        <a:off x="0" y="2811732"/>
        <a:ext cx="7465870" cy="1559250"/>
      </dsp:txXfrm>
    </dsp:sp>
    <dsp:sp modelId="{B73FA951-D824-4D40-B473-BFB76760C992}">
      <dsp:nvSpPr>
        <dsp:cNvPr id="0" name=""/>
        <dsp:cNvSpPr/>
      </dsp:nvSpPr>
      <dsp:spPr>
        <a:xfrm>
          <a:off x="373293" y="2590332"/>
          <a:ext cx="5226109" cy="442800"/>
        </a:xfrm>
        <a:prstGeom prst="roundRect">
          <a:avLst/>
        </a:prstGeom>
        <a:gradFill rotWithShape="0">
          <a:gsLst>
            <a:gs pos="0">
              <a:schemeClr val="accent2">
                <a:hueOff val="366904"/>
                <a:satOff val="19059"/>
                <a:lumOff val="17843"/>
                <a:alphaOff val="0"/>
                <a:tint val="96000"/>
                <a:lumMod val="100000"/>
              </a:schemeClr>
            </a:gs>
            <a:gs pos="78000">
              <a:schemeClr val="accent2">
                <a:hueOff val="366904"/>
                <a:satOff val="19059"/>
                <a:lumOff val="1784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7534" tIns="0" rIns="19753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solidFill>
                <a:schemeClr val="accent1"/>
              </a:solidFill>
            </a:rPr>
            <a:t>Prepared for industry</a:t>
          </a:r>
          <a:endParaRPr lang="en-US" sz="1500" kern="1200" dirty="0">
            <a:solidFill>
              <a:schemeClr val="accent1"/>
            </a:solidFill>
          </a:endParaRPr>
        </a:p>
      </dsp:txBody>
      <dsp:txXfrm>
        <a:off x="394909" y="2611948"/>
        <a:ext cx="5182877" cy="399568"/>
      </dsp:txXfrm>
    </dsp:sp>
    <dsp:sp modelId="{B2720DD1-2B63-A84D-BA7A-A4B7224D7020}">
      <dsp:nvSpPr>
        <dsp:cNvPr id="0" name=""/>
        <dsp:cNvSpPr/>
      </dsp:nvSpPr>
      <dsp:spPr>
        <a:xfrm>
          <a:off x="0" y="4673382"/>
          <a:ext cx="7465870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733807"/>
              <a:satOff val="38117"/>
              <a:lumOff val="35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434" tIns="312420" rIns="57943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 dirty="0"/>
            <a:t>“</a:t>
          </a:r>
          <a:r>
            <a:rPr lang="en-AU" sz="1500" i="1" kern="1200" dirty="0"/>
            <a:t>I still don't really know how to use Docker</a:t>
          </a:r>
          <a:r>
            <a:rPr lang="en-AU" sz="1500" kern="1200" dirty="0"/>
            <a:t>”</a:t>
          </a:r>
          <a:endParaRPr lang="en-US" sz="1500" kern="1200" dirty="0"/>
        </a:p>
      </dsp:txBody>
      <dsp:txXfrm>
        <a:off x="0" y="4673382"/>
        <a:ext cx="7465870" cy="874125"/>
      </dsp:txXfrm>
    </dsp:sp>
    <dsp:sp modelId="{02E77457-D627-7149-9ECB-432EAD8F237B}">
      <dsp:nvSpPr>
        <dsp:cNvPr id="0" name=""/>
        <dsp:cNvSpPr/>
      </dsp:nvSpPr>
      <dsp:spPr>
        <a:xfrm>
          <a:off x="373293" y="4451982"/>
          <a:ext cx="5226109" cy="442800"/>
        </a:xfrm>
        <a:prstGeom prst="roundRect">
          <a:avLst/>
        </a:prstGeom>
        <a:gradFill rotWithShape="0">
          <a:gsLst>
            <a:gs pos="0">
              <a:schemeClr val="accent2">
                <a:hueOff val="733807"/>
                <a:satOff val="38117"/>
                <a:lumOff val="35686"/>
                <a:alphaOff val="0"/>
                <a:tint val="96000"/>
                <a:lumMod val="100000"/>
              </a:schemeClr>
            </a:gs>
            <a:gs pos="78000">
              <a:schemeClr val="accent2">
                <a:hueOff val="733807"/>
                <a:satOff val="38117"/>
                <a:lumOff val="3568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7534" tIns="0" rIns="19753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solidFill>
                <a:schemeClr val="accent1"/>
              </a:solidFill>
            </a:rPr>
            <a:t>Still to be improved how to present the harder topics</a:t>
          </a:r>
          <a:endParaRPr lang="en-US" sz="1500" kern="1200" dirty="0">
            <a:solidFill>
              <a:schemeClr val="accent1"/>
            </a:solidFill>
          </a:endParaRPr>
        </a:p>
      </dsp:txBody>
      <dsp:txXfrm>
        <a:off x="394909" y="4473598"/>
        <a:ext cx="5182877" cy="3995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64F6C-D5FE-49D4-BCEA-3642613BFE1F}">
      <dsp:nvSpPr>
        <dsp:cNvPr id="0" name=""/>
        <dsp:cNvSpPr/>
      </dsp:nvSpPr>
      <dsp:spPr>
        <a:xfrm>
          <a:off x="0" y="234"/>
          <a:ext cx="4842852" cy="548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FA6F8-DB1B-49C6-A164-AAE32B87AF03}">
      <dsp:nvSpPr>
        <dsp:cNvPr id="0" name=""/>
        <dsp:cNvSpPr/>
      </dsp:nvSpPr>
      <dsp:spPr>
        <a:xfrm>
          <a:off x="165845" y="123590"/>
          <a:ext cx="301537" cy="301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8760D-BF32-4AAA-B092-BCBDC4896980}">
      <dsp:nvSpPr>
        <dsp:cNvPr id="0" name=""/>
        <dsp:cNvSpPr/>
      </dsp:nvSpPr>
      <dsp:spPr>
        <a:xfrm>
          <a:off x="633229" y="234"/>
          <a:ext cx="4209622" cy="54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023" tIns="58023" rIns="58023" bIns="5802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b="1" kern="1200" dirty="0"/>
            <a:t>Minimal theory </a:t>
          </a:r>
          <a:endParaRPr lang="en-US" sz="2400" kern="1200" dirty="0"/>
        </a:p>
      </dsp:txBody>
      <dsp:txXfrm>
        <a:off x="633229" y="234"/>
        <a:ext cx="4209622" cy="548250"/>
      </dsp:txXfrm>
    </dsp:sp>
    <dsp:sp modelId="{1643B7D4-6FF7-46D0-B898-3CD367E43238}">
      <dsp:nvSpPr>
        <dsp:cNvPr id="0" name=""/>
        <dsp:cNvSpPr/>
      </dsp:nvSpPr>
      <dsp:spPr>
        <a:xfrm>
          <a:off x="0" y="685547"/>
          <a:ext cx="4842852" cy="548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B3CC2-45CD-4664-9260-89DD40D439EF}">
      <dsp:nvSpPr>
        <dsp:cNvPr id="0" name=""/>
        <dsp:cNvSpPr/>
      </dsp:nvSpPr>
      <dsp:spPr>
        <a:xfrm>
          <a:off x="165845" y="808904"/>
          <a:ext cx="301537" cy="3015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CF311-08CA-4FEC-87FD-579801ABDCD0}">
      <dsp:nvSpPr>
        <dsp:cNvPr id="0" name=""/>
        <dsp:cNvSpPr/>
      </dsp:nvSpPr>
      <dsp:spPr>
        <a:xfrm>
          <a:off x="633229" y="685547"/>
          <a:ext cx="4209622" cy="54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023" tIns="58023" rIns="58023" bIns="5802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b="1" kern="1200" dirty="0"/>
            <a:t>Weekly hands-on exercises </a:t>
          </a:r>
          <a:r>
            <a:rPr lang="en-AU" sz="2400" kern="1200" dirty="0"/>
            <a:t> </a:t>
          </a:r>
          <a:endParaRPr lang="en-US" sz="2400" kern="1200" dirty="0"/>
        </a:p>
      </dsp:txBody>
      <dsp:txXfrm>
        <a:off x="633229" y="685547"/>
        <a:ext cx="4209622" cy="548250"/>
      </dsp:txXfrm>
    </dsp:sp>
    <dsp:sp modelId="{33490684-DD3E-47C5-9127-DEE8A6AD7BAA}">
      <dsp:nvSpPr>
        <dsp:cNvPr id="0" name=""/>
        <dsp:cNvSpPr/>
      </dsp:nvSpPr>
      <dsp:spPr>
        <a:xfrm>
          <a:off x="0" y="1370861"/>
          <a:ext cx="4842852" cy="548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131FD-A165-4EEC-BAF5-1940911B9DE8}">
      <dsp:nvSpPr>
        <dsp:cNvPr id="0" name=""/>
        <dsp:cNvSpPr/>
      </dsp:nvSpPr>
      <dsp:spPr>
        <a:xfrm>
          <a:off x="165845" y="1494217"/>
          <a:ext cx="301537" cy="3015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60AA0-3207-4E33-BE69-743C46EAE4C3}">
      <dsp:nvSpPr>
        <dsp:cNvPr id="0" name=""/>
        <dsp:cNvSpPr/>
      </dsp:nvSpPr>
      <dsp:spPr>
        <a:xfrm>
          <a:off x="633229" y="1370861"/>
          <a:ext cx="4209622" cy="54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023" tIns="58023" rIns="58023" bIns="5802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b="1" kern="1200" dirty="0"/>
            <a:t>Easily assessable submission </a:t>
          </a:r>
          <a:r>
            <a:rPr lang="en-AU" sz="2400" kern="1200" dirty="0"/>
            <a:t> </a:t>
          </a:r>
          <a:endParaRPr lang="en-US" sz="2400" kern="1200" dirty="0"/>
        </a:p>
      </dsp:txBody>
      <dsp:txXfrm>
        <a:off x="633229" y="1370861"/>
        <a:ext cx="4209622" cy="5482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64F6C-D5FE-49D4-BCEA-3642613BFE1F}">
      <dsp:nvSpPr>
        <dsp:cNvPr id="0" name=""/>
        <dsp:cNvSpPr/>
      </dsp:nvSpPr>
      <dsp:spPr>
        <a:xfrm>
          <a:off x="0" y="234"/>
          <a:ext cx="4842852" cy="548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FA6F8-DB1B-49C6-A164-AAE32B87AF03}">
      <dsp:nvSpPr>
        <dsp:cNvPr id="0" name=""/>
        <dsp:cNvSpPr/>
      </dsp:nvSpPr>
      <dsp:spPr>
        <a:xfrm>
          <a:off x="165845" y="123590"/>
          <a:ext cx="301537" cy="301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8760D-BF32-4AAA-B092-BCBDC4896980}">
      <dsp:nvSpPr>
        <dsp:cNvPr id="0" name=""/>
        <dsp:cNvSpPr/>
      </dsp:nvSpPr>
      <dsp:spPr>
        <a:xfrm>
          <a:off x="633229" y="234"/>
          <a:ext cx="4209622" cy="54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023" tIns="58023" rIns="58023" bIns="5802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b="1" kern="1200" dirty="0"/>
            <a:t>Minimal theory </a:t>
          </a:r>
          <a:endParaRPr lang="en-US" sz="2400" kern="1200" dirty="0"/>
        </a:p>
      </dsp:txBody>
      <dsp:txXfrm>
        <a:off x="633229" y="234"/>
        <a:ext cx="4209622" cy="548250"/>
      </dsp:txXfrm>
    </dsp:sp>
    <dsp:sp modelId="{1643B7D4-6FF7-46D0-B898-3CD367E43238}">
      <dsp:nvSpPr>
        <dsp:cNvPr id="0" name=""/>
        <dsp:cNvSpPr/>
      </dsp:nvSpPr>
      <dsp:spPr>
        <a:xfrm>
          <a:off x="0" y="685547"/>
          <a:ext cx="4842852" cy="548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B3CC2-45CD-4664-9260-89DD40D439EF}">
      <dsp:nvSpPr>
        <dsp:cNvPr id="0" name=""/>
        <dsp:cNvSpPr/>
      </dsp:nvSpPr>
      <dsp:spPr>
        <a:xfrm>
          <a:off x="165845" y="808904"/>
          <a:ext cx="301537" cy="3015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CF311-08CA-4FEC-87FD-579801ABDCD0}">
      <dsp:nvSpPr>
        <dsp:cNvPr id="0" name=""/>
        <dsp:cNvSpPr/>
      </dsp:nvSpPr>
      <dsp:spPr>
        <a:xfrm>
          <a:off x="633229" y="685547"/>
          <a:ext cx="4209622" cy="54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023" tIns="58023" rIns="58023" bIns="5802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b="1" kern="1200" dirty="0"/>
            <a:t>Weekly hands-on exercises </a:t>
          </a:r>
          <a:r>
            <a:rPr lang="en-AU" sz="2400" kern="1200" dirty="0"/>
            <a:t> </a:t>
          </a:r>
          <a:endParaRPr lang="en-US" sz="2400" kern="1200" dirty="0"/>
        </a:p>
      </dsp:txBody>
      <dsp:txXfrm>
        <a:off x="633229" y="685547"/>
        <a:ext cx="4209622" cy="548250"/>
      </dsp:txXfrm>
    </dsp:sp>
    <dsp:sp modelId="{33490684-DD3E-47C5-9127-DEE8A6AD7BAA}">
      <dsp:nvSpPr>
        <dsp:cNvPr id="0" name=""/>
        <dsp:cNvSpPr/>
      </dsp:nvSpPr>
      <dsp:spPr>
        <a:xfrm>
          <a:off x="0" y="1370861"/>
          <a:ext cx="4842852" cy="548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131FD-A165-4EEC-BAF5-1940911B9DE8}">
      <dsp:nvSpPr>
        <dsp:cNvPr id="0" name=""/>
        <dsp:cNvSpPr/>
      </dsp:nvSpPr>
      <dsp:spPr>
        <a:xfrm>
          <a:off x="165845" y="1494217"/>
          <a:ext cx="301537" cy="3015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60AA0-3207-4E33-BE69-743C46EAE4C3}">
      <dsp:nvSpPr>
        <dsp:cNvPr id="0" name=""/>
        <dsp:cNvSpPr/>
      </dsp:nvSpPr>
      <dsp:spPr>
        <a:xfrm>
          <a:off x="633229" y="1370861"/>
          <a:ext cx="4209622" cy="54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023" tIns="58023" rIns="58023" bIns="5802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b="1" kern="1200" dirty="0"/>
            <a:t>Easily assessable submission </a:t>
          </a:r>
          <a:r>
            <a:rPr lang="en-AU" sz="2400" kern="1200" dirty="0"/>
            <a:t> </a:t>
          </a:r>
          <a:endParaRPr lang="en-US" sz="2400" kern="1200" dirty="0"/>
        </a:p>
      </dsp:txBody>
      <dsp:txXfrm>
        <a:off x="633229" y="1370861"/>
        <a:ext cx="4209622" cy="548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1:35:29.1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24575,'44'88'0,"1"0"0,-1 0 0,0-1 0,0 1 0,0 0 0,0-1 0,0 1 0,0 0 0,1 0 0,-1-1 0,0 1 0,0 0 0,0 0 0,0-1 0,0 1 0,0 0 0,1 0 0,-1-1 0,0 1 0,8 13 0,-8-17 0,-5-9 0,1 0 0,4 8 0,9 19-157,-19-37 1,3 8 0,5 9 0,3 6 0,2 5 0,3 6 0,1 2 0,2 4 0,0 1 0,1 0 0,0-1 0,-2-1 0,0-3 0,-2-4 0,-2-5 0,-3-6 0,-3-6 0,-4-9 0,-3-9 0,-6-10 0,-4-12-1483,24 30 1,-10-21 1410,0 2 1,0 0 227,3 5 0,0 1 743,-1-1 1,1 2-744,8 10 0,1 2 0,-2-6 0,2 1 0,5 5 0,2 2 0,1 1 0,0 2 0,2 2 0,-2 2-244,-18-21 0,0 3 0,0 2 244,4 9 0,0 3 0,0 0 0,0 2 0,-2 0 0,2 2 0,-7-12 0,2 2 0,0 0 0,-2-2 0,7 13 0,-3-3 0,2 2 0,6 6 0,1 1 0,0 1 0,-13-20 0,0 1 0,0-1 0,0-1 0,6 12 0,0-2 0,0 1 0,1 4 0,1 1 0,0-2 0,-3-6 0,0-1 0,-1-1 0,-3-5 0,-1 0 0,2 1 0,3 4 0,1 2 0,-2-2 0,-6-11 0,-1-2 0,0 2 0,5 11 0,2 3 0,-2-4 1638,8 16 0,0 0-1082,-10-20 0,0 1 0,-1-2-556,8 14 0,1-1 0,-9-17 0,0 2 0,0-1 0,14 20 0,-2-1 0,0 1 0,-1-4 0,-12-21 0,-2-3 0,2 0 0,-2-2 0,19 31 0,-25-36 0,-2-2 988,5 17-988,-6-12 322,-4-11-322,-4-9 0,0-1 0,3 2 0,4 7 0,9 15 0,8 11 0,7 14 0,-21-35 0,1 0 0,3 4 0,1 2 0,5 2 0,2 1 0,2 2 0,1 0 0,-2-5 0,0-1 0,2 2 0,-2-3 0,19 26 0,0-1 0,-13-14 0,-10-12 0,-8-11 0,-11-13 0,-11-15 0,-3-1 0,-2-5 0,-1-2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1:35:31.6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7467 1 24575,'-56'31'0,"16"-5"0,-5 3 0,-18 16 0,-6 5 0,8-4 0,-4 3 0,-2 2-1093,-4 5 1,-2 3 0,-2 3 1037,5-4 0,-3 3 0,-2 2 0,2 1-457,14-11 1,-1 1-1,1 1 1,-1 2 0,-1 2 511,2 0 0,-2 2 0,-1 1 0,0 2 0,1-1 0,2-2 0,-7 8 0,1-2 0,2 0 0,0 1 0,0 1 0,0 3 0,0 1 0,1 0 0,0 1 0,2-2 0,2-1 0,1-1 0,0-1 0,2 1 0,1-1-114,4-5 1,1 0 0,1-1 0,0 1 0,-1 1 113,-5 5 0,0 2 0,0 0 0,-1 0 0,1 1 0,1 0 0,-1 1 0,0 0 0,2-1 0,1-2 0,-6 8 0,2-3 0,1 1 0,0 1 0,6-9 0,0 2 0,1 1 0,0-2 0,4-3-238,-1 0 0,3-3 0,2 0 0,-1 1 238,0 3 0,0 2 0,0-1 0,1 1 0,0-2 0,1 0 0,-1 1 0,2-1 0,-10 19 0,0-1 0,0 1 0,10-18 0,-1 1 0,-1-1 0,0 2 0,-2 1 0,-1 2 0,0-1 0,0 0 0,2-4 0,0 0 0,0 0 0,0 0 0,-4 5 0,0 1 0,-1 0 0,2 0 0,0-1 0,2 0 0,0 0 0,0-1 0,5-6 0,0-1 0,0 0 0,-1 3 0,-6 9 0,-2 3 0,1 0 0,2-5 0,-2 5 0,3-4 0,-2 0 244,-4 6 0,-1-1 0,2-2-244,8-15 0,2-1 0,0-3 0,-13 25 0,1-2 1257,5-7 1,2-2-1258,9-12 0,1-2 1099,-3 3 0,2-3-1099,9-11 0,-1 0 677,-7 13 1,-3 2-678,0 2 0,-2 2 0,-6 12 0,0 1 0,-2 0 0,1-2 386,7-12 0,3-4-386,8-15 0,2-3 0,-13 32 0,5-12 0,0 2 0,8-19 0,-4 4 0,4-5 0,-1-2 0,-6 9 0,-4 8 0,-3 4 0,1 6 0,11-22 0,1-3 0,5-14 0,-1-2 0,5-8 0,2-5 0,6-7 0,-2 1 0,4-5 0,-1 3 0,-1-1 0,1 4 0,-3 0 0,-1 1 0,1 0 0,1-2 0,4-6 0,1-3 0,1-1 0,-5 4 0,-1 3 0,-7 10 0,-2 7 0,-8 8 0,-10 16 0,-8 11 0,3-2 0,11-15 0,16-23 0,11-19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4:11:20.853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15960.8457"/>
      <inkml:brushProperty name="anchorY" value="-4049.74268"/>
      <inkml:brushProperty name="scaleFactor" value="0.5"/>
    </inkml:brush>
  </inkml:definitions>
  <inkml:trace contextRef="#ctx0" brushRef="#br0">52 31 24575,'52'-1'0,"0"1"0,17-1 0,-12 1 0,-14 0 0,-13 0 0,-13 0 0,-11 0 0,-6 0 0,-10-1 0,-18-1 0,-22-1 0,-11 0 0,5 1 0,15 3 0,28-1 0,63-2 0,14 0 0,-15 1 0,2 0 0,28-1 0,-36 2 0,-22 0 0,-41 0 0,-27 0 0,-36 0 0,-13 0 0,-3-1 0,25 0 0,33 1 0,25-2 0,31 1 0,13-1 0,23 1 0,2 0 0,-11 0 0,-15 1 0,-23 0 0,-39 2 0,-5-2 0,-19 2 0,25-2 0,18 0 0,21 0 0,34-1 0,8 1 0,26-1 0,-24 1 0,-18 1 0,-20-1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4:11:22.462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34430.95313"/>
      <inkml:brushProperty name="anchorY" value="-10638.73047"/>
      <inkml:brushProperty name="scaleFactor" value="0.5"/>
    </inkml:brush>
  </inkml:definitions>
  <inkml:trace contextRef="#ctx0" brushRef="#br0">85 0 19479,'-10'0'0,"-6"0"2366,2 0-2366,-5 0 867,4 0-867,7 0 449,6 0-449,19 0 1414,2 0-1414,13 1 0,-9 0 0,-8 0 0,-7-1 0,-6 1 0,3-1 0,13 0 0,19 0 0,22 0 0,5 1 0,-10-1 0,-24 1 0,-17-1 0,-15 0 0,-12 2 0,-10-1 0,-17 0 0,-2 0 0,5-1 0,8 0 0,22-1 0,8 0 0,16 0 0,-4 1 0,-4 0 0,-26 0 0,-13-1 0,-10 1 0,3-3 0,11 3 0,16-2 0,4 2 0,8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4:11:26.296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50903.96094"/>
      <inkml:brushProperty name="anchorY" value="-14691.06152"/>
      <inkml:brushProperty name="scaleFactor" value="0.5"/>
    </inkml:brush>
  </inkml:definitions>
  <inkml:trace contextRef="#ctx0" brushRef="#br0">1 12 24575,'18'0'0,"6"0"0,2 0 0,4 0 0,3 1 0,-10-1 0,0 1 0,-9 0 0,-4-1 0,-3 0 0,2 0 0,1 0 0,6 0 0,-1 0 0,1 0 0,-1 0 0,1 0 0,3 0 0,-2-1 0,-4 1 0,-4-1 0,-4 1 0,0 0 0,1 0 0,1 0 0,3 0 0,1 0 0,0 0 0,-1 0 0,-1 0 0,0 0 0,-3 0 0,1-2 0,5-1-1696,0 0 0,-2 0 0,-5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4:11:27.348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74926.86719"/>
      <inkml:brushProperty name="anchorY" value="-25553.89844"/>
      <inkml:brushProperty name="scaleFactor" value="0.5"/>
    </inkml:brush>
  </inkml:definitions>
  <inkml:trace contextRef="#ctx0" brushRef="#br0">181 25 24575,'-12'-3'0,"-2"0"0,3 0 0,-8-2 0,5 3 0,-2 0 0,5 0 0,3 1 0,0 0 0,1 1 0,1 0 0,0 0 0,2 0 0,-5-1 0,1 1 0,-2-1 0,2 1 0,2 0 0,4 0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4:11:29.048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96326.51563"/>
      <inkml:brushProperty name="anchorY" value="-33863.46875"/>
      <inkml:brushProperty name="scaleFactor" value="0.5"/>
    </inkml:brush>
  </inkml:definitions>
  <inkml:trace contextRef="#ctx0" brushRef="#br0">0 1 24575,'27'7'0,"1"0"0,-2-2 0,1 0 0,-6-1 0,-3 0 0,-6-3 0,-5 1 0,-2-2 0,2 0 0,6 0 0,2 0 0,3 0 0,-6 0 0,-2 0 0,-4 0 0,2 0 0,2-1 0,3 1 0,-2-2 0,3 2 0,-1 0 0,-2 0 0,-1 0 0,-5 0 0,-1 0 0,-3 0 0,3 0 0,1 0 0,3 0 0,0 0 0,-3 0 0,-2 0 0,-1 0 0,1 0 0,1 0 0,3 0 0,-3 0 0,0 0 0,-2 1 0,0 0 0,2 5 0,-3-3 0,1 4 0,-2-6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4:11:42.263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121033.60156"/>
      <inkml:brushProperty name="anchorY" value="-44745.39453"/>
      <inkml:brushProperty name="scaleFactor" value="0.5"/>
    </inkml:brush>
  </inkml:definitions>
  <inkml:trace contextRef="#ctx0" brushRef="#br0">1 0 24575,'10'2'0,"3"-1"0,-2 1 0,-1-1 0,-3 1 0,-2-2 0,-2 2 0,0-1 0,0 0 0,-1 0 0,1-1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4:11:44.135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144762.20313"/>
      <inkml:brushProperty name="anchorY" value="-55545.67969"/>
      <inkml:brushProperty name="scaleFactor" value="0.5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05247-0224-6C41-94C9-26EFD2F049DC}" type="datetimeFigureOut">
              <a:rPr lang="en-US" smtClean="0"/>
              <a:t>7/3/25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8E038-239B-E346-A2D4-701757325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56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Beyond Coding:  Lean Learning for real-world Software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8E038-239B-E346-A2D4-7017573259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98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Minimizing the time between starting to build something and delivering it.</a:t>
            </a:r>
          </a:p>
          <a:p>
            <a:r>
              <a:rPr lang="en-US" dirty="0"/>
              <a:t>So minimizing the time to teach/learn something</a:t>
            </a:r>
          </a:p>
          <a:p>
            <a:r>
              <a:rPr lang="en-US" dirty="0"/>
              <a:t>Without having to build up all the programming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8E038-239B-E346-A2D4-7017573259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88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The module was redesigned to introduce Software Systems Engineering (SSE) with a lean learning approach. Weekly cycles included minimal theory, hands-on activities, and assessable deliverables.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wanted to have a weekly rhythm. </a:t>
            </a:r>
            <a:br>
              <a:rPr lang="en-GB" dirty="0"/>
            </a:br>
            <a:endParaRPr lang="en-GB" dirty="0"/>
          </a:p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107807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We </a:t>
            </a:r>
            <a:r>
              <a:rPr lang="en-GB" dirty="0" err="1"/>
              <a:t>tought</a:t>
            </a:r>
            <a:r>
              <a:rPr lang="en-GB" dirty="0"/>
              <a:t> topics which are relevant in SE nowadays.</a:t>
            </a:r>
          </a:p>
          <a:p>
            <a:r>
              <a:rPr lang="en-GB" dirty="0"/>
              <a:t>For example: …. .</a:t>
            </a:r>
          </a:p>
          <a:p>
            <a:r>
              <a:rPr lang="en-GB" dirty="0"/>
              <a:t> </a:t>
            </a:r>
            <a:r>
              <a:rPr lang="en-GB" dirty="0" err="1"/>
              <a:t>Github</a:t>
            </a:r>
            <a:endParaRPr lang="en-GB" dirty="0"/>
          </a:p>
          <a:p>
            <a:r>
              <a:rPr lang="en-GB" dirty="0"/>
              <a:t> Cloud</a:t>
            </a:r>
          </a:p>
          <a:p>
            <a:r>
              <a:rPr lang="en-GB" dirty="0"/>
              <a:t> Consuming data through a API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is broad, but </a:t>
            </a:r>
          </a:p>
          <a:p>
            <a:r>
              <a:rPr lang="en-GB" dirty="0"/>
              <a:t>Our hypothesis is that it is a good idea, as they can learn just enough of each of the topics, so </a:t>
            </a:r>
          </a:p>
          <a:p>
            <a:endParaRPr lang="en-GB" dirty="0"/>
          </a:p>
          <a:p>
            <a:r>
              <a:rPr lang="en-GB" dirty="0"/>
              <a:t>Lean is ”just enough”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106397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This slide is reserved for a live or video demonstration of a student project or module output.</a:t>
            </a:r>
            <a:endParaRPr lang="en-GB" dirty="0"/>
          </a:p>
          <a:p>
            <a:endParaRPr lang="en-GB" dirty="0"/>
          </a:p>
          <a:p>
            <a:r>
              <a:rPr lang="en-GB" dirty="0"/>
              <a:t>Explain what they need to do.</a:t>
            </a:r>
          </a:p>
          <a:p>
            <a:r>
              <a:rPr lang="en-GB" dirty="0"/>
              <a:t>Then, say this is the way to assess it.</a:t>
            </a:r>
          </a:p>
          <a:p>
            <a:endParaRPr lang="en-GB" dirty="0"/>
          </a:p>
          <a:p>
            <a:r>
              <a:rPr lang="en-GB" dirty="0"/>
              <a:t>Build a pipeline is a key practice to ensure quality of the solution, particularly when many people work in the same system.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664830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Student feedback highlighted their comfort with git, testing, and automatic checks. One student mentioned being asked about GitHub actions in a job interview.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575653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23EBC-8FA1-BB1C-1D83-40AD43BAA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D916DD-C3BA-21EF-69BF-928FE1C558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35A0B9-1F29-9EBC-1544-B2891D64C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Conclusions drawn from the case study suggest that lean learning works well for breadth and engagement. Students feel more industry-ready, and weekly cycles help build momentum and confidence.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38A96-9382-C1EB-7638-ACE5DAF9A2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688676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7EAF8-EF01-707A-44FE-017606BF0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97C06D-8BD3-D513-77B9-D4C0120582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E677D2-08EE-6A8F-145D-C7DFF8AB3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Software engineering has been evolved, and now faster with AI!</a:t>
            </a:r>
            <a:br>
              <a:rPr lang="en-AU" dirty="0"/>
            </a:br>
            <a:r>
              <a:rPr lang="en-AU" dirty="0"/>
              <a:t>Shall we teach fewer topics in depth down to the low-level fundamentals, or to focus on higher-level (data governance, security, cost awareness, energy usage and sustainability)? </a:t>
            </a:r>
            <a:endParaRPr lang="en-US" dirty="0"/>
          </a:p>
          <a:p>
            <a:endParaRPr lang="en-GB" dirty="0"/>
          </a:p>
          <a:p>
            <a:r>
              <a:rPr lang="en-US" dirty="0"/>
              <a:t>How AI is changing software development?</a:t>
            </a:r>
          </a:p>
          <a:p>
            <a:r>
              <a:rPr lang="en-US" dirty="0"/>
              <a:t>More important the integration of components, rather than the specific coding tasks</a:t>
            </a:r>
          </a:p>
          <a:p>
            <a:r>
              <a:rPr lang="en-US" dirty="0"/>
              <a:t>The engineering bit has more protagonism than ever.</a:t>
            </a:r>
          </a:p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Article form a magazine saying: all these tools are coming, what are we going to do with the developers?  </a:t>
            </a:r>
          </a:p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41F51-0ACA-35AE-D9A4-6BAC01A33B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43285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16139-4706-87AD-B7A5-EE037BE65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AC2ABA-6F7C-4CE5-6B1D-4E474C32FE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8BE4A3-3FB6-99ED-CE2E-9DA16DAE6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9A311-D7C3-123F-5ED4-58D0CAE207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075679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90BE3-8C67-4999-E33A-510B82B19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0E36D1-8AE4-4818-B95D-8C263D0DB0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6BD646-FA2E-7B31-53A6-B1593D655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D61F7-4A0C-3D74-27CF-87A1F9CEB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56061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8E038-239B-E346-A2D4-7017573259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02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8E038-239B-E346-A2D4-7017573259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69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Software engineering encompasses a broader set of skills beyond just coding. It includes integration, deployment, testing, and collaboration. References include SFIA Foundation (2022) and Fowler (2019).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502333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 Modern software engineering demands a broader set of skills beyond writing code. Traditional computer science curricula often delay teaching these essential skills.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342047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This case study focuses on an MSc conversion programme designed for students from non-CS backgrounds. The programme aims to teach industry-relevant skills within a short timeframe of 12 months.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059962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A41D2-41CD-907A-4D98-6D432425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8F098C-64C9-5695-958A-7984151AAF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AFF889-E77B-0A91-ABB0-1F011426D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 previous module design focused on C++ in Term 1 and group projects in Term 2. However, this approach faced challenges such as inconsistent learning experiences, lack of support, and limited application of engineering practices.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AE817-8575-AE5D-D84C-7BA0F2FB4F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040539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EAC6A-A5F7-0D77-B20F-8F3323481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39CFB3-056C-29BE-6E9F-D84F05983D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E25FB6-B330-7713-93A5-6A0C3CBCB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 previous module design focused on C++ in Term 1 and group projects in Term 2. However, this approach faced challenges such as inconsistent learning experiences, lack of support, and limited application of engineering practices.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70469-2E79-3AF2-91E8-F55CF284FB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245687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35DDA-062A-8755-7196-7686AF1B5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516CFB-0187-0EBE-5811-DCF402E6E2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AB56EA-18C2-F219-1E73-927F67BBC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 previous module design focused on C++ in Term 1 and group projects in Term 2. However, this approach faced challenges such as inconsistent learning experiences, lack of support, and limited application of engineering practices.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2B24E-A9AF-568A-E21E-F9940A3C30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3216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8106-1535-3D42-A879-16C0D2ECBEDA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11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DBCF-10D1-2741-BD5C-FBD87DCF59DD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0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E53C-FCA0-FA4A-B05F-5DF9D9B0869B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1231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C0C-9698-134A-BDFF-2F4172E4876B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22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BB06-6F89-8740-A4AB-013976E9BE20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7802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5DC3-852A-8D47-AFD4-56DFFE1167D3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184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4BFE-AB78-164F-A5D2-C93560C94181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38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1816-FA74-BC4F-B440-A7A42A442607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3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8ED3-42A8-1C4E-827F-05C749A8D7B3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47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A4C0-BB20-6142-AC73-F830B0C08373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2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BE75-4E03-EB4B-A01D-6EA87086163B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1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DCC7-630A-C04D-BBBA-869716ACEC11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6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0BAE-287C-B24D-ABDE-68E4BD5E804D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1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2B9E-6F5A-144C-8132-14CB0253B3C5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2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777A-5F76-CA48-9AC7-BE155F62D4F7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4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8354-E3B2-0348-AF16-39DA7C0849F8}" type="datetime1">
              <a:rPr lang="en-GB" smtClean="0"/>
              <a:t>03/07/2025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6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91CF5-575E-584F-997D-5E030F08CB13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3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120.png"/><Relationship Id="rId3" Type="http://schemas.openxmlformats.org/officeDocument/2006/relationships/image" Target="../media/image14.png"/><Relationship Id="rId7" Type="http://schemas.openxmlformats.org/officeDocument/2006/relationships/image" Target="../media/image90.png"/><Relationship Id="rId12" Type="http://schemas.openxmlformats.org/officeDocument/2006/relationships/customXml" Target="../ink/ink7.xml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3.xml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.xml"/><Relationship Id="rId11" Type="http://schemas.openxmlformats.org/officeDocument/2006/relationships/image" Target="../media/image110.png"/><Relationship Id="rId5" Type="http://schemas.openxmlformats.org/officeDocument/2006/relationships/image" Target="../media/image80.png"/><Relationship Id="rId15" Type="http://schemas.openxmlformats.org/officeDocument/2006/relationships/image" Target="../media/image130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100.png"/><Relationship Id="rId14" Type="http://schemas.openxmlformats.org/officeDocument/2006/relationships/customXml" Target="../ink/ink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bseil.io/resources/swe-book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524" y="1880237"/>
            <a:ext cx="8317562" cy="1646302"/>
          </a:xfrm>
        </p:spPr>
        <p:txBody>
          <a:bodyPr/>
          <a:lstStyle/>
          <a:p>
            <a:r>
              <a:rPr sz="4400" dirty="0"/>
              <a:t>Beyond Coding:</a:t>
            </a:r>
            <a:br>
              <a:rPr lang="en-GB" sz="4400" dirty="0"/>
            </a:br>
            <a:r>
              <a:rPr sz="4400" dirty="0"/>
              <a:t> Lean Learning for </a:t>
            </a:r>
            <a:br>
              <a:rPr lang="en-GB" sz="4400" dirty="0"/>
            </a:br>
            <a:r>
              <a:rPr lang="en-GB" sz="4400" dirty="0"/>
              <a:t>r</a:t>
            </a:r>
            <a:r>
              <a:rPr sz="4400" dirty="0" err="1"/>
              <a:t>eal</a:t>
            </a:r>
            <a:r>
              <a:rPr sz="4400" dirty="0"/>
              <a:t>-</a:t>
            </a:r>
            <a:r>
              <a:rPr lang="en-GB" sz="4400" dirty="0"/>
              <a:t>world</a:t>
            </a:r>
            <a:r>
              <a:rPr sz="4400" dirty="0"/>
              <a:t>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1150" y="3672460"/>
            <a:ext cx="7766936" cy="1267401"/>
          </a:xfrm>
        </p:spPr>
        <p:txBody>
          <a:bodyPr>
            <a:normAutofit fontScale="92500"/>
          </a:bodyPr>
          <a:lstStyle/>
          <a:p>
            <a:r>
              <a:rPr sz="3000" dirty="0"/>
              <a:t>Robert Chatley, </a:t>
            </a:r>
            <a:r>
              <a:rPr sz="3000" b="1" u="sng" dirty="0"/>
              <a:t>Estibaliz Fraca</a:t>
            </a:r>
            <a:r>
              <a:rPr sz="3000" dirty="0"/>
              <a:t>, Jason Bailey,</a:t>
            </a:r>
            <a:endParaRPr lang="en-GB" sz="3000" dirty="0"/>
          </a:p>
          <a:p>
            <a:r>
              <a:rPr sz="3000" dirty="0"/>
              <a:t> Ivan Procaccini, Zaki Amin</a:t>
            </a:r>
            <a:endParaRPr lang="en-GB" sz="3000" dirty="0"/>
          </a:p>
        </p:txBody>
      </p:sp>
      <p:pic>
        <p:nvPicPr>
          <p:cNvPr id="7" name="Picture 6" descr="A logo of a network&#10;&#10;AI-generated content may be incorrect.">
            <a:extLst>
              <a:ext uri="{FF2B5EF4-FFF2-40B4-BE49-F238E27FC236}">
                <a16:creationId xmlns:a16="http://schemas.microsoft.com/office/drawing/2014/main" id="{D5288579-3252-187D-EF68-1DA39BD85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42" y="126125"/>
            <a:ext cx="1518816" cy="1229819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C888FFF-8E8E-DC8B-0361-778048AAB459}"/>
              </a:ext>
            </a:extLst>
          </p:cNvPr>
          <p:cNvSpPr/>
          <p:nvPr/>
        </p:nvSpPr>
        <p:spPr>
          <a:xfrm>
            <a:off x="6096000" y="5054251"/>
            <a:ext cx="3262086" cy="1418897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Imperial Sans Display" panose="020B0503020202020204" pitchFamily="34" charset="77"/>
              </a:rPr>
              <a:t>Estibaliz Fraca</a:t>
            </a:r>
          </a:p>
          <a:p>
            <a:pPr algn="ctr"/>
            <a:r>
              <a:rPr lang="en-GB" dirty="0">
                <a:latin typeface="Imperial Sans Display" panose="020B0503020202020204" pitchFamily="34" charset="77"/>
              </a:rPr>
              <a:t>e.fraca@imperial.ac.uk</a:t>
            </a:r>
          </a:p>
          <a:p>
            <a:pPr algn="ctr"/>
            <a:r>
              <a:rPr lang="en-GB" sz="1400" dirty="0"/>
              <a:t>   Department of Computing. Imperial College London</a:t>
            </a:r>
          </a:p>
          <a:p>
            <a:pPr algn="ctr"/>
            <a:endParaRPr lang="en-GB" dirty="0">
              <a:latin typeface="Imperial Sans Display" panose="020B0503020202020204" pitchFamily="34" charset="77"/>
            </a:endParaRPr>
          </a:p>
        </p:txBody>
      </p:sp>
      <p:pic>
        <p:nvPicPr>
          <p:cNvPr id="1026" name="Picture 2" descr="Imperial Brand Project | Administration and support services ...">
            <a:extLst>
              <a:ext uri="{FF2B5EF4-FFF2-40B4-BE49-F238E27FC236}">
                <a16:creationId xmlns:a16="http://schemas.microsoft.com/office/drawing/2014/main" id="{08B002A0-BAB1-CB98-B8B0-D585AB8E4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83" y="-237507"/>
            <a:ext cx="2732930" cy="122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306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3E54-30C2-CBBA-4904-8A298DCC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LEAN METHODOLOGY / APPROACH.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F347E-F464-007C-3E72-129D5C1A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122" name="Picture 2" descr="Toyota Way">
            <a:extLst>
              <a:ext uri="{FF2B5EF4-FFF2-40B4-BE49-F238E27FC236}">
                <a16:creationId xmlns:a16="http://schemas.microsoft.com/office/drawing/2014/main" id="{9E9D655E-1152-5D9C-6A7A-F657D50B72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08" y="1930400"/>
            <a:ext cx="2612782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066D680-9B89-B92B-9677-8F1D2384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191" y="1671306"/>
            <a:ext cx="3150141" cy="473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249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GB"/>
              <a:t>Redesigning the Module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609493E-89D0-1524-3339-E61EE9C8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36" name="Content Placeholder 3">
            <a:extLst>
              <a:ext uri="{FF2B5EF4-FFF2-40B4-BE49-F238E27FC236}">
                <a16:creationId xmlns:a16="http://schemas.microsoft.com/office/drawing/2014/main" id="{2AE320B2-CEA8-0F08-DFD6-77F185C63F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546710"/>
              </p:ext>
            </p:extLst>
          </p:nvPr>
        </p:nvGraphicFramePr>
        <p:xfrm>
          <a:off x="2299398" y="2586653"/>
          <a:ext cx="7266009" cy="307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D103809-30B7-3EEC-5E2F-25A2372AFD73}"/>
              </a:ext>
            </a:extLst>
          </p:cNvPr>
          <p:cNvSpPr txBox="1"/>
          <p:nvPr/>
        </p:nvSpPr>
        <p:spPr>
          <a:xfrm>
            <a:off x="3152180" y="1949325"/>
            <a:ext cx="5355861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lvl="0"/>
            <a:r>
              <a:rPr lang="en-US" dirty="0"/>
              <a:t>Lean learning approach (</a:t>
            </a:r>
            <a:r>
              <a:rPr lang="en-AU" dirty="0"/>
              <a:t>Chatley and Field, 2017)</a:t>
            </a:r>
            <a:endParaRPr lang="en-US" dirty="0"/>
          </a:p>
        </p:txBody>
      </p:sp>
      <p:sp>
        <p:nvSpPr>
          <p:cNvPr id="16" name="Horizontal Scroll 15">
            <a:extLst>
              <a:ext uri="{FF2B5EF4-FFF2-40B4-BE49-F238E27FC236}">
                <a16:creationId xmlns:a16="http://schemas.microsoft.com/office/drawing/2014/main" id="{C6D59A63-296A-C45F-6C0C-1A33FBCAA991}"/>
              </a:ext>
            </a:extLst>
          </p:cNvPr>
          <p:cNvSpPr/>
          <p:nvPr/>
        </p:nvSpPr>
        <p:spPr>
          <a:xfrm>
            <a:off x="2170441" y="5957933"/>
            <a:ext cx="7523922" cy="815009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Chatley, R. and Field, T. (2017) ‘Lean learning: Applying lean techniques to improve software engineering education’, </a:t>
            </a:r>
            <a:r>
              <a:rPr lang="en-AU" sz="1200" i="1" dirty="0"/>
              <a:t>In: 2017 IEEE/ACM 39th International Conference on Software Engineering: Software Engineering Education and Training Track (ICSE-SEET)</a:t>
            </a:r>
            <a:r>
              <a:rPr lang="en-AU" sz="1200" dirty="0"/>
              <a:t>, pp. 117–126.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6478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Topics Taught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EA6BA17-82C3-38D2-474D-8F3D1BE1A2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085970"/>
              </p:ext>
            </p:extLst>
          </p:nvPr>
        </p:nvGraphicFramePr>
        <p:xfrm>
          <a:off x="2391053" y="1881619"/>
          <a:ext cx="6356004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D23FBF6-F36A-7467-D125-131B7DE4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65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60867"/>
            <a:ext cx="8596668" cy="1009285"/>
          </a:xfrm>
        </p:spPr>
        <p:txBody>
          <a:bodyPr/>
          <a:lstStyle/>
          <a:p>
            <a:r>
              <a:rPr lang="en-GB" dirty="0"/>
              <a:t>Example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5653" y="1724834"/>
            <a:ext cx="8460032" cy="81499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Lab 3. </a:t>
            </a:r>
          </a:p>
          <a:p>
            <a:r>
              <a:rPr lang="en-GB" b="1" dirty="0"/>
              <a:t>Build Pipelines</a:t>
            </a:r>
          </a:p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ABAB0-DB17-356F-F094-6CB882B25E27}"/>
              </a:ext>
            </a:extLst>
          </p:cNvPr>
          <p:cNvSpPr txBox="1"/>
          <p:nvPr/>
        </p:nvSpPr>
        <p:spPr>
          <a:xfrm>
            <a:off x="4054802" y="2942897"/>
            <a:ext cx="14819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490C6-46F2-558D-8441-AD653EBB6DDF}"/>
              </a:ext>
            </a:extLst>
          </p:cNvPr>
          <p:cNvSpPr txBox="1"/>
          <p:nvPr/>
        </p:nvSpPr>
        <p:spPr>
          <a:xfrm>
            <a:off x="4054801" y="3694480"/>
            <a:ext cx="14819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 h lab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15619C-5DBB-84C4-356D-2E8B8498138D}"/>
              </a:ext>
            </a:extLst>
          </p:cNvPr>
          <p:cNvSpPr txBox="1"/>
          <p:nvPr/>
        </p:nvSpPr>
        <p:spPr>
          <a:xfrm>
            <a:off x="5825795" y="3285815"/>
            <a:ext cx="14819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PDF spec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533C9-20D9-4AB8-0CA2-F7F5A979803B}"/>
              </a:ext>
            </a:extLst>
          </p:cNvPr>
          <p:cNvSpPr txBox="1"/>
          <p:nvPr/>
        </p:nvSpPr>
        <p:spPr>
          <a:xfrm>
            <a:off x="7596788" y="3127563"/>
            <a:ext cx="148195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Student is guided  through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957F3-A767-4FF3-393E-1BC5D32EFE55}"/>
              </a:ext>
            </a:extLst>
          </p:cNvPr>
          <p:cNvSpPr txBox="1"/>
          <p:nvPr/>
        </p:nvSpPr>
        <p:spPr>
          <a:xfrm>
            <a:off x="9656815" y="3193482"/>
            <a:ext cx="14819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Screenshot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D27C0F-7BB9-A6F8-ADE5-725D1CF0115A}"/>
              </a:ext>
            </a:extLst>
          </p:cNvPr>
          <p:cNvSpPr txBox="1"/>
          <p:nvPr/>
        </p:nvSpPr>
        <p:spPr>
          <a:xfrm>
            <a:off x="9788195" y="4286925"/>
            <a:ext cx="14819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Submission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471EB5A-C9D4-6D66-E727-25D5DE98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2823D4B-2B20-C418-00AA-B4358E17BFF4}"/>
              </a:ext>
            </a:extLst>
          </p:cNvPr>
          <p:cNvGrpSpPr/>
          <p:nvPr/>
        </p:nvGrpSpPr>
        <p:grpSpPr>
          <a:xfrm>
            <a:off x="2773661" y="1470152"/>
            <a:ext cx="8757891" cy="5094782"/>
            <a:chOff x="2773661" y="1470152"/>
            <a:chExt cx="8757891" cy="509478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9CEA88F-A301-D69D-F171-8C225A247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73661" y="1470152"/>
              <a:ext cx="8757891" cy="5094782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038F73C-B413-C549-5043-4C4E43AA43A7}"/>
                </a:ext>
              </a:extLst>
            </p:cNvPr>
            <p:cNvGrpSpPr/>
            <p:nvPr/>
          </p:nvGrpSpPr>
          <p:grpSpPr>
            <a:xfrm>
              <a:off x="3463310" y="1664922"/>
              <a:ext cx="421200" cy="11520"/>
              <a:chOff x="3463310" y="1664922"/>
              <a:chExt cx="421200" cy="11520"/>
            </a:xfrm>
          </p:grpSpPr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4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02EEABEC-6668-4085-1115-6645E6D29ADE}"/>
                      </a:ext>
                    </a:extLst>
                  </p14:cNvPr>
                  <p14:cNvContentPartPr/>
                  <p14:nvPr/>
                </p14:nvContentPartPr>
                <p14:xfrm>
                  <a:off x="3463310" y="1664922"/>
                  <a:ext cx="171720" cy="1152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02EEABEC-6668-4085-1115-6645E6D29ADE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45310" y="1647282"/>
                    <a:ext cx="207360" cy="4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6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2E1D1DEC-5D50-BF57-A0F2-4129EA68BC72}"/>
                      </a:ext>
                    </a:extLst>
                  </p14:cNvPr>
                  <p14:cNvContentPartPr/>
                  <p14:nvPr/>
                </p14:nvContentPartPr>
                <p14:xfrm>
                  <a:off x="3741590" y="1666722"/>
                  <a:ext cx="142920" cy="39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2E1D1DEC-5D50-BF57-A0F2-4129EA68BC72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723950" y="1648722"/>
                    <a:ext cx="178560" cy="39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AE09988-3EEC-E73A-3C14-C3D5B4D3462E}"/>
                </a:ext>
              </a:extLst>
            </p:cNvPr>
            <p:cNvGrpSpPr/>
            <p:nvPr/>
          </p:nvGrpSpPr>
          <p:grpSpPr>
            <a:xfrm>
              <a:off x="5387510" y="3177642"/>
              <a:ext cx="426240" cy="34200"/>
              <a:chOff x="5387510" y="3177642"/>
              <a:chExt cx="426240" cy="34200"/>
            </a:xfrm>
          </p:grpSpPr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8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2319F8E8-C059-733D-39F0-686643DC7749}"/>
                      </a:ext>
                    </a:extLst>
                  </p14:cNvPr>
                  <p14:cNvContentPartPr/>
                  <p14:nvPr/>
                </p14:nvContentPartPr>
                <p14:xfrm>
                  <a:off x="5387510" y="3204642"/>
                  <a:ext cx="179640" cy="540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2319F8E8-C059-733D-39F0-686643DC7749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369870" y="3187002"/>
                    <a:ext cx="215280" cy="4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0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EBA6A60C-D175-3319-B4C8-A1177FE92930}"/>
                      </a:ext>
                    </a:extLst>
                  </p14:cNvPr>
                  <p14:cNvContentPartPr/>
                  <p14:nvPr/>
                </p14:nvContentPartPr>
                <p14:xfrm>
                  <a:off x="5536910" y="3199962"/>
                  <a:ext cx="65160" cy="900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EBA6A60C-D175-3319-B4C8-A1177FE92930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519270" y="3182322"/>
                    <a:ext cx="100800" cy="4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2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DE0CF968-76E6-4CFD-F509-20071F75C0CE}"/>
                      </a:ext>
                    </a:extLst>
                  </p14:cNvPr>
                  <p14:cNvContentPartPr/>
                  <p14:nvPr/>
                </p14:nvContentPartPr>
                <p14:xfrm>
                  <a:off x="5662190" y="3193122"/>
                  <a:ext cx="151560" cy="1872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DE0CF968-76E6-4CFD-F509-20071F75C0CE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5644190" y="3175482"/>
                    <a:ext cx="187200" cy="5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4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592805F1-EBDF-DD3B-4869-FB28C40570BD}"/>
                      </a:ext>
                    </a:extLst>
                  </p14:cNvPr>
                  <p14:cNvContentPartPr/>
                  <p14:nvPr/>
                </p14:nvContentPartPr>
                <p14:xfrm>
                  <a:off x="5435750" y="3177642"/>
                  <a:ext cx="25560" cy="50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592805F1-EBDF-DD3B-4869-FB28C40570BD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5418110" y="3159642"/>
                    <a:ext cx="61200" cy="406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E81BC6C-AA69-3057-9B8D-A364DEB5A670}"/>
                  </a:ext>
                </a:extLst>
              </p14:cNvPr>
              <p14:cNvContentPartPr/>
              <p14:nvPr/>
            </p14:nvContentPartPr>
            <p14:xfrm>
              <a:off x="12804230" y="2986482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E81BC6C-AA69-3057-9B8D-A364DEB5A67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786590" y="2968482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0594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7CD8E-F0D9-ED81-F56B-3E336537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04C8-919A-D067-426B-343555FCF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Students survey (aiming for qualitative data)</a:t>
            </a:r>
          </a:p>
          <a:p>
            <a:pPr lvl="1" fontAlgn="base"/>
            <a:r>
              <a:rPr lang="en-AU" sz="1800" dirty="0"/>
              <a:t>Do they find acceptable to </a:t>
            </a:r>
            <a:r>
              <a:rPr lang="en-AU" sz="1800" b="1" dirty="0"/>
              <a:t>learn “advanced” topics earlier </a:t>
            </a:r>
            <a:r>
              <a:rPr lang="en-AU" sz="1800" dirty="0"/>
              <a:t>in their degree, particularly without prior coding experience? </a:t>
            </a:r>
          </a:p>
          <a:p>
            <a:pPr lvl="1" fontAlgn="base"/>
            <a:r>
              <a:rPr lang="en-AU" sz="1800" dirty="0"/>
              <a:t>Did the </a:t>
            </a:r>
            <a:r>
              <a:rPr lang="en-AU" sz="1800" b="1" dirty="0"/>
              <a:t>“</a:t>
            </a:r>
            <a:r>
              <a:rPr lang="en-AU" sz="1800" b="1" i="1" dirty="0"/>
              <a:t>broad rather than deep, and practical rather than theoretical</a:t>
            </a:r>
            <a:r>
              <a:rPr lang="en-AU" sz="1800" b="1" dirty="0"/>
              <a:t>”</a:t>
            </a:r>
            <a:r>
              <a:rPr lang="en-AU" sz="1800" dirty="0"/>
              <a:t> module philosophy worked for them? </a:t>
            </a:r>
          </a:p>
          <a:p>
            <a:pPr lvl="1" fontAlgn="base"/>
            <a:r>
              <a:rPr lang="en-AU" sz="1800" dirty="0"/>
              <a:t>Do they feel </a:t>
            </a:r>
            <a:r>
              <a:rPr lang="en-AU" sz="1800" b="1" dirty="0"/>
              <a:t>industry ready</a:t>
            </a:r>
            <a:r>
              <a:rPr lang="en-AU" sz="1800" dirty="0"/>
              <a:t>?</a:t>
            </a:r>
          </a:p>
          <a:p>
            <a:pPr lvl="1" fontAlgn="base"/>
            <a:endParaRPr lang="en-AU" sz="18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DB4CC-E4FA-788D-EBB6-D32826BB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24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Isosceles Triangle 18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Isosceles Triangle 22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GB" sz="4400">
                <a:solidFill>
                  <a:schemeClr val="accent1">
                    <a:lumMod val="75000"/>
                  </a:schemeClr>
                </a:solidFill>
              </a:rPr>
              <a:t>Student Feedback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1E51B-303B-9DCE-1A69-4204B7A8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9090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45458102-FCE7-F6E0-8AF9-60DF69393E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597047"/>
              </p:ext>
            </p:extLst>
          </p:nvPr>
        </p:nvGraphicFramePr>
        <p:xfrm>
          <a:off x="4042611" y="601579"/>
          <a:ext cx="7465870" cy="5898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2341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2667D-442F-FFBF-A4C4-71E00C0E5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C3D3-C697-D52D-45D9-B92AC610C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GB" dirty="0"/>
              <a:t>Discussion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B06CF-E7D5-D8A0-7660-1325530E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0995" y="6041361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9805DDC-D2FF-58A0-050B-481D2246D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Lean learning design</a:t>
            </a:r>
          </a:p>
          <a:p>
            <a:pPr lvl="0"/>
            <a:r>
              <a:rPr lang="en-US" dirty="0"/>
              <a:t>Weekly cycles build momentum and confidence</a:t>
            </a:r>
          </a:p>
          <a:p>
            <a:r>
              <a:rPr lang="en-GB" dirty="0"/>
              <a:t>In opposition than old modules structure</a:t>
            </a:r>
            <a:r>
              <a:rPr lang="en-GB"/>
              <a:t>, students are </a:t>
            </a:r>
            <a:r>
              <a:rPr lang="en-GB" dirty="0"/>
              <a:t>able to apply professional software engineering techniques early on in the course</a:t>
            </a:r>
          </a:p>
          <a:p>
            <a:r>
              <a:rPr lang="en-GB" dirty="0"/>
              <a:t>Software engineering skills taught </a:t>
            </a:r>
            <a:r>
              <a:rPr lang="en-AU" i="1" dirty="0"/>
              <a:t>broad rather than deep</a:t>
            </a:r>
            <a:r>
              <a:rPr lang="en-AU" dirty="0"/>
              <a:t> and </a:t>
            </a:r>
            <a:r>
              <a:rPr lang="en-AU" i="1" dirty="0"/>
              <a:t>practical rather than theoretical</a:t>
            </a:r>
            <a:r>
              <a:rPr lang="en-AU" dirty="0"/>
              <a:t>, following a lean approach</a:t>
            </a:r>
          </a:p>
          <a:p>
            <a:r>
              <a:rPr lang="en-AU" dirty="0"/>
              <a:t>Students getting more industry ready!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40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2A4EF-9AC3-B5BB-A37F-330344197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7DB01-B788-B6EC-145B-EFF9A342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0440A2-09B9-BCE6-66AC-1DB0D801B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17" y="-147146"/>
            <a:ext cx="7054448" cy="779624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EF3111C-575C-FDC5-E791-41BFDEFD903D}"/>
              </a:ext>
            </a:extLst>
          </p:cNvPr>
          <p:cNvSpPr/>
          <p:nvPr/>
        </p:nvSpPr>
        <p:spPr>
          <a:xfrm>
            <a:off x="8122723" y="3146960"/>
            <a:ext cx="2992582" cy="203068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this AI revolution, how should we re-think software engineering education?</a:t>
            </a:r>
          </a:p>
        </p:txBody>
      </p:sp>
    </p:spTree>
    <p:extLst>
      <p:ext uri="{BB962C8B-B14F-4D97-AF65-F5344CB8AC3E}">
        <p14:creationId xmlns:p14="http://schemas.microsoft.com/office/powerpoint/2010/main" val="2307357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3CC3B-E577-0AFF-9684-75BE2E564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B4C3-BAD4-D004-E637-97739A2E3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9F4AD-2A1C-507C-7236-FDF3FE8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65482" y="576340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F956F8-64A9-68E7-B8F8-11E204EBE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0" y="2187923"/>
            <a:ext cx="1041400" cy="13335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2F2AAAA-8FD5-6852-E650-330B1D8E9548}"/>
              </a:ext>
            </a:extLst>
          </p:cNvPr>
          <p:cNvSpPr txBox="1">
            <a:spLocks/>
          </p:cNvSpPr>
          <p:nvPr/>
        </p:nvSpPr>
        <p:spPr>
          <a:xfrm>
            <a:off x="935259" y="3780011"/>
            <a:ext cx="1444182" cy="10994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Challenges</a:t>
            </a:r>
          </a:p>
          <a:p>
            <a:r>
              <a:rPr lang="en-GB" dirty="0"/>
              <a:t>…</a:t>
            </a:r>
          </a:p>
        </p:txBody>
      </p:sp>
      <p:sp>
        <p:nvSpPr>
          <p:cNvPr id="14" name="Notched Right Arrow 13">
            <a:extLst>
              <a:ext uri="{FF2B5EF4-FFF2-40B4-BE49-F238E27FC236}">
                <a16:creationId xmlns:a16="http://schemas.microsoft.com/office/drawing/2014/main" id="{A72534E0-EE9D-8F02-B6A5-E2E3B55AC116}"/>
              </a:ext>
            </a:extLst>
          </p:cNvPr>
          <p:cNvSpPr/>
          <p:nvPr/>
        </p:nvSpPr>
        <p:spPr>
          <a:xfrm>
            <a:off x="2865659" y="2187923"/>
            <a:ext cx="1744441" cy="819150"/>
          </a:xfrm>
          <a:prstGeom prst="notchedRightArrow">
            <a:avLst>
              <a:gd name="adj1" fmla="val 50000"/>
              <a:gd name="adj2" fmla="val 61628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6DB1F5C0-5B2B-4644-849C-3C3BBF6296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215371"/>
              </p:ext>
            </p:extLst>
          </p:nvPr>
        </p:nvGraphicFramePr>
        <p:xfrm>
          <a:off x="5297709" y="1860665"/>
          <a:ext cx="4842852" cy="1919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DDF032FF-6B41-3938-BCE6-945D63CD1A03}"/>
              </a:ext>
            </a:extLst>
          </p:cNvPr>
          <p:cNvGrpSpPr/>
          <p:nvPr/>
        </p:nvGrpSpPr>
        <p:grpSpPr>
          <a:xfrm>
            <a:off x="9279103" y="4329740"/>
            <a:ext cx="1977638" cy="1255800"/>
            <a:chOff x="1432352" y="1685193"/>
            <a:chExt cx="1977638" cy="1255800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9DC5EEB-7B27-984B-D23E-D8BA5E83BEEC}"/>
                </a:ext>
              </a:extLst>
            </p:cNvPr>
            <p:cNvSpPr/>
            <p:nvPr/>
          </p:nvSpPr>
          <p:spPr>
            <a:xfrm>
              <a:off x="1432352" y="1685193"/>
              <a:ext cx="1977638" cy="12558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ounded Rectangle 4">
              <a:extLst>
                <a:ext uri="{FF2B5EF4-FFF2-40B4-BE49-F238E27FC236}">
                  <a16:creationId xmlns:a16="http://schemas.microsoft.com/office/drawing/2014/main" id="{5FA913E0-9D6A-69E6-D9DA-FA626BBEF91A}"/>
                </a:ext>
              </a:extLst>
            </p:cNvPr>
            <p:cNvSpPr txBox="1"/>
            <p:nvPr/>
          </p:nvSpPr>
          <p:spPr>
            <a:xfrm>
              <a:off x="1469133" y="1721974"/>
              <a:ext cx="1904076" cy="11822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dirty="0"/>
                <a:t>Students ready </a:t>
              </a:r>
              <a:r>
                <a:rPr lang="en-GB" sz="1600" b="1" kern="1200" dirty="0"/>
                <a:t>for industry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F66BB7-0D4A-C2D1-F528-CD7BFD7E2972}"/>
              </a:ext>
            </a:extLst>
          </p:cNvPr>
          <p:cNvGrpSpPr/>
          <p:nvPr/>
        </p:nvGrpSpPr>
        <p:grpSpPr>
          <a:xfrm>
            <a:off x="4707868" y="4329740"/>
            <a:ext cx="1977638" cy="1255800"/>
            <a:chOff x="6266580" y="1685193"/>
            <a:chExt cx="1977638" cy="1255800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2443C358-55DF-DDBF-2902-C12D48D32CAD}"/>
                </a:ext>
              </a:extLst>
            </p:cNvPr>
            <p:cNvSpPr/>
            <p:nvPr/>
          </p:nvSpPr>
          <p:spPr>
            <a:xfrm>
              <a:off x="6266580" y="1685193"/>
              <a:ext cx="1977638" cy="12558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ounded Rectangle 6">
              <a:extLst>
                <a:ext uri="{FF2B5EF4-FFF2-40B4-BE49-F238E27FC236}">
                  <a16:creationId xmlns:a16="http://schemas.microsoft.com/office/drawing/2014/main" id="{A3B24CAD-29D6-892A-F7A9-8FC07E1188B4}"/>
                </a:ext>
              </a:extLst>
            </p:cNvPr>
            <p:cNvSpPr txBox="1"/>
            <p:nvPr/>
          </p:nvSpPr>
          <p:spPr>
            <a:xfrm>
              <a:off x="6303361" y="1721974"/>
              <a:ext cx="1904076" cy="11822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kern="1200" dirty="0"/>
                <a:t>Broad rather than deep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F65FE34-2BF5-42AA-FC40-3FA72F061850}"/>
              </a:ext>
            </a:extLst>
          </p:cNvPr>
          <p:cNvGrpSpPr/>
          <p:nvPr/>
        </p:nvGrpSpPr>
        <p:grpSpPr>
          <a:xfrm>
            <a:off x="6993767" y="4329740"/>
            <a:ext cx="1977638" cy="1255800"/>
            <a:chOff x="6266580" y="1685193"/>
            <a:chExt cx="1977638" cy="1255800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F465B477-998D-B4F4-85A4-B7AB0EE01418}"/>
                </a:ext>
              </a:extLst>
            </p:cNvPr>
            <p:cNvSpPr/>
            <p:nvPr/>
          </p:nvSpPr>
          <p:spPr>
            <a:xfrm>
              <a:off x="6266580" y="1685193"/>
              <a:ext cx="1977638" cy="12558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ounded Rectangle 6">
              <a:extLst>
                <a:ext uri="{FF2B5EF4-FFF2-40B4-BE49-F238E27FC236}">
                  <a16:creationId xmlns:a16="http://schemas.microsoft.com/office/drawing/2014/main" id="{0244D1F8-1993-73A4-11A8-9C011C505444}"/>
                </a:ext>
              </a:extLst>
            </p:cNvPr>
            <p:cNvSpPr txBox="1"/>
            <p:nvPr/>
          </p:nvSpPr>
          <p:spPr>
            <a:xfrm>
              <a:off x="6303361" y="1721974"/>
              <a:ext cx="1904076" cy="11822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dirty="0"/>
                <a:t>Professional SE skills from early on</a:t>
              </a:r>
              <a:endParaRPr lang="en-GB" sz="1600" b="1" kern="1200" dirty="0"/>
            </a:p>
          </p:txBody>
        </p:sp>
      </p:grp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39CDC54-7200-5861-E697-DEF0919A4DB3}"/>
              </a:ext>
            </a:extLst>
          </p:cNvPr>
          <p:cNvSpPr/>
          <p:nvPr/>
        </p:nvSpPr>
        <p:spPr>
          <a:xfrm>
            <a:off x="4744649" y="3963262"/>
            <a:ext cx="6475311" cy="18860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26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EEEDE-538C-1AB6-6FE3-384DD653E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40A0-E083-FE70-E896-CC213075B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C6802-576F-AE93-5F08-891CFB03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65482" y="576340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71EBCA-A467-29CB-E0AF-2EDC65C8B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0" y="2187923"/>
            <a:ext cx="1041400" cy="13335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3E32E58-A140-FEC4-C026-694F90345E87}"/>
              </a:ext>
            </a:extLst>
          </p:cNvPr>
          <p:cNvSpPr txBox="1">
            <a:spLocks/>
          </p:cNvSpPr>
          <p:nvPr/>
        </p:nvSpPr>
        <p:spPr>
          <a:xfrm>
            <a:off x="935259" y="3780011"/>
            <a:ext cx="1444182" cy="10994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Challenges</a:t>
            </a:r>
          </a:p>
          <a:p>
            <a:r>
              <a:rPr lang="en-GB" dirty="0"/>
              <a:t>…</a:t>
            </a:r>
          </a:p>
        </p:txBody>
      </p:sp>
      <p:sp>
        <p:nvSpPr>
          <p:cNvPr id="14" name="Notched Right Arrow 13">
            <a:extLst>
              <a:ext uri="{FF2B5EF4-FFF2-40B4-BE49-F238E27FC236}">
                <a16:creationId xmlns:a16="http://schemas.microsoft.com/office/drawing/2014/main" id="{BF9D6A3B-B380-CEC7-C253-09E11CFCC65A}"/>
              </a:ext>
            </a:extLst>
          </p:cNvPr>
          <p:cNvSpPr/>
          <p:nvPr/>
        </p:nvSpPr>
        <p:spPr>
          <a:xfrm>
            <a:off x="2865659" y="2187923"/>
            <a:ext cx="1744441" cy="819150"/>
          </a:xfrm>
          <a:prstGeom prst="notchedRightArrow">
            <a:avLst>
              <a:gd name="adj1" fmla="val 50000"/>
              <a:gd name="adj2" fmla="val 61628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0F690B40-F18F-4914-70EC-4BFFBBE2612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97709" y="1860665"/>
          <a:ext cx="4842852" cy="1919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4A4D29E5-0965-21AA-255B-810DBA4782BE}"/>
              </a:ext>
            </a:extLst>
          </p:cNvPr>
          <p:cNvGrpSpPr/>
          <p:nvPr/>
        </p:nvGrpSpPr>
        <p:grpSpPr>
          <a:xfrm>
            <a:off x="9279103" y="4329740"/>
            <a:ext cx="1977638" cy="1255800"/>
            <a:chOff x="1432352" y="1685193"/>
            <a:chExt cx="1977638" cy="1255800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DDDE432-E3EE-554B-82F8-EEDF04F63113}"/>
                </a:ext>
              </a:extLst>
            </p:cNvPr>
            <p:cNvSpPr/>
            <p:nvPr/>
          </p:nvSpPr>
          <p:spPr>
            <a:xfrm>
              <a:off x="1432352" y="1685193"/>
              <a:ext cx="1977638" cy="12558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ounded Rectangle 4">
              <a:extLst>
                <a:ext uri="{FF2B5EF4-FFF2-40B4-BE49-F238E27FC236}">
                  <a16:creationId xmlns:a16="http://schemas.microsoft.com/office/drawing/2014/main" id="{FF388D2C-C504-D651-83D9-0471B067D648}"/>
                </a:ext>
              </a:extLst>
            </p:cNvPr>
            <p:cNvSpPr txBox="1"/>
            <p:nvPr/>
          </p:nvSpPr>
          <p:spPr>
            <a:xfrm>
              <a:off x="1469133" y="1721974"/>
              <a:ext cx="1904076" cy="11822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dirty="0"/>
                <a:t>Students ready </a:t>
              </a:r>
              <a:r>
                <a:rPr lang="en-GB" sz="1600" b="1" kern="1200" dirty="0"/>
                <a:t>for industry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A1682C-86D2-2797-C4C3-A32AC22F95A8}"/>
              </a:ext>
            </a:extLst>
          </p:cNvPr>
          <p:cNvGrpSpPr/>
          <p:nvPr/>
        </p:nvGrpSpPr>
        <p:grpSpPr>
          <a:xfrm>
            <a:off x="4707868" y="4329740"/>
            <a:ext cx="1977638" cy="1255800"/>
            <a:chOff x="6266580" y="1685193"/>
            <a:chExt cx="1977638" cy="1255800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E680B138-12FA-F268-441B-45CD5B622396}"/>
                </a:ext>
              </a:extLst>
            </p:cNvPr>
            <p:cNvSpPr/>
            <p:nvPr/>
          </p:nvSpPr>
          <p:spPr>
            <a:xfrm>
              <a:off x="6266580" y="1685193"/>
              <a:ext cx="1977638" cy="12558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ounded Rectangle 6">
              <a:extLst>
                <a:ext uri="{FF2B5EF4-FFF2-40B4-BE49-F238E27FC236}">
                  <a16:creationId xmlns:a16="http://schemas.microsoft.com/office/drawing/2014/main" id="{1FA5A69A-F8E2-7F52-2858-7023F5948A8B}"/>
                </a:ext>
              </a:extLst>
            </p:cNvPr>
            <p:cNvSpPr txBox="1"/>
            <p:nvPr/>
          </p:nvSpPr>
          <p:spPr>
            <a:xfrm>
              <a:off x="6303361" y="1721974"/>
              <a:ext cx="1904076" cy="11822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kern="1200" dirty="0"/>
                <a:t>Broad rather than deep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AEF3784-8411-801A-A589-47682D3C1541}"/>
              </a:ext>
            </a:extLst>
          </p:cNvPr>
          <p:cNvGrpSpPr/>
          <p:nvPr/>
        </p:nvGrpSpPr>
        <p:grpSpPr>
          <a:xfrm>
            <a:off x="6993767" y="4329740"/>
            <a:ext cx="1977638" cy="1255800"/>
            <a:chOff x="6266580" y="1685193"/>
            <a:chExt cx="1977638" cy="1255800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CD268D3A-C50E-99AC-B5DB-09593FB0D45F}"/>
                </a:ext>
              </a:extLst>
            </p:cNvPr>
            <p:cNvSpPr/>
            <p:nvPr/>
          </p:nvSpPr>
          <p:spPr>
            <a:xfrm>
              <a:off x="6266580" y="1685193"/>
              <a:ext cx="1977638" cy="12558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ounded Rectangle 6">
              <a:extLst>
                <a:ext uri="{FF2B5EF4-FFF2-40B4-BE49-F238E27FC236}">
                  <a16:creationId xmlns:a16="http://schemas.microsoft.com/office/drawing/2014/main" id="{69B4A960-221E-98A9-7EAF-9E747F5F8A06}"/>
                </a:ext>
              </a:extLst>
            </p:cNvPr>
            <p:cNvSpPr txBox="1"/>
            <p:nvPr/>
          </p:nvSpPr>
          <p:spPr>
            <a:xfrm>
              <a:off x="6303361" y="1721974"/>
              <a:ext cx="1904076" cy="11822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dirty="0"/>
                <a:t>Professional SE skills from early on</a:t>
              </a:r>
              <a:endParaRPr lang="en-GB" sz="1600" b="1" kern="1200" dirty="0"/>
            </a:p>
          </p:txBody>
        </p:sp>
      </p:grp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F2D7F51-624B-78D2-FED2-149351A9B15B}"/>
              </a:ext>
            </a:extLst>
          </p:cNvPr>
          <p:cNvSpPr/>
          <p:nvPr/>
        </p:nvSpPr>
        <p:spPr>
          <a:xfrm>
            <a:off x="4744649" y="3963262"/>
            <a:ext cx="6475311" cy="18860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lded Corner 2">
            <a:extLst>
              <a:ext uri="{FF2B5EF4-FFF2-40B4-BE49-F238E27FC236}">
                <a16:creationId xmlns:a16="http://schemas.microsoft.com/office/drawing/2014/main" id="{C668A645-310E-3EF3-0847-91FDA3CB7466}"/>
              </a:ext>
            </a:extLst>
          </p:cNvPr>
          <p:cNvSpPr/>
          <p:nvPr/>
        </p:nvSpPr>
        <p:spPr>
          <a:xfrm>
            <a:off x="935259" y="5261278"/>
            <a:ext cx="5160741" cy="1330022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Thank you!!!</a:t>
            </a:r>
            <a:br>
              <a:rPr lang="en-US" dirty="0"/>
            </a:br>
            <a:r>
              <a:rPr lang="en-US" dirty="0"/>
              <a:t>Any 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BDF93-7F6D-A096-D118-22867061F7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71405" y="-319950"/>
            <a:ext cx="3386710" cy="135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0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1115-0702-CF0B-C84D-6D9D52BA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E1C27-5D4A-CEA2-29EB-D1527AB1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0" name="Picture 2" descr="Example: Prime Number Checking · Programming Basics with C# - Free Coding  Book with Video Lessons">
            <a:extLst>
              <a:ext uri="{FF2B5EF4-FFF2-40B4-BE49-F238E27FC236}">
                <a16:creationId xmlns:a16="http://schemas.microsoft.com/office/drawing/2014/main" id="{8FC9479B-E736-FCD1-8648-B7D1A0B51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729" y="2040088"/>
            <a:ext cx="4261271" cy="460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DD4B1A3D-FF53-27EA-5476-93C75FDE16DD}"/>
              </a:ext>
            </a:extLst>
          </p:cNvPr>
          <p:cNvSpPr/>
          <p:nvPr/>
        </p:nvSpPr>
        <p:spPr>
          <a:xfrm>
            <a:off x="1542197" y="1409931"/>
            <a:ext cx="3821373" cy="470090"/>
          </a:xfrm>
          <a:prstGeom prst="wedgeRoundRectCallout">
            <a:avLst>
              <a:gd name="adj1" fmla="val -67262"/>
              <a:gd name="adj2" fmla="val -1588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if a number is prime</a:t>
            </a:r>
          </a:p>
        </p:txBody>
      </p:sp>
    </p:spTree>
    <p:extLst>
      <p:ext uri="{BB962C8B-B14F-4D97-AF65-F5344CB8AC3E}">
        <p14:creationId xmlns:p14="http://schemas.microsoft.com/office/powerpoint/2010/main" val="383438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9C8B6-AF1B-8A62-2AAC-E181B0DE1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3C77-1D39-418A-AE64-4A557DEA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429A4-D8DD-2A85-A582-D181DA9D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5C63C-130B-0F03-1281-362E0F8CB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316" y="1270000"/>
            <a:ext cx="9936444" cy="5588000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E97F6D51-59A6-8E73-EA31-13CBEF2B0789}"/>
              </a:ext>
            </a:extLst>
          </p:cNvPr>
          <p:cNvSpPr/>
          <p:nvPr/>
        </p:nvSpPr>
        <p:spPr>
          <a:xfrm>
            <a:off x="677334" y="6223924"/>
            <a:ext cx="3111689" cy="511033"/>
          </a:xfrm>
          <a:prstGeom prst="wedgeRoundRectCallout">
            <a:avLst>
              <a:gd name="adj1" fmla="val -74780"/>
              <a:gd name="adj2" fmla="val -2121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Nowadays…</a:t>
            </a:r>
          </a:p>
        </p:txBody>
      </p:sp>
    </p:spTree>
    <p:extLst>
      <p:ext uri="{BB962C8B-B14F-4D97-AF65-F5344CB8AC3E}">
        <p14:creationId xmlns:p14="http://schemas.microsoft.com/office/powerpoint/2010/main" val="246287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Software Engineering?</a:t>
            </a:r>
          </a:p>
        </p:txBody>
      </p:sp>
      <p:pic>
        <p:nvPicPr>
          <p:cNvPr id="4" name="Picture 2" descr="Software Engineering at Google: Lessons Learned from Programming Over Time:  Amazon.co.uk: Winters, Titus, Manshreck, Tom, Wright, Hyrum: ...">
            <a:extLst>
              <a:ext uri="{FF2B5EF4-FFF2-40B4-BE49-F238E27FC236}">
                <a16:creationId xmlns:a16="http://schemas.microsoft.com/office/drawing/2014/main" id="{6CC461E7-3080-A0F0-20EC-8601420D4D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64"/>
          <a:stretch>
            <a:fillRect/>
          </a:stretch>
        </p:blipFill>
        <p:spPr bwMode="auto">
          <a:xfrm>
            <a:off x="229901" y="1270001"/>
            <a:ext cx="4267038" cy="343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296BAA-2357-8CB6-5E4D-6D87CE2EC960}"/>
              </a:ext>
            </a:extLst>
          </p:cNvPr>
          <p:cNvSpPr txBox="1"/>
          <p:nvPr/>
        </p:nvSpPr>
        <p:spPr>
          <a:xfrm>
            <a:off x="4975668" y="3206755"/>
            <a:ext cx="4475922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“Software engineering is programming integrated over time”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9920A8-151E-C1CC-7177-DFD061F9022F}"/>
              </a:ext>
            </a:extLst>
          </p:cNvPr>
          <p:cNvSpPr txBox="1"/>
          <p:nvPr/>
        </p:nvSpPr>
        <p:spPr>
          <a:xfrm>
            <a:off x="3363686" y="4927601"/>
            <a:ext cx="6916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dirty="0">
                <a:solidFill>
                  <a:schemeClr val="accent6"/>
                </a:solidFill>
              </a:rPr>
              <a:t>Software engineering challenges arise from maintaining larger systems over time (Winters et al, 2020)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B26CBB-65BC-735A-E7DB-D8B130656990}"/>
              </a:ext>
            </a:extLst>
          </p:cNvPr>
          <p:cNvSpPr txBox="1"/>
          <p:nvPr/>
        </p:nvSpPr>
        <p:spPr>
          <a:xfrm>
            <a:off x="503234" y="6144877"/>
            <a:ext cx="8596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Winters, T.,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Manschreck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T., &amp; Wright, H. (2020). </a:t>
            </a:r>
            <a:r>
              <a:rPr lang="en-US" sz="1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Software Engineering at Google: Lessons Learned from Programming Over Time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O’Reilly Media. Available at 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https://abseil.io/resources/swe-book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GB" sz="1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EE9E559-582F-3ACC-855B-790E7BC0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7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Beyond coding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/>
              <a:t>Modern software engineering demands a broader set of skills beyond writing code.</a:t>
            </a:r>
          </a:p>
          <a:p>
            <a:endParaRPr lang="en-GB" sz="2400" dirty="0"/>
          </a:p>
          <a:p>
            <a:r>
              <a:rPr lang="en-GB" sz="2400" dirty="0"/>
              <a:t>Traditionally, </a:t>
            </a:r>
            <a:r>
              <a:rPr sz="2400" dirty="0"/>
              <a:t>CS curricula delay these skills.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Emphasize broader skills: integration, deployment, testing, collaboration.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8BEC1-88A4-1C48-175F-801DAED6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2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066" y="999460"/>
            <a:ext cx="5698067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Our Case Study: </a:t>
            </a:r>
            <a:br>
              <a:rPr lang="en-US" sz="5400" dirty="0"/>
            </a:br>
            <a:r>
              <a:rPr lang="en-US" sz="5400" dirty="0"/>
              <a:t>Software Systems Engineering module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1970" y="999460"/>
            <a:ext cx="3937403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MSc conversion programme</a:t>
            </a: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AF721-E24E-921C-E359-15A6FF57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4D717-C7B1-836F-20F1-974B870E4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BA0EB-A320-5725-7A66-ECC99263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Previous Module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52544-A58A-10A4-F0A2-E53781774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E4C259-C296-BCEC-BD99-C615E2351BA3}"/>
              </a:ext>
            </a:extLst>
          </p:cNvPr>
          <p:cNvSpPr/>
          <p:nvPr/>
        </p:nvSpPr>
        <p:spPr>
          <a:xfrm>
            <a:off x="1149531" y="1658983"/>
            <a:ext cx="1768467" cy="1384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Programming module 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287CC8-5CA3-366C-F33F-BCCD03022AA4}"/>
              </a:ext>
            </a:extLst>
          </p:cNvPr>
          <p:cNvSpPr/>
          <p:nvPr/>
        </p:nvSpPr>
        <p:spPr>
          <a:xfrm>
            <a:off x="1149531" y="3966755"/>
            <a:ext cx="1768467" cy="1384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Free form Team Projects</a:t>
            </a:r>
          </a:p>
          <a:p>
            <a:pPr algn="ctr"/>
            <a:endParaRPr lang="en-US" dirty="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13BF92B-3B9A-4CA8-6D1F-869739C26032}"/>
              </a:ext>
            </a:extLst>
          </p:cNvPr>
          <p:cNvSpPr/>
          <p:nvPr/>
        </p:nvSpPr>
        <p:spPr>
          <a:xfrm>
            <a:off x="1828800" y="3135086"/>
            <a:ext cx="204964" cy="6014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E71B6-D89A-D77D-BC94-9629B077B5DB}"/>
              </a:ext>
            </a:extLst>
          </p:cNvPr>
          <p:cNvSpPr txBox="1"/>
          <p:nvPr/>
        </p:nvSpPr>
        <p:spPr>
          <a:xfrm>
            <a:off x="232276" y="1981982"/>
            <a:ext cx="89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A54FA-F13D-2BBD-1CAB-A80AA3778B98}"/>
              </a:ext>
            </a:extLst>
          </p:cNvPr>
          <p:cNvSpPr txBox="1"/>
          <p:nvPr/>
        </p:nvSpPr>
        <p:spPr>
          <a:xfrm>
            <a:off x="259416" y="4322021"/>
            <a:ext cx="89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 2</a:t>
            </a:r>
          </a:p>
        </p:txBody>
      </p:sp>
    </p:spTree>
    <p:extLst>
      <p:ext uri="{BB962C8B-B14F-4D97-AF65-F5344CB8AC3E}">
        <p14:creationId xmlns:p14="http://schemas.microsoft.com/office/powerpoint/2010/main" val="201692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D133F-3900-394E-B628-C186AB51D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2765-FA1A-BD61-F55E-B0431B4D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Previous Module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9E62A-C526-53CD-B8D2-DDE2A595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C6D4F7-3B2B-2B4E-D0EF-3E213F9F5226}"/>
              </a:ext>
            </a:extLst>
          </p:cNvPr>
          <p:cNvSpPr/>
          <p:nvPr/>
        </p:nvSpPr>
        <p:spPr>
          <a:xfrm>
            <a:off x="1149531" y="1658983"/>
            <a:ext cx="1768467" cy="1384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Programming module 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3D6512-445D-E556-BA18-B736A67D65AC}"/>
              </a:ext>
            </a:extLst>
          </p:cNvPr>
          <p:cNvSpPr/>
          <p:nvPr/>
        </p:nvSpPr>
        <p:spPr>
          <a:xfrm>
            <a:off x="1149531" y="3966755"/>
            <a:ext cx="1768467" cy="1384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Free form Team Projects</a:t>
            </a:r>
          </a:p>
          <a:p>
            <a:pPr algn="ctr"/>
            <a:endParaRPr lang="en-US" dirty="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19CAD981-FF68-55BC-63B6-FC06C9C1C410}"/>
              </a:ext>
            </a:extLst>
          </p:cNvPr>
          <p:cNvSpPr/>
          <p:nvPr/>
        </p:nvSpPr>
        <p:spPr>
          <a:xfrm>
            <a:off x="1828800" y="3135086"/>
            <a:ext cx="204964" cy="6014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4625B-307A-49FC-2F2E-661D2EC21972}"/>
              </a:ext>
            </a:extLst>
          </p:cNvPr>
          <p:cNvSpPr txBox="1">
            <a:spLocks/>
          </p:cNvSpPr>
          <p:nvPr/>
        </p:nvSpPr>
        <p:spPr>
          <a:xfrm>
            <a:off x="4975668" y="1894778"/>
            <a:ext cx="4619706" cy="32638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Challenges identified</a:t>
            </a:r>
          </a:p>
          <a:p>
            <a:r>
              <a:rPr lang="en-GB" dirty="0"/>
              <a:t>Inconsistent learning experiences</a:t>
            </a:r>
          </a:p>
          <a:p>
            <a:r>
              <a:rPr lang="en-GB" dirty="0"/>
              <a:t>Lack of support</a:t>
            </a:r>
          </a:p>
          <a:p>
            <a:r>
              <a:rPr lang="en-GB" dirty="0"/>
              <a:t>Limited application of engineering practices</a:t>
            </a:r>
          </a:p>
          <a:p>
            <a:r>
              <a:rPr lang="en-GB" dirty="0"/>
              <a:t>Lack of collaboration early on</a:t>
            </a:r>
          </a:p>
          <a:p>
            <a:r>
              <a:rPr lang="en-GB" dirty="0"/>
              <a:t>Disconnection between taught content and project needs</a:t>
            </a:r>
          </a:p>
          <a:p>
            <a:r>
              <a:rPr lang="en-GB" dirty="0"/>
              <a:t>Students overwhelmed by self-study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A68E3-9FEE-DD9D-8946-FE293519BF77}"/>
              </a:ext>
            </a:extLst>
          </p:cNvPr>
          <p:cNvSpPr txBox="1"/>
          <p:nvPr/>
        </p:nvSpPr>
        <p:spPr>
          <a:xfrm>
            <a:off x="232276" y="1981982"/>
            <a:ext cx="89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4A1A7-40B3-19FC-E4B1-C6A7194F1E06}"/>
              </a:ext>
            </a:extLst>
          </p:cNvPr>
          <p:cNvSpPr txBox="1"/>
          <p:nvPr/>
        </p:nvSpPr>
        <p:spPr>
          <a:xfrm>
            <a:off x="259416" y="4322021"/>
            <a:ext cx="89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 2</a:t>
            </a:r>
          </a:p>
        </p:txBody>
      </p:sp>
    </p:spTree>
    <p:extLst>
      <p:ext uri="{BB962C8B-B14F-4D97-AF65-F5344CB8AC3E}">
        <p14:creationId xmlns:p14="http://schemas.microsoft.com/office/powerpoint/2010/main" val="150761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A1C48-495D-FD6F-AC14-1D60FC81E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2E7E-2FA9-BD31-C500-99E9BFCC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Previous Module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8EF03-8E80-68AA-C526-9CA558ED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9A2975-D0D4-EFD5-9C9F-1F9802CC9C1A}"/>
              </a:ext>
            </a:extLst>
          </p:cNvPr>
          <p:cNvSpPr/>
          <p:nvPr/>
        </p:nvSpPr>
        <p:spPr>
          <a:xfrm>
            <a:off x="1149531" y="1658983"/>
            <a:ext cx="1768467" cy="1384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Programming module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561674-2A24-EB1C-F9DF-B3ED163A0A02}"/>
              </a:ext>
            </a:extLst>
          </p:cNvPr>
          <p:cNvSpPr/>
          <p:nvPr/>
        </p:nvSpPr>
        <p:spPr>
          <a:xfrm>
            <a:off x="1149531" y="3966755"/>
            <a:ext cx="1768467" cy="1384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Free form Team Projects</a:t>
            </a:r>
          </a:p>
          <a:p>
            <a:pPr algn="ctr"/>
            <a:endParaRPr lang="en-US" dirty="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F8E0D072-692D-9F8D-713E-0C35CB841794}"/>
              </a:ext>
            </a:extLst>
          </p:cNvPr>
          <p:cNvSpPr/>
          <p:nvPr/>
        </p:nvSpPr>
        <p:spPr>
          <a:xfrm>
            <a:off x="1828800" y="3135086"/>
            <a:ext cx="204964" cy="6014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7C3CA9-7ED2-0D6C-4D01-29326345C9A8}"/>
              </a:ext>
            </a:extLst>
          </p:cNvPr>
          <p:cNvSpPr/>
          <p:nvPr/>
        </p:nvSpPr>
        <p:spPr>
          <a:xfrm>
            <a:off x="7706429" y="1658983"/>
            <a:ext cx="1768467" cy="3692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Systems Engineering</a:t>
            </a:r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0C612C-F5D7-5074-55F5-FD172795FF61}"/>
              </a:ext>
            </a:extLst>
          </p:cNvPr>
          <p:cNvSpPr/>
          <p:nvPr/>
        </p:nvSpPr>
        <p:spPr>
          <a:xfrm>
            <a:off x="5737068" y="1658982"/>
            <a:ext cx="1768467" cy="1384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Programming</a:t>
            </a:r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F90A14-76BC-9B89-B691-31123F102E15}"/>
              </a:ext>
            </a:extLst>
          </p:cNvPr>
          <p:cNvSpPr txBox="1"/>
          <p:nvPr/>
        </p:nvSpPr>
        <p:spPr>
          <a:xfrm>
            <a:off x="232276" y="1981982"/>
            <a:ext cx="89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F2982F-B9D8-E305-759A-02C8744D2222}"/>
              </a:ext>
            </a:extLst>
          </p:cNvPr>
          <p:cNvSpPr txBox="1"/>
          <p:nvPr/>
        </p:nvSpPr>
        <p:spPr>
          <a:xfrm>
            <a:off x="259416" y="4322021"/>
            <a:ext cx="89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 2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05B503-D7F1-6972-7D65-532091DD1640}"/>
              </a:ext>
            </a:extLst>
          </p:cNvPr>
          <p:cNvGrpSpPr/>
          <p:nvPr/>
        </p:nvGrpSpPr>
        <p:grpSpPr>
          <a:xfrm>
            <a:off x="520419" y="1471602"/>
            <a:ext cx="2859120" cy="4069440"/>
            <a:chOff x="520419" y="1471602"/>
            <a:chExt cx="2859120" cy="406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5E3B07-56AA-E1EC-F2FC-30A46CA952C1}"/>
                    </a:ext>
                  </a:extLst>
                </p14:cNvPr>
                <p14:cNvContentPartPr/>
                <p14:nvPr/>
              </p14:nvContentPartPr>
              <p14:xfrm>
                <a:off x="520419" y="1471602"/>
                <a:ext cx="2396520" cy="4064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5E3B07-56AA-E1EC-F2FC-30A46CA952C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4419" y="1435602"/>
                  <a:ext cx="2468160" cy="41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2EBC086-8EBF-3C50-9ABD-3D2819E77D11}"/>
                    </a:ext>
                  </a:extLst>
                </p14:cNvPr>
                <p14:cNvContentPartPr/>
                <p14:nvPr/>
              </p14:nvContentPartPr>
              <p14:xfrm>
                <a:off x="691419" y="1666722"/>
                <a:ext cx="2688120" cy="3874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2EBC086-8EBF-3C50-9ABD-3D2819E77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5779" y="1631082"/>
                  <a:ext cx="2759760" cy="3945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124445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3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003E74"/>
      </a:accent1>
      <a:accent2>
        <a:srgbClr val="58B6C0"/>
      </a:accent2>
      <a:accent3>
        <a:srgbClr val="D3EFFB"/>
      </a:accent3>
      <a:accent4>
        <a:srgbClr val="9C9C9C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1062</TotalTime>
  <Words>1321</Words>
  <Application>Microsoft Macintosh PowerPoint</Application>
  <PresentationFormat>Widescreen</PresentationFormat>
  <Paragraphs>178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Arial</vt:lpstr>
      <vt:lpstr>Imperial Sans Display</vt:lpstr>
      <vt:lpstr>Times New Roman</vt:lpstr>
      <vt:lpstr>Trebuchet MS</vt:lpstr>
      <vt:lpstr>Wingdings 3</vt:lpstr>
      <vt:lpstr>Facet</vt:lpstr>
      <vt:lpstr>Beyond Coding:  Lean Learning for  real-world Software Engineering</vt:lpstr>
      <vt:lpstr>Beyond Coding</vt:lpstr>
      <vt:lpstr>Beyond Coding</vt:lpstr>
      <vt:lpstr>What is Software Engineering?</vt:lpstr>
      <vt:lpstr>Beyond coding</vt:lpstr>
      <vt:lpstr>Our Case Study:  Software Systems Engineering module</vt:lpstr>
      <vt:lpstr>Previous Module Design</vt:lpstr>
      <vt:lpstr>Previous Module Design</vt:lpstr>
      <vt:lpstr>Previous Module Design</vt:lpstr>
      <vt:lpstr>LEAN METHODOLOGY / APPROACH.</vt:lpstr>
      <vt:lpstr>Redesigning the Module</vt:lpstr>
      <vt:lpstr>Topics Taught</vt:lpstr>
      <vt:lpstr>Example</vt:lpstr>
      <vt:lpstr>Evaluation</vt:lpstr>
      <vt:lpstr>Student Feedback</vt:lpstr>
      <vt:lpstr>Discussion</vt:lpstr>
      <vt:lpstr>PowerPoint Presentation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Fraca Santamaria, Estibaliz</dc:creator>
  <cp:lastModifiedBy>Fraca Santamaria, Estibaliz</cp:lastModifiedBy>
  <cp:revision>17</cp:revision>
  <dcterms:created xsi:type="dcterms:W3CDTF">2025-06-23T11:43:50Z</dcterms:created>
  <dcterms:modified xsi:type="dcterms:W3CDTF">2025-07-03T21:34:50Z</dcterms:modified>
</cp:coreProperties>
</file>