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88" d="100"/>
          <a:sy n="88" d="100"/>
        </p:scale>
        <p:origin x="1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C1BE-BB7F-3B44-8A68-4C5CA9B6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08222-111C-B142-AB42-92DE10EB3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64D1-BCD3-474D-83AF-52B3D4B8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0349-766F-154D-94E5-041783FF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175C-9075-3E4E-B1F6-F049629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6F65-C070-7042-B2D7-72FC3B4E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71F0-6A44-1F42-8B08-A71608841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28DB-7A2A-174D-A18D-1AE17FC6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CB8B-E1F9-EC43-BF61-219AA10E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ABE7-F970-C244-A12E-C8A4E2C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826F0-84C6-7F44-9A64-B7E473E2A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B28B-6326-8149-846A-9A7838EE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6A74-7AFC-B94B-9CF1-C182A753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7FDB-F189-5842-942A-8148CFEC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9D86-3FD1-0541-81CD-F12176EC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586D-B170-9249-B604-B03491FF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0C2E-D2AC-7946-98D7-D98CF5A4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9DD3-9B5B-384A-A715-CD3BA7F3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85A3-75F0-3D40-8562-90EA97E1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8B57-3854-8D47-9E8B-5C384E8F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AD4-0064-7841-BB12-E3F25DB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A618-CD39-664D-9BBB-88D79409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8847-4977-C94D-B2A9-2ACF98DD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45B3-0FEF-D641-B8A6-56C41EB4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CAD-6D6D-D645-B38A-A0C88D3F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00E-03C2-B545-A36F-37DEEFBF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6240-D922-044E-82C9-59FC42B33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6FEC-9FFD-B840-A93E-CE902CD1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E0D1-E8B1-E74D-BE25-C0050A8D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874E-242E-1E44-9837-A48C4DAB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72051-963A-F341-B901-ED84580F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50CB-C90F-2842-9CD4-807601E6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63CC-DFA3-8444-941B-AFE17262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F5B84-21DF-BD4E-B960-6339E6904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B9DE4-2C15-5140-B4A7-2ABD841C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7009-461B-5042-A7E0-7510C680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72385-ADF8-AC44-915A-7E30F0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BCC0F-C2F9-0E42-9BBC-10D5D1A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66065-1C41-8C46-9D57-FF62ECE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D45F-1214-A945-93F0-1D33EA95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27CC7-5080-7041-A8B1-96E0659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61934-14C9-DC44-A9A4-E0BEA42B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AA99C-E351-6F41-AC94-6C7C00E6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54F38-F413-9249-AC58-D5E67AE0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4746E-E753-C043-998F-72CB3473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E0C1-F8DC-BC49-9626-90C0E386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8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A4F3-F884-F646-B9FA-60116BC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9C0A-0FDD-3E49-ABEB-9D336A1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08AB-6303-504E-820F-5DB936CF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E56B-0507-6D42-B33C-6213A09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83CC-035B-594C-9A25-E194D29C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14C3-A3FE-624E-A7D4-92864545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9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8D86-F6C2-6C43-A323-EF536042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E6CD1-F682-0E46-82E4-F9FB6A199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A1778-C9A7-8943-BAAD-8A9AF493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65A5F-642C-E24D-823B-F10359F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04C4-CE0D-6E41-9A61-26557869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22137-D9D9-F24D-AF39-041F8AF2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1783D-8CF6-8D43-9ADA-1A706F96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A20E6-E49D-B540-947F-42390E7C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F343-2490-2B4E-B565-5BC8AE598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0D15-B7CA-C142-B506-48471B64FA71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1B98-D722-944B-A43C-0E307FB01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0E12-B9E9-2942-9DCD-B30BD3E4E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78AC-7E3E-334C-878C-575A07F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C053C-0DD3-2C45-9625-8019975F79D9}"/>
              </a:ext>
            </a:extLst>
          </p:cNvPr>
          <p:cNvSpPr/>
          <p:nvPr/>
        </p:nvSpPr>
        <p:spPr>
          <a:xfrm>
            <a:off x="817204" y="356624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E40163-9D31-BD4E-844D-6B662E59F9E7}"/>
              </a:ext>
            </a:extLst>
          </p:cNvPr>
          <p:cNvCxnSpPr>
            <a:cxnSpLocks/>
          </p:cNvCxnSpPr>
          <p:nvPr/>
        </p:nvCxnSpPr>
        <p:spPr>
          <a:xfrm>
            <a:off x="2327028" y="78988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5965B-4E38-BC4A-AE8C-8863B7376617}"/>
              </a:ext>
            </a:extLst>
          </p:cNvPr>
          <p:cNvSpPr txBox="1"/>
          <p:nvPr/>
        </p:nvSpPr>
        <p:spPr>
          <a:xfrm>
            <a:off x="923705" y="464077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</a:t>
            </a:r>
            <a:br>
              <a:rPr lang="en-US" dirty="0"/>
            </a:br>
            <a:r>
              <a:rPr lang="en-US" dirty="0"/>
              <a:t>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B7AAA-3C92-0F4A-B323-17AEBAA01FD4}"/>
              </a:ext>
            </a:extLst>
          </p:cNvPr>
          <p:cNvSpPr/>
          <p:nvPr/>
        </p:nvSpPr>
        <p:spPr>
          <a:xfrm>
            <a:off x="3012828" y="356623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DBD1F-260C-4A4E-9947-80338D82DC1B}"/>
              </a:ext>
            </a:extLst>
          </p:cNvPr>
          <p:cNvSpPr txBox="1"/>
          <p:nvPr/>
        </p:nvSpPr>
        <p:spPr>
          <a:xfrm>
            <a:off x="3349997" y="464077"/>
            <a:ext cx="835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  <a:br>
              <a:rPr lang="en-US" dirty="0"/>
            </a:br>
            <a:r>
              <a:rPr lang="en-US" dirty="0"/>
              <a:t>Coding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E0993-EE8A-AC4A-987E-348BBBA2ABBA}"/>
              </a:ext>
            </a:extLst>
          </p:cNvPr>
          <p:cNvCxnSpPr>
            <a:cxnSpLocks/>
          </p:cNvCxnSpPr>
          <p:nvPr/>
        </p:nvCxnSpPr>
        <p:spPr>
          <a:xfrm>
            <a:off x="4522652" y="79252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BC3947-CE9A-154F-9760-94B4AF15AF4A}"/>
              </a:ext>
            </a:extLst>
          </p:cNvPr>
          <p:cNvSpPr/>
          <p:nvPr/>
        </p:nvSpPr>
        <p:spPr>
          <a:xfrm>
            <a:off x="5208452" y="359266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5FDF5-A6AB-C848-82A9-1A8BDD847040}"/>
              </a:ext>
            </a:extLst>
          </p:cNvPr>
          <p:cNvSpPr txBox="1"/>
          <p:nvPr/>
        </p:nvSpPr>
        <p:spPr>
          <a:xfrm>
            <a:off x="5332807" y="605219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Transmitter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08307-74D5-614D-B8DF-DD7B816F860A}"/>
              </a:ext>
            </a:extLst>
          </p:cNvPr>
          <p:cNvSpPr/>
          <p:nvPr/>
        </p:nvSpPr>
        <p:spPr>
          <a:xfrm>
            <a:off x="8255645" y="2004537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BE592-37FA-0C48-9A9D-8C03F872EE96}"/>
              </a:ext>
            </a:extLst>
          </p:cNvPr>
          <p:cNvSpPr txBox="1"/>
          <p:nvPr/>
        </p:nvSpPr>
        <p:spPr>
          <a:xfrm>
            <a:off x="8521480" y="211198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0CACB-5EDB-8441-B240-40980E92791D}"/>
              </a:ext>
            </a:extLst>
          </p:cNvPr>
          <p:cNvSpPr/>
          <p:nvPr/>
        </p:nvSpPr>
        <p:spPr>
          <a:xfrm>
            <a:off x="817204" y="3757834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4ADE50-C7D6-3C43-8D66-2999A9559D99}"/>
              </a:ext>
            </a:extLst>
          </p:cNvPr>
          <p:cNvCxnSpPr>
            <a:cxnSpLocks/>
          </p:cNvCxnSpPr>
          <p:nvPr/>
        </p:nvCxnSpPr>
        <p:spPr>
          <a:xfrm>
            <a:off x="2327028" y="419109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D31088-9DFE-5246-BF61-809D5C31F1D8}"/>
              </a:ext>
            </a:extLst>
          </p:cNvPr>
          <p:cNvSpPr txBox="1"/>
          <p:nvPr/>
        </p:nvSpPr>
        <p:spPr>
          <a:xfrm>
            <a:off x="923705" y="3865287"/>
            <a:ext cx="129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</a:t>
            </a:r>
            <a:br>
              <a:rPr lang="en-US" dirty="0"/>
            </a:br>
            <a:r>
              <a:rPr lang="en-US" dirty="0"/>
              <a:t>Sink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2AF21-B5BE-8441-8F14-36E898F53B70}"/>
              </a:ext>
            </a:extLst>
          </p:cNvPr>
          <p:cNvSpPr/>
          <p:nvPr/>
        </p:nvSpPr>
        <p:spPr>
          <a:xfrm>
            <a:off x="3012828" y="3757833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EACA7-5D58-5348-9515-874352E5201B}"/>
              </a:ext>
            </a:extLst>
          </p:cNvPr>
          <p:cNvSpPr txBox="1"/>
          <p:nvPr/>
        </p:nvSpPr>
        <p:spPr>
          <a:xfrm>
            <a:off x="3234742" y="3865287"/>
            <a:ext cx="106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  <a:br>
              <a:rPr lang="en-US" dirty="0"/>
            </a:br>
            <a:r>
              <a:rPr lang="en-US" dirty="0"/>
              <a:t>Decoding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D89C63-712B-8744-9A37-CECB0208FD88}"/>
              </a:ext>
            </a:extLst>
          </p:cNvPr>
          <p:cNvSpPr/>
          <p:nvPr/>
        </p:nvSpPr>
        <p:spPr>
          <a:xfrm>
            <a:off x="5208452" y="3760476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3FFB2-D808-B046-B698-8C7389A8B4E0}"/>
              </a:ext>
            </a:extLst>
          </p:cNvPr>
          <p:cNvSpPr txBox="1"/>
          <p:nvPr/>
        </p:nvSpPr>
        <p:spPr>
          <a:xfrm>
            <a:off x="5471019" y="400642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0C95FA-584D-324B-BF08-1CEAA1AF1448}"/>
              </a:ext>
            </a:extLst>
          </p:cNvPr>
          <p:cNvCxnSpPr>
            <a:cxnSpLocks/>
          </p:cNvCxnSpPr>
          <p:nvPr/>
        </p:nvCxnSpPr>
        <p:spPr>
          <a:xfrm>
            <a:off x="4514694" y="418845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EE1A11-1984-8F4E-BA01-6688E3C9FA0B}"/>
              </a:ext>
            </a:extLst>
          </p:cNvPr>
          <p:cNvCxnSpPr>
            <a:cxnSpLocks/>
          </p:cNvCxnSpPr>
          <p:nvPr/>
        </p:nvCxnSpPr>
        <p:spPr>
          <a:xfrm>
            <a:off x="6702360" y="4185807"/>
            <a:ext cx="22799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B08787-4A64-354C-9D8F-1B68DD33B90D}"/>
              </a:ext>
            </a:extLst>
          </p:cNvPr>
          <p:cNvSpPr txBox="1"/>
          <p:nvPr/>
        </p:nvSpPr>
        <p:spPr>
          <a:xfrm>
            <a:off x="707167" y="1383819"/>
            <a:ext cx="1729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Voice / Audio</a:t>
            </a:r>
          </a:p>
          <a:p>
            <a:pPr marL="285750" indent="-285750">
              <a:buFontTx/>
              <a:buChar char="-"/>
            </a:pPr>
            <a:r>
              <a:rPr lang="en-US" dirty="0"/>
              <a:t>Video</a:t>
            </a:r>
          </a:p>
          <a:p>
            <a:pPr marL="285750" indent="-285750">
              <a:buFontTx/>
              <a:buChar char="-"/>
            </a:pPr>
            <a:r>
              <a:rPr lang="en-US" dirty="0"/>
              <a:t>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6C7123-0189-9C48-87A8-771ABF637D7F}"/>
              </a:ext>
            </a:extLst>
          </p:cNvPr>
          <p:cNvSpPr txBox="1"/>
          <p:nvPr/>
        </p:nvSpPr>
        <p:spPr>
          <a:xfrm>
            <a:off x="3012828" y="1383818"/>
            <a:ext cx="172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Sampling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Quantization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Compression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4AF6A9-EDA7-0147-84E3-C6A6717AA86A}"/>
              </a:ext>
            </a:extLst>
          </p:cNvPr>
          <p:cNvSpPr txBox="1"/>
          <p:nvPr/>
        </p:nvSpPr>
        <p:spPr>
          <a:xfrm>
            <a:off x="5126084" y="1383818"/>
            <a:ext cx="2404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Error-Control Coding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Amplification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9A4AB2-5670-0348-8F19-7F1303F5777F}"/>
              </a:ext>
            </a:extLst>
          </p:cNvPr>
          <p:cNvCxnSpPr>
            <a:cxnSpLocks/>
          </p:cNvCxnSpPr>
          <p:nvPr/>
        </p:nvCxnSpPr>
        <p:spPr>
          <a:xfrm>
            <a:off x="8982309" y="805898"/>
            <a:ext cx="0" cy="1198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C3F255-2B67-7341-85F4-35FEE5689576}"/>
              </a:ext>
            </a:extLst>
          </p:cNvPr>
          <p:cNvCxnSpPr>
            <a:cxnSpLocks/>
          </p:cNvCxnSpPr>
          <p:nvPr/>
        </p:nvCxnSpPr>
        <p:spPr>
          <a:xfrm>
            <a:off x="6718276" y="805898"/>
            <a:ext cx="22640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37727E-19E4-9D44-B806-D594262B5E67}"/>
              </a:ext>
            </a:extLst>
          </p:cNvPr>
          <p:cNvCxnSpPr>
            <a:cxnSpLocks/>
          </p:cNvCxnSpPr>
          <p:nvPr/>
        </p:nvCxnSpPr>
        <p:spPr>
          <a:xfrm>
            <a:off x="8982309" y="2880643"/>
            <a:ext cx="0" cy="130516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9184E57-2BCE-5043-BC76-9FBA95FEE72C}"/>
              </a:ext>
            </a:extLst>
          </p:cNvPr>
          <p:cNvSpPr txBox="1"/>
          <p:nvPr/>
        </p:nvSpPr>
        <p:spPr>
          <a:xfrm>
            <a:off x="9949509" y="1973489"/>
            <a:ext cx="2079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Copper Wire</a:t>
            </a:r>
          </a:p>
          <a:p>
            <a:pPr marL="285750" indent="-285750">
              <a:buFontTx/>
              <a:buChar char="-"/>
            </a:pPr>
            <a:r>
              <a:rPr lang="en-US" dirty="0"/>
              <a:t>Fiber Optic Cable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EM Wave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319B75-3A73-8B4A-B409-35A758A6B084}"/>
              </a:ext>
            </a:extLst>
          </p:cNvPr>
          <p:cNvSpPr txBox="1"/>
          <p:nvPr/>
        </p:nvSpPr>
        <p:spPr>
          <a:xfrm>
            <a:off x="5185041" y="4721685"/>
            <a:ext cx="2635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Physical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Amplification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Synchronization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Demodulation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Error-Control Decoding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07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C053C-0DD3-2C45-9625-8019975F79D9}"/>
              </a:ext>
            </a:extLst>
          </p:cNvPr>
          <p:cNvSpPr/>
          <p:nvPr/>
        </p:nvSpPr>
        <p:spPr>
          <a:xfrm>
            <a:off x="2210576" y="2076183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E40163-9D31-BD4E-844D-6B662E59F9E7}"/>
              </a:ext>
            </a:extLst>
          </p:cNvPr>
          <p:cNvCxnSpPr>
            <a:cxnSpLocks/>
          </p:cNvCxnSpPr>
          <p:nvPr/>
        </p:nvCxnSpPr>
        <p:spPr>
          <a:xfrm>
            <a:off x="3720400" y="250944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5965B-4E38-BC4A-AE8C-8863B7376617}"/>
              </a:ext>
            </a:extLst>
          </p:cNvPr>
          <p:cNvSpPr txBox="1"/>
          <p:nvPr/>
        </p:nvSpPr>
        <p:spPr>
          <a:xfrm>
            <a:off x="2259341" y="2183636"/>
            <a:ext cx="14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Error-Control</a:t>
            </a:r>
            <a:br>
              <a:rPr lang="en-US" dirty="0"/>
            </a:br>
            <a:r>
              <a:rPr lang="en-US" dirty="0"/>
              <a:t>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B7AAA-3C92-0F4A-B323-17AEBAA01FD4}"/>
              </a:ext>
            </a:extLst>
          </p:cNvPr>
          <p:cNvSpPr/>
          <p:nvPr/>
        </p:nvSpPr>
        <p:spPr>
          <a:xfrm>
            <a:off x="4406200" y="2076182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DBD1F-260C-4A4E-9947-80338D82DC1B}"/>
              </a:ext>
            </a:extLst>
          </p:cNvPr>
          <p:cNvSpPr txBox="1"/>
          <p:nvPr/>
        </p:nvSpPr>
        <p:spPr>
          <a:xfrm>
            <a:off x="4520009" y="2183636"/>
            <a:ext cx="128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Baseband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Modulation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E0993-EE8A-AC4A-987E-348BBBA2ABBA}"/>
              </a:ext>
            </a:extLst>
          </p:cNvPr>
          <p:cNvCxnSpPr>
            <a:cxnSpLocks/>
          </p:cNvCxnSpPr>
          <p:nvPr/>
        </p:nvCxnSpPr>
        <p:spPr>
          <a:xfrm>
            <a:off x="5916024" y="251208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BC3947-CE9A-154F-9760-94B4AF15AF4A}"/>
              </a:ext>
            </a:extLst>
          </p:cNvPr>
          <p:cNvSpPr/>
          <p:nvPr/>
        </p:nvSpPr>
        <p:spPr>
          <a:xfrm>
            <a:off x="6601824" y="2078825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5FDF5-A6AB-C848-82A9-1A8BDD847040}"/>
              </a:ext>
            </a:extLst>
          </p:cNvPr>
          <p:cNvSpPr txBox="1"/>
          <p:nvPr/>
        </p:nvSpPr>
        <p:spPr>
          <a:xfrm>
            <a:off x="6715631" y="2183634"/>
            <a:ext cx="128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0CACB-5EDB-8441-B240-40980E92791D}"/>
              </a:ext>
            </a:extLst>
          </p:cNvPr>
          <p:cNvSpPr/>
          <p:nvPr/>
        </p:nvSpPr>
        <p:spPr>
          <a:xfrm>
            <a:off x="2210576" y="3721454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4ADE50-C7D6-3C43-8D66-2999A9559D99}"/>
              </a:ext>
            </a:extLst>
          </p:cNvPr>
          <p:cNvCxnSpPr>
            <a:cxnSpLocks/>
          </p:cNvCxnSpPr>
          <p:nvPr/>
        </p:nvCxnSpPr>
        <p:spPr>
          <a:xfrm>
            <a:off x="3720400" y="415471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D31088-9DFE-5246-BF61-809D5C31F1D8}"/>
              </a:ext>
            </a:extLst>
          </p:cNvPr>
          <p:cNvSpPr txBox="1"/>
          <p:nvPr/>
        </p:nvSpPr>
        <p:spPr>
          <a:xfrm>
            <a:off x="2454520" y="3828907"/>
            <a:ext cx="102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2AF21-B5BE-8441-8F14-36E898F53B70}"/>
              </a:ext>
            </a:extLst>
          </p:cNvPr>
          <p:cNvSpPr/>
          <p:nvPr/>
        </p:nvSpPr>
        <p:spPr>
          <a:xfrm>
            <a:off x="4406200" y="3721453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EACA7-5D58-5348-9515-874352E5201B}"/>
              </a:ext>
            </a:extLst>
          </p:cNvPr>
          <p:cNvSpPr txBox="1"/>
          <p:nvPr/>
        </p:nvSpPr>
        <p:spPr>
          <a:xfrm>
            <a:off x="4686112" y="3828907"/>
            <a:ext cx="95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 &amp;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D89C63-712B-8744-9A37-CECB0208FD88}"/>
              </a:ext>
            </a:extLst>
          </p:cNvPr>
          <p:cNvSpPr/>
          <p:nvPr/>
        </p:nvSpPr>
        <p:spPr>
          <a:xfrm>
            <a:off x="6601824" y="3724096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3FFB2-D808-B046-B698-8C7389A8B4E0}"/>
              </a:ext>
            </a:extLst>
          </p:cNvPr>
          <p:cNvSpPr txBox="1"/>
          <p:nvPr/>
        </p:nvSpPr>
        <p:spPr>
          <a:xfrm>
            <a:off x="6715631" y="3828907"/>
            <a:ext cx="128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Modulation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0C95FA-584D-324B-BF08-1CEAA1AF1448}"/>
              </a:ext>
            </a:extLst>
          </p:cNvPr>
          <p:cNvCxnSpPr>
            <a:cxnSpLocks/>
          </p:cNvCxnSpPr>
          <p:nvPr/>
        </p:nvCxnSpPr>
        <p:spPr>
          <a:xfrm>
            <a:off x="5908066" y="415207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EE1A11-1984-8F4E-BA01-6688E3C9FA0B}"/>
              </a:ext>
            </a:extLst>
          </p:cNvPr>
          <p:cNvCxnSpPr>
            <a:cxnSpLocks/>
          </p:cNvCxnSpPr>
          <p:nvPr/>
        </p:nvCxnSpPr>
        <p:spPr>
          <a:xfrm>
            <a:off x="8095732" y="4149427"/>
            <a:ext cx="127846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9A4AB2-5670-0348-8F19-7F1303F5777F}"/>
              </a:ext>
            </a:extLst>
          </p:cNvPr>
          <p:cNvCxnSpPr>
            <a:cxnSpLocks/>
          </p:cNvCxnSpPr>
          <p:nvPr/>
        </p:nvCxnSpPr>
        <p:spPr>
          <a:xfrm>
            <a:off x="9374195" y="2525457"/>
            <a:ext cx="0" cy="162397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C3F255-2B67-7341-85F4-35FEE5689576}"/>
              </a:ext>
            </a:extLst>
          </p:cNvPr>
          <p:cNvCxnSpPr>
            <a:cxnSpLocks/>
          </p:cNvCxnSpPr>
          <p:nvPr/>
        </p:nvCxnSpPr>
        <p:spPr>
          <a:xfrm>
            <a:off x="8111648" y="2525457"/>
            <a:ext cx="12625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57EAB-C5C1-534B-97C1-F9A074E677A1}"/>
              </a:ext>
            </a:extLst>
          </p:cNvPr>
          <p:cNvCxnSpPr>
            <a:cxnSpLocks/>
          </p:cNvCxnSpPr>
          <p:nvPr/>
        </p:nvCxnSpPr>
        <p:spPr>
          <a:xfrm>
            <a:off x="1524776" y="249528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17E5E-5116-914D-9985-1ECD7A0FC55A}"/>
              </a:ext>
            </a:extLst>
          </p:cNvPr>
          <p:cNvCxnSpPr>
            <a:cxnSpLocks/>
          </p:cNvCxnSpPr>
          <p:nvPr/>
        </p:nvCxnSpPr>
        <p:spPr>
          <a:xfrm>
            <a:off x="1524776" y="415344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4D0451-7DBD-FA4B-9147-38DE9AC7F581}"/>
              </a:ext>
            </a:extLst>
          </p:cNvPr>
          <p:cNvCxnSpPr>
            <a:cxnSpLocks/>
          </p:cNvCxnSpPr>
          <p:nvPr/>
        </p:nvCxnSpPr>
        <p:spPr>
          <a:xfrm>
            <a:off x="877053" y="3301971"/>
            <a:ext cx="1057895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8AA7AE-F60B-514E-8806-3E91CDD34410}"/>
              </a:ext>
            </a:extLst>
          </p:cNvPr>
          <p:cNvSpPr txBox="1"/>
          <p:nvPr/>
        </p:nvSpPr>
        <p:spPr>
          <a:xfrm>
            <a:off x="9817838" y="2122824"/>
            <a:ext cx="148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Discrete-Time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(Algorithms)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1260A3-6BA6-9B45-9A52-A56E3B7C7B91}"/>
              </a:ext>
            </a:extLst>
          </p:cNvPr>
          <p:cNvSpPr txBox="1"/>
          <p:nvPr/>
        </p:nvSpPr>
        <p:spPr>
          <a:xfrm>
            <a:off x="9664048" y="3659360"/>
            <a:ext cx="17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Analog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Continuous-Time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(Circuits)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08D7E5-EFB5-9548-BBF8-B67251C5FFCD}"/>
              </a:ext>
            </a:extLst>
          </p:cNvPr>
          <p:cNvSpPr txBox="1"/>
          <p:nvPr/>
        </p:nvSpPr>
        <p:spPr>
          <a:xfrm>
            <a:off x="5196069" y="1209334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Baseband Waveform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94280A-50C5-BB4E-A516-23300AF286AE}"/>
              </a:ext>
            </a:extLst>
          </p:cNvPr>
          <p:cNvCxnSpPr>
            <a:cxnSpLocks/>
          </p:cNvCxnSpPr>
          <p:nvPr/>
        </p:nvCxnSpPr>
        <p:spPr>
          <a:xfrm>
            <a:off x="6253623" y="1628113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15FFC2-BAA7-D948-9EB9-7C072FF16096}"/>
              </a:ext>
            </a:extLst>
          </p:cNvPr>
          <p:cNvSpPr txBox="1"/>
          <p:nvPr/>
        </p:nvSpPr>
        <p:spPr>
          <a:xfrm>
            <a:off x="7815898" y="1209334"/>
            <a:ext cx="20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Passband Waveform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3B518C-FA18-FB44-AB2D-011E2A9A1482}"/>
              </a:ext>
            </a:extLst>
          </p:cNvPr>
          <p:cNvCxnSpPr>
            <a:cxnSpLocks/>
          </p:cNvCxnSpPr>
          <p:nvPr/>
        </p:nvCxnSpPr>
        <p:spPr>
          <a:xfrm>
            <a:off x="8873452" y="1628113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7B4BE-1D70-6A47-A477-E664B28AE18C}"/>
              </a:ext>
            </a:extLst>
          </p:cNvPr>
          <p:cNvSpPr txBox="1"/>
          <p:nvPr/>
        </p:nvSpPr>
        <p:spPr>
          <a:xfrm>
            <a:off x="3274320" y="120933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Bits / Symbols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D92A11-E8A6-2E42-BD71-6F6B7ECFC3AB}"/>
              </a:ext>
            </a:extLst>
          </p:cNvPr>
          <p:cNvCxnSpPr>
            <a:cxnSpLocks/>
          </p:cNvCxnSpPr>
          <p:nvPr/>
        </p:nvCxnSpPr>
        <p:spPr>
          <a:xfrm>
            <a:off x="4025680" y="1628113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4633FBD-1674-224C-9FC8-1425751E6096}"/>
              </a:ext>
            </a:extLst>
          </p:cNvPr>
          <p:cNvSpPr txBox="1"/>
          <p:nvPr/>
        </p:nvSpPr>
        <p:spPr>
          <a:xfrm>
            <a:off x="1418730" y="12093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Bits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118A81-FE50-F840-9886-A31DDBDD4C74}"/>
              </a:ext>
            </a:extLst>
          </p:cNvPr>
          <p:cNvCxnSpPr>
            <a:cxnSpLocks/>
          </p:cNvCxnSpPr>
          <p:nvPr/>
        </p:nvCxnSpPr>
        <p:spPr>
          <a:xfrm>
            <a:off x="1683386" y="1628113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C053C-0DD3-2C45-9625-8019975F79D9}"/>
              </a:ext>
            </a:extLst>
          </p:cNvPr>
          <p:cNvSpPr/>
          <p:nvPr/>
        </p:nvSpPr>
        <p:spPr>
          <a:xfrm>
            <a:off x="2210576" y="2076183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E40163-9D31-BD4E-844D-6B662E59F9E7}"/>
              </a:ext>
            </a:extLst>
          </p:cNvPr>
          <p:cNvCxnSpPr>
            <a:cxnSpLocks/>
          </p:cNvCxnSpPr>
          <p:nvPr/>
        </p:nvCxnSpPr>
        <p:spPr>
          <a:xfrm>
            <a:off x="3720400" y="250944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5965B-4E38-BC4A-AE8C-8863B7376617}"/>
              </a:ext>
            </a:extLst>
          </p:cNvPr>
          <p:cNvSpPr txBox="1"/>
          <p:nvPr/>
        </p:nvSpPr>
        <p:spPr>
          <a:xfrm>
            <a:off x="2259341" y="2183636"/>
            <a:ext cx="14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B7AAA-3C92-0F4A-B323-17AEBAA01FD4}"/>
              </a:ext>
            </a:extLst>
          </p:cNvPr>
          <p:cNvSpPr/>
          <p:nvPr/>
        </p:nvSpPr>
        <p:spPr>
          <a:xfrm>
            <a:off x="4437083" y="3721453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DBD1F-260C-4A4E-9947-80338D82DC1B}"/>
              </a:ext>
            </a:extLst>
          </p:cNvPr>
          <p:cNvSpPr txBox="1"/>
          <p:nvPr/>
        </p:nvSpPr>
        <p:spPr>
          <a:xfrm>
            <a:off x="4414158" y="3828905"/>
            <a:ext cx="15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Baseband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Demodulation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E0993-EE8A-AC4A-987E-348BBBA2ABBA}"/>
              </a:ext>
            </a:extLst>
          </p:cNvPr>
          <p:cNvCxnSpPr>
            <a:cxnSpLocks/>
          </p:cNvCxnSpPr>
          <p:nvPr/>
        </p:nvCxnSpPr>
        <p:spPr>
          <a:xfrm>
            <a:off x="5916024" y="251208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BC3947-CE9A-154F-9760-94B4AF15AF4A}"/>
              </a:ext>
            </a:extLst>
          </p:cNvPr>
          <p:cNvSpPr/>
          <p:nvPr/>
        </p:nvSpPr>
        <p:spPr>
          <a:xfrm>
            <a:off x="6601824" y="2078825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5FDF5-A6AB-C848-82A9-1A8BDD847040}"/>
              </a:ext>
            </a:extLst>
          </p:cNvPr>
          <p:cNvSpPr txBox="1"/>
          <p:nvPr/>
        </p:nvSpPr>
        <p:spPr>
          <a:xfrm>
            <a:off x="6570576" y="2202291"/>
            <a:ext cx="159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Demodulation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0CACB-5EDB-8441-B240-40980E92791D}"/>
              </a:ext>
            </a:extLst>
          </p:cNvPr>
          <p:cNvSpPr/>
          <p:nvPr/>
        </p:nvSpPr>
        <p:spPr>
          <a:xfrm>
            <a:off x="2210576" y="3721454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4ADE50-C7D6-3C43-8D66-2999A9559D99}"/>
              </a:ext>
            </a:extLst>
          </p:cNvPr>
          <p:cNvCxnSpPr>
            <a:cxnSpLocks/>
          </p:cNvCxnSpPr>
          <p:nvPr/>
        </p:nvCxnSpPr>
        <p:spPr>
          <a:xfrm>
            <a:off x="3720400" y="415471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D31088-9DFE-5246-BF61-809D5C31F1D8}"/>
              </a:ext>
            </a:extLst>
          </p:cNvPr>
          <p:cNvSpPr txBox="1"/>
          <p:nvPr/>
        </p:nvSpPr>
        <p:spPr>
          <a:xfrm>
            <a:off x="2191816" y="3828907"/>
            <a:ext cx="157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Error-Control</a:t>
            </a:r>
            <a:br>
              <a:rPr lang="en-US" dirty="0"/>
            </a:br>
            <a:r>
              <a:rPr lang="en-US" dirty="0"/>
              <a:t>Decoding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2AF21-B5BE-8441-8F14-36E898F53B70}"/>
              </a:ext>
            </a:extLst>
          </p:cNvPr>
          <p:cNvSpPr/>
          <p:nvPr/>
        </p:nvSpPr>
        <p:spPr>
          <a:xfrm>
            <a:off x="4418318" y="2083346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EACA7-5D58-5348-9515-874352E5201B}"/>
              </a:ext>
            </a:extLst>
          </p:cNvPr>
          <p:cNvSpPr txBox="1"/>
          <p:nvPr/>
        </p:nvSpPr>
        <p:spPr>
          <a:xfrm>
            <a:off x="4698230" y="2190800"/>
            <a:ext cx="95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 &amp;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D89C63-712B-8744-9A37-CECB0208FD88}"/>
              </a:ext>
            </a:extLst>
          </p:cNvPr>
          <p:cNvSpPr/>
          <p:nvPr/>
        </p:nvSpPr>
        <p:spPr>
          <a:xfrm>
            <a:off x="6601824" y="3724096"/>
            <a:ext cx="1509824" cy="86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3FFB2-D808-B046-B698-8C7389A8B4E0}"/>
              </a:ext>
            </a:extLst>
          </p:cNvPr>
          <p:cNvSpPr txBox="1"/>
          <p:nvPr/>
        </p:nvSpPr>
        <p:spPr>
          <a:xfrm>
            <a:off x="6530734" y="3828905"/>
            <a:ext cx="168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Demodulation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0C95FA-584D-324B-BF08-1CEAA1AF1448}"/>
              </a:ext>
            </a:extLst>
          </p:cNvPr>
          <p:cNvCxnSpPr>
            <a:cxnSpLocks/>
          </p:cNvCxnSpPr>
          <p:nvPr/>
        </p:nvCxnSpPr>
        <p:spPr>
          <a:xfrm>
            <a:off x="5908066" y="415207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EE1A11-1984-8F4E-BA01-6688E3C9FA0B}"/>
              </a:ext>
            </a:extLst>
          </p:cNvPr>
          <p:cNvCxnSpPr>
            <a:cxnSpLocks/>
          </p:cNvCxnSpPr>
          <p:nvPr/>
        </p:nvCxnSpPr>
        <p:spPr>
          <a:xfrm>
            <a:off x="8095732" y="4149427"/>
            <a:ext cx="127846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9A4AB2-5670-0348-8F19-7F1303F5777F}"/>
              </a:ext>
            </a:extLst>
          </p:cNvPr>
          <p:cNvCxnSpPr>
            <a:cxnSpLocks/>
          </p:cNvCxnSpPr>
          <p:nvPr/>
        </p:nvCxnSpPr>
        <p:spPr>
          <a:xfrm>
            <a:off x="9374195" y="2525457"/>
            <a:ext cx="0" cy="162397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C3F255-2B67-7341-85F4-35FEE5689576}"/>
              </a:ext>
            </a:extLst>
          </p:cNvPr>
          <p:cNvCxnSpPr>
            <a:cxnSpLocks/>
          </p:cNvCxnSpPr>
          <p:nvPr/>
        </p:nvCxnSpPr>
        <p:spPr>
          <a:xfrm>
            <a:off x="8111648" y="2525457"/>
            <a:ext cx="12625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357EAB-C5C1-534B-97C1-F9A074E677A1}"/>
              </a:ext>
            </a:extLst>
          </p:cNvPr>
          <p:cNvCxnSpPr>
            <a:cxnSpLocks/>
          </p:cNvCxnSpPr>
          <p:nvPr/>
        </p:nvCxnSpPr>
        <p:spPr>
          <a:xfrm>
            <a:off x="1524776" y="249528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017E5E-5116-914D-9985-1ECD7A0FC55A}"/>
              </a:ext>
            </a:extLst>
          </p:cNvPr>
          <p:cNvCxnSpPr>
            <a:cxnSpLocks/>
          </p:cNvCxnSpPr>
          <p:nvPr/>
        </p:nvCxnSpPr>
        <p:spPr>
          <a:xfrm>
            <a:off x="1524776" y="415344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4D0451-7DBD-FA4B-9147-38DE9AC7F581}"/>
              </a:ext>
            </a:extLst>
          </p:cNvPr>
          <p:cNvCxnSpPr>
            <a:cxnSpLocks/>
          </p:cNvCxnSpPr>
          <p:nvPr/>
        </p:nvCxnSpPr>
        <p:spPr>
          <a:xfrm>
            <a:off x="877053" y="3301971"/>
            <a:ext cx="1057895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8AA7AE-F60B-514E-8806-3E91CDD34410}"/>
              </a:ext>
            </a:extLst>
          </p:cNvPr>
          <p:cNvSpPr txBox="1"/>
          <p:nvPr/>
        </p:nvSpPr>
        <p:spPr>
          <a:xfrm>
            <a:off x="9683467" y="3721453"/>
            <a:ext cx="148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Discrete-Time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(Algorithms)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1260A3-6BA6-9B45-9A52-A56E3B7C7B91}"/>
              </a:ext>
            </a:extLst>
          </p:cNvPr>
          <p:cNvSpPr txBox="1"/>
          <p:nvPr/>
        </p:nvSpPr>
        <p:spPr>
          <a:xfrm>
            <a:off x="9529675" y="2076183"/>
            <a:ext cx="17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Analog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Continuous-Time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(Circuits)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250B0-F7B7-3B4E-99B6-55E0E1C30CFA}"/>
              </a:ext>
            </a:extLst>
          </p:cNvPr>
          <p:cNvSpPr txBox="1"/>
          <p:nvPr/>
        </p:nvSpPr>
        <p:spPr>
          <a:xfrm>
            <a:off x="5196070" y="5151369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Baseband Waveform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0DFAA5-E65D-F148-94AA-1510C57B1508}"/>
              </a:ext>
            </a:extLst>
          </p:cNvPr>
          <p:cNvCxnSpPr>
            <a:cxnSpLocks/>
          </p:cNvCxnSpPr>
          <p:nvPr/>
        </p:nvCxnSpPr>
        <p:spPr>
          <a:xfrm>
            <a:off x="6253623" y="4431381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D67662-AD55-DC45-96EC-7564300260E3}"/>
              </a:ext>
            </a:extLst>
          </p:cNvPr>
          <p:cNvSpPr txBox="1"/>
          <p:nvPr/>
        </p:nvSpPr>
        <p:spPr>
          <a:xfrm>
            <a:off x="7692128" y="5147037"/>
            <a:ext cx="20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Passband Waveform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63300C-B633-5D4F-83C0-62CCCBD0A321}"/>
              </a:ext>
            </a:extLst>
          </p:cNvPr>
          <p:cNvCxnSpPr>
            <a:cxnSpLocks/>
          </p:cNvCxnSpPr>
          <p:nvPr/>
        </p:nvCxnSpPr>
        <p:spPr>
          <a:xfrm>
            <a:off x="8749681" y="4427049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A0FCBA-B581-3943-8EE3-6A6B6711CA25}"/>
              </a:ext>
            </a:extLst>
          </p:cNvPr>
          <p:cNvSpPr txBox="1"/>
          <p:nvPr/>
        </p:nvSpPr>
        <p:spPr>
          <a:xfrm>
            <a:off x="3358883" y="5162493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Symbols / Bits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B31BC-A644-9B48-AFC1-FA25FDD52F5C}"/>
              </a:ext>
            </a:extLst>
          </p:cNvPr>
          <p:cNvCxnSpPr>
            <a:cxnSpLocks/>
          </p:cNvCxnSpPr>
          <p:nvPr/>
        </p:nvCxnSpPr>
        <p:spPr>
          <a:xfrm>
            <a:off x="4127913" y="4434025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D670F5-386D-A14F-83B0-8AAE938E8636}"/>
              </a:ext>
            </a:extLst>
          </p:cNvPr>
          <p:cNvSpPr txBox="1"/>
          <p:nvPr/>
        </p:nvSpPr>
        <p:spPr>
          <a:xfrm>
            <a:off x="1510118" y="516249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Bits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F4A953-5195-0B4A-8D5F-F74F1E659843}"/>
              </a:ext>
            </a:extLst>
          </p:cNvPr>
          <p:cNvCxnSpPr>
            <a:cxnSpLocks/>
          </p:cNvCxnSpPr>
          <p:nvPr/>
        </p:nvCxnSpPr>
        <p:spPr>
          <a:xfrm>
            <a:off x="1774774" y="4460257"/>
            <a:ext cx="0" cy="67644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128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Nicholas Laneman</dc:creator>
  <cp:lastModifiedBy>J Nicholas Laneman</cp:lastModifiedBy>
  <cp:revision>8</cp:revision>
  <dcterms:created xsi:type="dcterms:W3CDTF">2022-01-10T15:48:58Z</dcterms:created>
  <dcterms:modified xsi:type="dcterms:W3CDTF">2022-01-10T16:23:40Z</dcterms:modified>
</cp:coreProperties>
</file>