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apezoid 22">
            <a:extLst>
              <a:ext uri="{FF2B5EF4-FFF2-40B4-BE49-F238E27FC236}">
                <a16:creationId xmlns:a16="http://schemas.microsoft.com/office/drawing/2014/main" id="{F8638868-D102-3D4A-B5EF-D50F00BF849C}"/>
              </a:ext>
            </a:extLst>
          </p:cNvPr>
          <p:cNvSpPr/>
          <p:nvPr/>
        </p:nvSpPr>
        <p:spPr>
          <a:xfrm>
            <a:off x="934514" y="1880372"/>
            <a:ext cx="10322974" cy="1221001"/>
          </a:xfrm>
          <a:prstGeom prst="trapezoid">
            <a:avLst>
              <a:gd name="adj" fmla="val 365891"/>
            </a:avLst>
          </a:prstGeom>
          <a:gradFill flip="none" rotWithShape="1">
            <a:gsLst>
              <a:gs pos="0">
                <a:schemeClr val="bg1"/>
              </a:gs>
              <a:gs pos="58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6E025E-43B4-CE41-BA56-547DF9976D9E}"/>
              </a:ext>
            </a:extLst>
          </p:cNvPr>
          <p:cNvSpPr/>
          <p:nvPr/>
        </p:nvSpPr>
        <p:spPr>
          <a:xfrm>
            <a:off x="5341089" y="1027201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CA637A-87A2-3648-B4AA-F3617A69A384}"/>
              </a:ext>
            </a:extLst>
          </p:cNvPr>
          <p:cNvCxnSpPr/>
          <p:nvPr/>
        </p:nvCxnSpPr>
        <p:spPr>
          <a:xfrm>
            <a:off x="4612009" y="145781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934611-2FCB-A64A-A9D3-CBB4B325BEC9}"/>
              </a:ext>
            </a:extLst>
          </p:cNvPr>
          <p:cNvCxnSpPr/>
          <p:nvPr/>
        </p:nvCxnSpPr>
        <p:spPr>
          <a:xfrm>
            <a:off x="6828416" y="145781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788BB4-9B5D-2A4B-B539-3140CE829000}"/>
              </a:ext>
            </a:extLst>
          </p:cNvPr>
          <p:cNvSpPr txBox="1"/>
          <p:nvPr/>
        </p:nvSpPr>
        <p:spPr>
          <a:xfrm>
            <a:off x="4703878" y="100244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7FACD-60EA-6A4B-AAF9-7985D928DC3D}"/>
              </a:ext>
            </a:extLst>
          </p:cNvPr>
          <p:cNvSpPr txBox="1"/>
          <p:nvPr/>
        </p:nvSpPr>
        <p:spPr>
          <a:xfrm>
            <a:off x="6897843" y="102720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35E05-F190-8F41-BF0B-234B14E85441}"/>
              </a:ext>
            </a:extLst>
          </p:cNvPr>
          <p:cNvSpPr txBox="1"/>
          <p:nvPr/>
        </p:nvSpPr>
        <p:spPr>
          <a:xfrm>
            <a:off x="5804094" y="127315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5590F0-8CD0-C247-88D4-4F527147DAF5}"/>
              </a:ext>
            </a:extLst>
          </p:cNvPr>
          <p:cNvSpPr/>
          <p:nvPr/>
        </p:nvSpPr>
        <p:spPr>
          <a:xfrm>
            <a:off x="934513" y="3122705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9579A-44B5-7C42-9063-3A59E6A22F6B}"/>
              </a:ext>
            </a:extLst>
          </p:cNvPr>
          <p:cNvCxnSpPr>
            <a:cxnSpLocks/>
          </p:cNvCxnSpPr>
          <p:nvPr/>
        </p:nvCxnSpPr>
        <p:spPr>
          <a:xfrm flipV="1">
            <a:off x="248713" y="3553324"/>
            <a:ext cx="685800" cy="5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7CA7DD-C743-2342-A00E-CF3894240D4E}"/>
              </a:ext>
            </a:extLst>
          </p:cNvPr>
          <p:cNvCxnSpPr>
            <a:cxnSpLocks/>
          </p:cNvCxnSpPr>
          <p:nvPr/>
        </p:nvCxnSpPr>
        <p:spPr>
          <a:xfrm>
            <a:off x="2444337" y="355596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3D17A1-A87B-5D48-AC3E-A2897D8D70CC}"/>
              </a:ext>
            </a:extLst>
          </p:cNvPr>
          <p:cNvSpPr txBox="1"/>
          <p:nvPr/>
        </p:nvSpPr>
        <p:spPr>
          <a:xfrm>
            <a:off x="340582" y="312291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21105-FEA8-8142-AEEB-F8E47C3483F2}"/>
              </a:ext>
            </a:extLst>
          </p:cNvPr>
          <p:cNvSpPr txBox="1"/>
          <p:nvPr/>
        </p:nvSpPr>
        <p:spPr>
          <a:xfrm>
            <a:off x="9131291" y="312291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047E5-81A5-2148-BBFE-9C6BB4843C2B}"/>
              </a:ext>
            </a:extLst>
          </p:cNvPr>
          <p:cNvSpPr txBox="1"/>
          <p:nvPr/>
        </p:nvSpPr>
        <p:spPr>
          <a:xfrm>
            <a:off x="1150912" y="3230158"/>
            <a:ext cx="1077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Anti-Alias</a:t>
            </a:r>
            <a:br>
              <a:rPr lang="en-US" dirty="0"/>
            </a:br>
            <a:r>
              <a:rPr lang="en-US" dirty="0"/>
              <a:t>Filter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01ACBC-92C7-ED43-B0A3-CD147642A2AF}"/>
              </a:ext>
            </a:extLst>
          </p:cNvPr>
          <p:cNvSpPr/>
          <p:nvPr/>
        </p:nvSpPr>
        <p:spPr>
          <a:xfrm>
            <a:off x="3146398" y="3122705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91A9C-952C-F54C-9FB8-D19303690ACD}"/>
              </a:ext>
            </a:extLst>
          </p:cNvPr>
          <p:cNvSpPr txBox="1"/>
          <p:nvPr/>
        </p:nvSpPr>
        <p:spPr>
          <a:xfrm>
            <a:off x="3318361" y="5208517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Sampling</a:t>
            </a:r>
          </a:p>
          <a:p>
            <a:pPr algn="ctr"/>
            <a:r>
              <a:rPr lang="en-US" dirty="0"/>
              <a:t>Frequency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AF2B6A-0EC1-0B47-BEB3-05A60FD29097}"/>
              </a:ext>
            </a:extLst>
          </p:cNvPr>
          <p:cNvSpPr/>
          <p:nvPr/>
        </p:nvSpPr>
        <p:spPr>
          <a:xfrm>
            <a:off x="9747664" y="3122705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0D2274-2356-9848-98A3-6EB72A00D150}"/>
              </a:ext>
            </a:extLst>
          </p:cNvPr>
          <p:cNvCxnSpPr>
            <a:cxnSpLocks/>
          </p:cNvCxnSpPr>
          <p:nvPr/>
        </p:nvCxnSpPr>
        <p:spPr>
          <a:xfrm>
            <a:off x="4656222" y="355596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FD5B2B-603C-764C-9284-BDE0E55F27AA}"/>
              </a:ext>
            </a:extLst>
          </p:cNvPr>
          <p:cNvCxnSpPr>
            <a:cxnSpLocks/>
          </p:cNvCxnSpPr>
          <p:nvPr/>
        </p:nvCxnSpPr>
        <p:spPr>
          <a:xfrm>
            <a:off x="9061864" y="353998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955599-7B60-3D45-9D28-5EA925A6F626}"/>
              </a:ext>
            </a:extLst>
          </p:cNvPr>
          <p:cNvSpPr txBox="1"/>
          <p:nvPr/>
        </p:nvSpPr>
        <p:spPr>
          <a:xfrm>
            <a:off x="9950630" y="3368657"/>
            <a:ext cx="110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Quantizer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E6032-848E-A248-A909-043411EE9C79}"/>
              </a:ext>
            </a:extLst>
          </p:cNvPr>
          <p:cNvSpPr txBox="1"/>
          <p:nvPr/>
        </p:nvSpPr>
        <p:spPr>
          <a:xfrm>
            <a:off x="2535228" y="31229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AD7EC4-CD57-8D41-96F5-AE131732FDAF}"/>
              </a:ext>
            </a:extLst>
          </p:cNvPr>
          <p:cNvSpPr txBox="1"/>
          <p:nvPr/>
        </p:nvSpPr>
        <p:spPr>
          <a:xfrm>
            <a:off x="4727252" y="312291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BDB9A-BC6B-014C-873B-0EE515C7AD82}"/>
              </a:ext>
            </a:extLst>
          </p:cNvPr>
          <p:cNvSpPr/>
          <p:nvPr/>
        </p:nvSpPr>
        <p:spPr>
          <a:xfrm>
            <a:off x="5361433" y="3122705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184081-D3E7-E44A-9F6C-82FA75FD8E6C}"/>
              </a:ext>
            </a:extLst>
          </p:cNvPr>
          <p:cNvSpPr txBox="1"/>
          <p:nvPr/>
        </p:nvSpPr>
        <p:spPr>
          <a:xfrm>
            <a:off x="5486462" y="3230158"/>
            <a:ext cx="1259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Decimation</a:t>
            </a:r>
            <a:br>
              <a:rPr lang="en-US" dirty="0"/>
            </a:br>
            <a:r>
              <a:rPr lang="en-US" dirty="0"/>
              <a:t>Filter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21B4A6-D4FC-CD41-B2FB-3AEA89A2A80B}"/>
              </a:ext>
            </a:extLst>
          </p:cNvPr>
          <p:cNvSpPr/>
          <p:nvPr/>
        </p:nvSpPr>
        <p:spPr>
          <a:xfrm>
            <a:off x="7552040" y="3122705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258555-50E5-E14D-86C1-0FE139AB3F1B}"/>
              </a:ext>
            </a:extLst>
          </p:cNvPr>
          <p:cNvCxnSpPr>
            <a:cxnSpLocks/>
          </p:cNvCxnSpPr>
          <p:nvPr/>
        </p:nvCxnSpPr>
        <p:spPr>
          <a:xfrm>
            <a:off x="6871257" y="355596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5F8201-61E2-2349-A55F-0C2CCD797071}"/>
              </a:ext>
            </a:extLst>
          </p:cNvPr>
          <p:cNvSpPr txBox="1"/>
          <p:nvPr/>
        </p:nvSpPr>
        <p:spPr>
          <a:xfrm>
            <a:off x="6943883" y="312291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B6FC51-9ED8-A341-9ADC-48F35062D83A}"/>
              </a:ext>
            </a:extLst>
          </p:cNvPr>
          <p:cNvSpPr txBox="1"/>
          <p:nvPr/>
        </p:nvSpPr>
        <p:spPr>
          <a:xfrm>
            <a:off x="7829097" y="3230158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Down</a:t>
            </a:r>
            <a:br>
              <a:rPr lang="en-US" dirty="0"/>
            </a:br>
            <a:r>
              <a:rPr lang="en-US" dirty="0"/>
              <a:t>Sampler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E81992-3F21-0342-A33B-93EB261433A6}"/>
              </a:ext>
            </a:extLst>
          </p:cNvPr>
          <p:cNvCxnSpPr>
            <a:cxnSpLocks/>
          </p:cNvCxnSpPr>
          <p:nvPr/>
        </p:nvCxnSpPr>
        <p:spPr>
          <a:xfrm>
            <a:off x="11257488" y="353998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93C90F-F8B7-5F45-906F-BDC5E91D595E}"/>
              </a:ext>
            </a:extLst>
          </p:cNvPr>
          <p:cNvCxnSpPr>
            <a:cxnSpLocks/>
          </p:cNvCxnSpPr>
          <p:nvPr/>
        </p:nvCxnSpPr>
        <p:spPr>
          <a:xfrm rot="16200000">
            <a:off x="1346525" y="432684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64306B-BA8F-0346-94E4-428F43750C97}"/>
              </a:ext>
            </a:extLst>
          </p:cNvPr>
          <p:cNvCxnSpPr>
            <a:cxnSpLocks/>
          </p:cNvCxnSpPr>
          <p:nvPr/>
        </p:nvCxnSpPr>
        <p:spPr>
          <a:xfrm rot="16200000">
            <a:off x="3558410" y="432684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69AA45-7032-974D-A455-9E67BF516FA8}"/>
              </a:ext>
            </a:extLst>
          </p:cNvPr>
          <p:cNvCxnSpPr>
            <a:cxnSpLocks/>
          </p:cNvCxnSpPr>
          <p:nvPr/>
        </p:nvCxnSpPr>
        <p:spPr>
          <a:xfrm rot="16200000">
            <a:off x="5770295" y="432684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ADFC67-137F-2643-A135-67A45E9F7D96}"/>
              </a:ext>
            </a:extLst>
          </p:cNvPr>
          <p:cNvCxnSpPr>
            <a:cxnSpLocks/>
          </p:cNvCxnSpPr>
          <p:nvPr/>
        </p:nvCxnSpPr>
        <p:spPr>
          <a:xfrm rot="16200000">
            <a:off x="7982180" y="432684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32496D-13A3-9F4F-B43D-C46A37357924}"/>
              </a:ext>
            </a:extLst>
          </p:cNvPr>
          <p:cNvCxnSpPr>
            <a:cxnSpLocks/>
          </p:cNvCxnSpPr>
          <p:nvPr/>
        </p:nvCxnSpPr>
        <p:spPr>
          <a:xfrm rot="16200000">
            <a:off x="10194065" y="432684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223A4AA-573A-1F44-B4AE-3CED0DEAB796}"/>
              </a:ext>
            </a:extLst>
          </p:cNvPr>
          <p:cNvSpPr txBox="1"/>
          <p:nvPr/>
        </p:nvSpPr>
        <p:spPr>
          <a:xfrm>
            <a:off x="11304627" y="3122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6A02CA-F7E0-9940-A351-B87035ECACB0}"/>
              </a:ext>
            </a:extLst>
          </p:cNvPr>
          <p:cNvSpPr txBox="1"/>
          <p:nvPr/>
        </p:nvSpPr>
        <p:spPr>
          <a:xfrm>
            <a:off x="1428776" y="477719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1E5222-ED3E-474F-BB22-FB6B5A575879}"/>
              </a:ext>
            </a:extLst>
          </p:cNvPr>
          <p:cNvSpPr txBox="1"/>
          <p:nvPr/>
        </p:nvSpPr>
        <p:spPr>
          <a:xfrm>
            <a:off x="3744504" y="4777195"/>
            <a:ext cx="31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s</a:t>
            </a:r>
            <a:endParaRPr lang="en-US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86D026-6BB9-B44B-890E-8898B06FDC8B}"/>
              </a:ext>
            </a:extLst>
          </p:cNvPr>
          <p:cNvSpPr txBox="1"/>
          <p:nvPr/>
        </p:nvSpPr>
        <p:spPr>
          <a:xfrm>
            <a:off x="5852546" y="477719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A88E0F-8D87-8040-A9BD-8F793C87B872}"/>
              </a:ext>
            </a:extLst>
          </p:cNvPr>
          <p:cNvSpPr txBox="1"/>
          <p:nvPr/>
        </p:nvSpPr>
        <p:spPr>
          <a:xfrm>
            <a:off x="8116034" y="477719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1D5CFC-DF39-4B48-AE77-2F003F385AE0}"/>
              </a:ext>
            </a:extLst>
          </p:cNvPr>
          <p:cNvSpPr txBox="1"/>
          <p:nvPr/>
        </p:nvSpPr>
        <p:spPr>
          <a:xfrm>
            <a:off x="10263492" y="477644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1FCACC-B922-754E-BA5A-BD2D42F2DA5D}"/>
              </a:ext>
            </a:extLst>
          </p:cNvPr>
          <p:cNvSpPr txBox="1"/>
          <p:nvPr/>
        </p:nvSpPr>
        <p:spPr>
          <a:xfrm>
            <a:off x="1291143" y="5347016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CT LPF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61C97C-BF89-C240-B413-0318BC744923}"/>
              </a:ext>
            </a:extLst>
          </p:cNvPr>
          <p:cNvSpPr txBox="1"/>
          <p:nvPr/>
        </p:nvSpPr>
        <p:spPr>
          <a:xfrm>
            <a:off x="5689960" y="5347016"/>
            <a:ext cx="81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DT LPF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D8BC29-41C5-9144-ADCF-8D6670FAB34C}"/>
              </a:ext>
            </a:extLst>
          </p:cNvPr>
          <p:cNvSpPr txBox="1"/>
          <p:nvPr/>
        </p:nvSpPr>
        <p:spPr>
          <a:xfrm>
            <a:off x="7552909" y="5208517"/>
            <a:ext cx="157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Downsampling</a:t>
            </a:r>
            <a:br>
              <a:rPr lang="en-US" dirty="0"/>
            </a:br>
            <a:r>
              <a:rPr lang="en-US" dirty="0"/>
              <a:t>Factor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480B33-70FD-6149-997A-281CBE505DCB}"/>
              </a:ext>
            </a:extLst>
          </p:cNvPr>
          <p:cNvSpPr txBox="1"/>
          <p:nvPr/>
        </p:nvSpPr>
        <p:spPr>
          <a:xfrm>
            <a:off x="9656992" y="5208517"/>
            <a:ext cx="169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Discrete-Output</a:t>
            </a:r>
          </a:p>
          <a:p>
            <a:pPr algn="ctr"/>
            <a:r>
              <a:rPr lang="en-US" dirty="0"/>
              <a:t>Non-Linearity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401A70-55DB-1749-991A-B58B06E622E1}"/>
              </a:ext>
            </a:extLst>
          </p:cNvPr>
          <p:cNvSpPr txBox="1"/>
          <p:nvPr/>
        </p:nvSpPr>
        <p:spPr>
          <a:xfrm>
            <a:off x="3423453" y="3240780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C/D</a:t>
            </a:r>
          </a:p>
          <a:p>
            <a:pPr algn="ctr"/>
            <a:r>
              <a:rPr lang="en-US"/>
              <a:t>Sampler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3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417E50-BD26-4561-84AA-219A899A225C}"/>
              </a:ext>
            </a:extLst>
          </p:cNvPr>
          <p:cNvGrpSpPr/>
          <p:nvPr/>
        </p:nvGrpSpPr>
        <p:grpSpPr>
          <a:xfrm>
            <a:off x="862634" y="755456"/>
            <a:ext cx="9493700" cy="3403044"/>
            <a:chOff x="862634" y="755456"/>
            <a:chExt cx="9493700" cy="3403044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05DA6DD-3922-4C01-8CBB-CC3A22E2C1EE}"/>
                </a:ext>
              </a:extLst>
            </p:cNvPr>
            <p:cNvGrpSpPr/>
            <p:nvPr/>
          </p:nvGrpSpPr>
          <p:grpSpPr>
            <a:xfrm>
              <a:off x="2017648" y="764961"/>
              <a:ext cx="2383041" cy="1549985"/>
              <a:chOff x="2334345" y="463313"/>
              <a:chExt cx="2383041" cy="1549985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5DDE5BA7-392C-4087-848B-A16DBF947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5600" y="1600200"/>
                <a:ext cx="1495425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F6F8F2-FF4C-4880-B170-B5545419AC42}"/>
                  </a:ext>
                </a:extLst>
              </p:cNvPr>
              <p:cNvGrpSpPr/>
              <p:nvPr/>
            </p:nvGrpSpPr>
            <p:grpSpPr>
              <a:xfrm>
                <a:off x="3333749" y="952509"/>
                <a:ext cx="45719" cy="647691"/>
                <a:chOff x="3333749" y="655321"/>
                <a:chExt cx="45719" cy="944879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72D7757E-9AC2-47B6-B76C-D2107B7B743C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6E792C1-BA82-437C-A9AD-503461365425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21B5207-7A25-45F4-9185-292B733CCF1A}"/>
                  </a:ext>
                </a:extLst>
              </p:cNvPr>
              <p:cNvGrpSpPr/>
              <p:nvPr/>
            </p:nvGrpSpPr>
            <p:grpSpPr>
              <a:xfrm>
                <a:off x="3640457" y="1123963"/>
                <a:ext cx="45719" cy="476237"/>
                <a:chOff x="3333749" y="655321"/>
                <a:chExt cx="45719" cy="944879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10FA2CE-7003-4E6E-814C-FF457601CEF6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392E804-83F0-4B70-9F00-6FF9B05ACF77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C8D7423-95B5-4586-BC26-A741AAE19A91}"/>
                  </a:ext>
                </a:extLst>
              </p:cNvPr>
              <p:cNvGrpSpPr/>
              <p:nvPr/>
            </p:nvGrpSpPr>
            <p:grpSpPr>
              <a:xfrm>
                <a:off x="3941441" y="1314468"/>
                <a:ext cx="45719" cy="285732"/>
                <a:chOff x="3333749" y="655321"/>
                <a:chExt cx="45719" cy="944879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658695A-AB6A-4658-A0B3-8701D9448E90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2A48F32-7FC7-4403-A428-69ECB2E19345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EE08C45-DDC0-471A-BE40-6F3D8CDAB65A}"/>
                  </a:ext>
                </a:extLst>
              </p:cNvPr>
              <p:cNvGrpSpPr/>
              <p:nvPr/>
            </p:nvGrpSpPr>
            <p:grpSpPr>
              <a:xfrm>
                <a:off x="3032766" y="1314468"/>
                <a:ext cx="45719" cy="285732"/>
                <a:chOff x="3333749" y="655321"/>
                <a:chExt cx="45719" cy="94487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5E73727-375B-4BF0-B5B5-02AC55F0F20A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711A259-A3BB-433D-AE8A-6D6C8EFF1D9F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000263-1D07-4E80-84DD-CFC9BC214457}"/>
                  </a:ext>
                </a:extLst>
              </p:cNvPr>
              <p:cNvSpPr txBox="1"/>
              <p:nvPr/>
            </p:nvSpPr>
            <p:spPr>
              <a:xfrm>
                <a:off x="3205765" y="5458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15E7B3-70D0-466F-A50C-F9EADFA4FE17}"/>
                  </a:ext>
                </a:extLst>
              </p:cNvPr>
              <p:cNvSpPr txBox="1"/>
              <p:nvPr/>
            </p:nvSpPr>
            <p:spPr>
              <a:xfrm>
                <a:off x="3518190" y="77767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E88D4E-89E8-4C53-8F46-D0CE5EA9085A}"/>
                  </a:ext>
                </a:extLst>
              </p:cNvPr>
              <p:cNvSpPr txBox="1"/>
              <p:nvPr/>
            </p:nvSpPr>
            <p:spPr>
              <a:xfrm>
                <a:off x="3819876" y="9838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F39A0F-04C0-44FE-A4C8-65795F8E84A5}"/>
                  </a:ext>
                </a:extLst>
              </p:cNvPr>
              <p:cNvSpPr txBox="1"/>
              <p:nvPr/>
            </p:nvSpPr>
            <p:spPr>
              <a:xfrm>
                <a:off x="2910499" y="9838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8A792E-D625-4276-B19D-B757ACCEE3C4}"/>
                  </a:ext>
                </a:extLst>
              </p:cNvPr>
              <p:cNvSpPr txBox="1"/>
              <p:nvPr/>
            </p:nvSpPr>
            <p:spPr>
              <a:xfrm>
                <a:off x="2854857" y="1643966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E1D6D60-FCD7-438B-B213-D1F0B088AAB3}"/>
                  </a:ext>
                </a:extLst>
              </p:cNvPr>
              <p:cNvSpPr txBox="1"/>
              <p:nvPr/>
            </p:nvSpPr>
            <p:spPr>
              <a:xfrm>
                <a:off x="3216504" y="16439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70BB81-4586-4629-AF84-E227435D4E01}"/>
                  </a:ext>
                </a:extLst>
              </p:cNvPr>
              <p:cNvSpPr txBox="1"/>
              <p:nvPr/>
            </p:nvSpPr>
            <p:spPr>
              <a:xfrm>
                <a:off x="3594738" y="1643965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BBD294-A185-4FF3-B393-A5AA963D6C7B}"/>
                  </a:ext>
                </a:extLst>
              </p:cNvPr>
              <p:cNvSpPr txBox="1"/>
              <p:nvPr/>
            </p:nvSpPr>
            <p:spPr>
              <a:xfrm>
                <a:off x="3830607" y="16439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866A4A3-304E-4374-A288-A2D61B624F5F}"/>
                      </a:ext>
                    </a:extLst>
                  </p:cNvPr>
                  <p:cNvSpPr txBox="1"/>
                  <p:nvPr/>
                </p:nvSpPr>
                <p:spPr>
                  <a:xfrm>
                    <a:off x="2334345" y="463313"/>
                    <a:ext cx="7580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866A4A3-304E-4374-A288-A2D61B624F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4345" y="463313"/>
                    <a:ext cx="75809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0E426AE-E05C-4C5E-A274-EF0DEE71EE9C}"/>
                      </a:ext>
                    </a:extLst>
                  </p:cNvPr>
                  <p:cNvSpPr txBox="1"/>
                  <p:nvPr/>
                </p:nvSpPr>
                <p:spPr>
                  <a:xfrm>
                    <a:off x="4342796" y="1415534"/>
                    <a:ext cx="3745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0E426AE-E05C-4C5E-A274-EF0DEE71EE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2796" y="1415534"/>
                    <a:ext cx="37459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D360D98-116B-42DE-B2EA-36F2C759323E}"/>
                  </a:ext>
                </a:extLst>
              </p:cNvPr>
              <p:cNvSpPr/>
              <p:nvPr/>
            </p:nvSpPr>
            <p:spPr>
              <a:xfrm>
                <a:off x="4240229" y="156181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744886-1994-4C10-ABB2-2E17E66ED522}"/>
                  </a:ext>
                </a:extLst>
              </p:cNvPr>
              <p:cNvSpPr txBox="1"/>
              <p:nvPr/>
            </p:nvSpPr>
            <p:spPr>
              <a:xfrm>
                <a:off x="4132293" y="121534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4EDC28-0534-41CC-9F26-05FC9E08B105}"/>
                  </a:ext>
                </a:extLst>
              </p:cNvPr>
              <p:cNvSpPr txBox="1"/>
              <p:nvPr/>
            </p:nvSpPr>
            <p:spPr>
              <a:xfrm>
                <a:off x="4121562" y="16439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DF9580A-E0D6-41C2-9F76-BAB67FED0863}"/>
                </a:ext>
              </a:extLst>
            </p:cNvPr>
            <p:cNvGrpSpPr/>
            <p:nvPr/>
          </p:nvGrpSpPr>
          <p:grpSpPr>
            <a:xfrm>
              <a:off x="862634" y="2656776"/>
              <a:ext cx="4098149" cy="1501724"/>
              <a:chOff x="1172082" y="2349670"/>
              <a:chExt cx="4098149" cy="1501724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C898A12A-BF60-41F1-8376-D54F29ED5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5600" y="3438297"/>
                <a:ext cx="201402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2F3782F-4B0E-49D0-A985-E73F0F7171CF}"/>
                  </a:ext>
                </a:extLst>
              </p:cNvPr>
              <p:cNvGrpSpPr/>
              <p:nvPr/>
            </p:nvGrpSpPr>
            <p:grpSpPr>
              <a:xfrm>
                <a:off x="3630619" y="2774401"/>
                <a:ext cx="45719" cy="647691"/>
                <a:chOff x="3333749" y="655321"/>
                <a:chExt cx="45719" cy="944879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11A2C157-D6BB-420C-9652-2ECA234A5F0F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40FAC2D-0CF4-4A76-83D5-975A41D0369A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C2CAEFB-488A-4667-95D4-756B114D7250}"/>
                  </a:ext>
                </a:extLst>
              </p:cNvPr>
              <p:cNvGrpSpPr/>
              <p:nvPr/>
            </p:nvGrpSpPr>
            <p:grpSpPr>
              <a:xfrm>
                <a:off x="3937327" y="2945855"/>
                <a:ext cx="45719" cy="476237"/>
                <a:chOff x="3333749" y="655321"/>
                <a:chExt cx="45719" cy="944879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89D4B47-C6BB-42D3-A7CA-B53F2C865F98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BC0D42E-5E3C-4BD5-82EF-AEAC03A476B1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87A9434-4C73-40C5-83D9-0349DB05C1C3}"/>
                  </a:ext>
                </a:extLst>
              </p:cNvPr>
              <p:cNvGrpSpPr/>
              <p:nvPr/>
            </p:nvGrpSpPr>
            <p:grpSpPr>
              <a:xfrm>
                <a:off x="4238311" y="3136360"/>
                <a:ext cx="45719" cy="285732"/>
                <a:chOff x="3333749" y="655321"/>
                <a:chExt cx="45719" cy="944879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2D20DC56-622B-4BE6-B610-EAC537C42584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4E24EE9-FDB2-4945-B27F-D828EDB523CF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2C537A3-C3DB-472A-853A-4AF252A5FFEE}"/>
                  </a:ext>
                </a:extLst>
              </p:cNvPr>
              <p:cNvGrpSpPr/>
              <p:nvPr/>
            </p:nvGrpSpPr>
            <p:grpSpPr>
              <a:xfrm>
                <a:off x="3329636" y="3136360"/>
                <a:ext cx="45719" cy="285732"/>
                <a:chOff x="3333749" y="655321"/>
                <a:chExt cx="45719" cy="9448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32CF9C40-440D-4717-932F-37279381CFA4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45DD957A-BCC9-4133-A8AD-D7EA04AE97F6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5C99FC-106C-4477-9D4C-0C24C7BBD67A}"/>
                  </a:ext>
                </a:extLst>
              </p:cNvPr>
              <p:cNvSpPr txBox="1"/>
              <p:nvPr/>
            </p:nvSpPr>
            <p:spPr>
              <a:xfrm>
                <a:off x="3502635" y="236775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DF60B4-029A-46CF-87B2-5DCCBBA5796E}"/>
                  </a:ext>
                </a:extLst>
              </p:cNvPr>
              <p:cNvSpPr txBox="1"/>
              <p:nvPr/>
            </p:nvSpPr>
            <p:spPr>
              <a:xfrm>
                <a:off x="3815060" y="259956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60414B-84FB-4912-B5B5-E665BDDFF7A2}"/>
                  </a:ext>
                </a:extLst>
              </p:cNvPr>
              <p:cNvSpPr txBox="1"/>
              <p:nvPr/>
            </p:nvSpPr>
            <p:spPr>
              <a:xfrm>
                <a:off x="4116746" y="28057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FB838D4-E28C-42F7-8ECD-BD289027555D}"/>
                  </a:ext>
                </a:extLst>
              </p:cNvPr>
              <p:cNvSpPr txBox="1"/>
              <p:nvPr/>
            </p:nvSpPr>
            <p:spPr>
              <a:xfrm>
                <a:off x="3207369" y="28057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59FAFD3-0C94-4220-AF85-FB8B89DFA768}"/>
                  </a:ext>
                </a:extLst>
              </p:cNvPr>
              <p:cNvSpPr txBox="1"/>
              <p:nvPr/>
            </p:nvSpPr>
            <p:spPr>
              <a:xfrm>
                <a:off x="4409115" y="348054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F0EA283-81FA-4372-867C-98C6F5550543}"/>
                  </a:ext>
                </a:extLst>
              </p:cNvPr>
              <p:cNvSpPr txBox="1"/>
              <p:nvPr/>
            </p:nvSpPr>
            <p:spPr>
              <a:xfrm>
                <a:off x="3216504" y="34820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24251E-4436-45CB-B4AC-12170B1841A5}"/>
                  </a:ext>
                </a:extLst>
              </p:cNvPr>
              <p:cNvSpPr txBox="1"/>
              <p:nvPr/>
            </p:nvSpPr>
            <p:spPr>
              <a:xfrm>
                <a:off x="3594738" y="3482062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F33FB98-1ABE-471C-A0FF-5EA55AF895AC}"/>
                  </a:ext>
                </a:extLst>
              </p:cNvPr>
              <p:cNvSpPr txBox="1"/>
              <p:nvPr/>
            </p:nvSpPr>
            <p:spPr>
              <a:xfrm>
                <a:off x="3830607" y="34820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C62474E-C43B-4A0F-AE9C-6BEF329F7C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72082" y="2349670"/>
                    <a:ext cx="19905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FC62474E-C43B-4A0F-AE9C-6BEF329F7C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2082" y="2349670"/>
                    <a:ext cx="199054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BBB5125-6471-476C-B4CC-F23439BC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641" y="3237375"/>
                    <a:ext cx="3745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9BBB5125-6471-476C-B4CC-F23439BC8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5641" y="3237375"/>
                    <a:ext cx="37459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945F547-BD7A-4DC9-88D3-887C85915005}"/>
                  </a:ext>
                </a:extLst>
              </p:cNvPr>
              <p:cNvSpPr/>
              <p:nvPr/>
            </p:nvSpPr>
            <p:spPr>
              <a:xfrm>
                <a:off x="4537099" y="338370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FD7A43A-95B4-4B58-9A48-A49311C8CB25}"/>
                  </a:ext>
                </a:extLst>
              </p:cNvPr>
              <p:cNvSpPr txBox="1"/>
              <p:nvPr/>
            </p:nvSpPr>
            <p:spPr>
              <a:xfrm>
                <a:off x="4429163" y="303723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04E0554-4A82-4742-A333-DDF8FCA97DEA}"/>
                  </a:ext>
                </a:extLst>
              </p:cNvPr>
              <p:cNvSpPr txBox="1"/>
              <p:nvPr/>
            </p:nvSpPr>
            <p:spPr>
              <a:xfrm>
                <a:off x="4121562" y="34820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D2C75D0-5C63-4478-B489-900CA22526FE}"/>
                </a:ext>
              </a:extLst>
            </p:cNvPr>
            <p:cNvGrpSpPr/>
            <p:nvPr/>
          </p:nvGrpSpPr>
          <p:grpSpPr>
            <a:xfrm>
              <a:off x="4575222" y="755456"/>
              <a:ext cx="4376647" cy="1527815"/>
              <a:chOff x="6100854" y="463314"/>
              <a:chExt cx="4376647" cy="1527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BD7829E-9FA8-41FD-B93F-AE91601BDF2B}"/>
                      </a:ext>
                    </a:extLst>
                  </p:cNvPr>
                  <p:cNvSpPr txBox="1"/>
                  <p:nvPr/>
                </p:nvSpPr>
                <p:spPr>
                  <a:xfrm>
                    <a:off x="6100854" y="463314"/>
                    <a:ext cx="865943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9BD7829E-9FA8-41FD-B93F-AE91601BDF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0854" y="463314"/>
                    <a:ext cx="865943" cy="3907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9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1825C1D-D288-4307-965A-26FA33FD9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720" y="1600201"/>
                <a:ext cx="309609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0D728CC-C3D3-44E7-B000-A08A190EC1CD}"/>
                  </a:ext>
                </a:extLst>
              </p:cNvPr>
              <p:cNvGrpSpPr/>
              <p:nvPr/>
            </p:nvGrpSpPr>
            <p:grpSpPr>
              <a:xfrm>
                <a:off x="7612853" y="952510"/>
                <a:ext cx="94655" cy="647691"/>
                <a:chOff x="3333749" y="655321"/>
                <a:chExt cx="45719" cy="944879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3050FFA-9BAB-443F-92B1-471269395F07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9E6FBC5-D716-4498-8F26-BCCFB70B5EB7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4633CB3-54F7-4469-81AE-5D2EF9D81033}"/>
                  </a:ext>
                </a:extLst>
              </p:cNvPr>
              <p:cNvGrpSpPr/>
              <p:nvPr/>
            </p:nvGrpSpPr>
            <p:grpSpPr>
              <a:xfrm>
                <a:off x="8247854" y="1123964"/>
                <a:ext cx="94655" cy="476237"/>
                <a:chOff x="3333749" y="655321"/>
                <a:chExt cx="45719" cy="944879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D64F129-F082-412F-AF46-8BA2E8B8B149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256E900-A1BD-4856-9039-65FDC8238371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823A4A7-7F42-459F-B87D-ABB0A7228B6C}"/>
                  </a:ext>
                </a:extLst>
              </p:cNvPr>
              <p:cNvGrpSpPr/>
              <p:nvPr/>
            </p:nvGrpSpPr>
            <p:grpSpPr>
              <a:xfrm>
                <a:off x="8875426" y="1314469"/>
                <a:ext cx="60614" cy="285732"/>
                <a:chOff x="3333749" y="655321"/>
                <a:chExt cx="45719" cy="944879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04DEB17-7609-45F2-BC2F-AA3F681901D3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8D49456-F449-468D-9667-6546C0C73730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70A6774-18FF-41D0-AE10-B821E1811B5E}"/>
                  </a:ext>
                </a:extLst>
              </p:cNvPr>
              <p:cNvGrpSpPr/>
              <p:nvPr/>
            </p:nvGrpSpPr>
            <p:grpSpPr>
              <a:xfrm>
                <a:off x="6989705" y="1314469"/>
                <a:ext cx="94655" cy="285732"/>
                <a:chOff x="3333749" y="655321"/>
                <a:chExt cx="45719" cy="944879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565A3B9-E36F-4F98-8C80-9B5CB081E402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7E8D3B46-FEDC-4EDF-98EA-E12AE4CF1C61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E76C8C1-3C69-43D1-8943-BDA932BF555E}"/>
                  </a:ext>
                </a:extLst>
              </p:cNvPr>
              <p:cNvSpPr txBox="1"/>
              <p:nvPr/>
            </p:nvSpPr>
            <p:spPr>
              <a:xfrm>
                <a:off x="7347878" y="545864"/>
                <a:ext cx="624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884A401-4BD4-472E-BA8B-485FAD9258C5}"/>
                  </a:ext>
                </a:extLst>
              </p:cNvPr>
              <p:cNvSpPr txBox="1"/>
              <p:nvPr/>
            </p:nvSpPr>
            <p:spPr>
              <a:xfrm>
                <a:off x="7994715" y="777675"/>
                <a:ext cx="624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F9F607-0470-452A-A619-4D46DC26F21C}"/>
                  </a:ext>
                </a:extLst>
              </p:cNvPr>
              <p:cNvSpPr txBox="1"/>
              <p:nvPr/>
            </p:nvSpPr>
            <p:spPr>
              <a:xfrm>
                <a:off x="8619318" y="983849"/>
                <a:ext cx="624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A9FF1C-C9D0-4314-9D58-1962EB7486BE}"/>
                  </a:ext>
                </a:extLst>
              </p:cNvPr>
              <p:cNvSpPr txBox="1"/>
              <p:nvPr/>
            </p:nvSpPr>
            <p:spPr>
              <a:xfrm>
                <a:off x="6736567" y="983849"/>
                <a:ext cx="624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C639E6B-5175-4481-AB51-51B99050AEE2}"/>
                      </a:ext>
                    </a:extLst>
                  </p:cNvPr>
                  <p:cNvSpPr txBox="1"/>
                  <p:nvPr/>
                </p:nvSpPr>
                <p:spPr>
                  <a:xfrm>
                    <a:off x="9701959" y="1415535"/>
                    <a:ext cx="7755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C639E6B-5175-4481-AB51-51B99050AE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1959" y="1415535"/>
                    <a:ext cx="7755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D134359-0641-47B4-8DFF-4FD79BEFFE8B}"/>
                  </a:ext>
                </a:extLst>
              </p:cNvPr>
              <p:cNvSpPr/>
              <p:nvPr/>
            </p:nvSpPr>
            <p:spPr>
              <a:xfrm>
                <a:off x="9508399" y="1539648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FA9259-6AA5-4ADF-A8D9-C8E86D7F55C0}"/>
                  </a:ext>
                </a:extLst>
              </p:cNvPr>
              <p:cNvSpPr txBox="1"/>
              <p:nvPr/>
            </p:nvSpPr>
            <p:spPr>
              <a:xfrm>
                <a:off x="9217345" y="1215343"/>
                <a:ext cx="446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E96C1DF-E374-424A-9F92-D3785BEF967C}"/>
                  </a:ext>
                </a:extLst>
              </p:cNvPr>
              <p:cNvSpPr/>
              <p:nvPr/>
            </p:nvSpPr>
            <p:spPr>
              <a:xfrm>
                <a:off x="7005200" y="1271031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49B8F6D-FE5E-4654-8FDF-4A0D923097C4}"/>
                  </a:ext>
                </a:extLst>
              </p:cNvPr>
              <p:cNvSpPr/>
              <p:nvPr/>
            </p:nvSpPr>
            <p:spPr>
              <a:xfrm>
                <a:off x="7622657" y="922063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A1599B9-F941-45AB-B2D6-4E4A06F052CA}"/>
                  </a:ext>
                </a:extLst>
              </p:cNvPr>
              <p:cNvSpPr/>
              <p:nvPr/>
            </p:nvSpPr>
            <p:spPr>
              <a:xfrm>
                <a:off x="8257642" y="1082888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010CF30-699A-4BBE-AD61-E6140E5B9D23}"/>
                  </a:ext>
                </a:extLst>
              </p:cNvPr>
              <p:cNvSpPr/>
              <p:nvPr/>
            </p:nvSpPr>
            <p:spPr>
              <a:xfrm>
                <a:off x="8860997" y="1282728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F42E7623-12E1-4115-B3E1-C20F0A268ABF}"/>
                  </a:ext>
                </a:extLst>
              </p:cNvPr>
              <p:cNvSpPr/>
              <p:nvPr/>
            </p:nvSpPr>
            <p:spPr>
              <a:xfrm>
                <a:off x="7299266" y="1539647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DD0ACD9-599C-4DF8-8EAB-8E9272B9595B}"/>
                  </a:ext>
                </a:extLst>
              </p:cNvPr>
              <p:cNvSpPr/>
              <p:nvPr/>
            </p:nvSpPr>
            <p:spPr>
              <a:xfrm>
                <a:off x="7957193" y="1566459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EB120D50-4571-4883-9DA5-7273BDAF9F44}"/>
                  </a:ext>
                </a:extLst>
              </p:cNvPr>
              <p:cNvSpPr/>
              <p:nvPr/>
            </p:nvSpPr>
            <p:spPr>
              <a:xfrm>
                <a:off x="8557340" y="1559125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902AAD9-5030-472E-918D-5A2A1F216E2B}"/>
                  </a:ext>
                </a:extLst>
              </p:cNvPr>
              <p:cNvSpPr/>
              <p:nvPr/>
            </p:nvSpPr>
            <p:spPr>
              <a:xfrm>
                <a:off x="9196138" y="1557284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63C1A60-69D0-4D40-8212-A3D6511360F8}"/>
                  </a:ext>
                </a:extLst>
              </p:cNvPr>
              <p:cNvSpPr txBox="1"/>
              <p:nvPr/>
            </p:nvSpPr>
            <p:spPr>
              <a:xfrm>
                <a:off x="7530346" y="162179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B91A74A-3BF2-4139-AA97-BF4D5023C79F}"/>
                </a:ext>
              </a:extLst>
            </p:cNvPr>
            <p:cNvGrpSpPr/>
            <p:nvPr/>
          </p:nvGrpSpPr>
          <p:grpSpPr>
            <a:xfrm>
              <a:off x="4654572" y="2539341"/>
              <a:ext cx="5701762" cy="1595469"/>
              <a:chOff x="6134874" y="2189366"/>
              <a:chExt cx="5701762" cy="1595469"/>
            </a:xfrm>
          </p:grpSpPr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F30F687-677C-48B8-BFA0-AA0F9B2E7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1138" y="3377343"/>
                <a:ext cx="43726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6975C2CC-B952-4DD8-890F-7CF6DBAD8743}"/>
                  </a:ext>
                </a:extLst>
              </p:cNvPr>
              <p:cNvGrpSpPr/>
              <p:nvPr/>
            </p:nvGrpSpPr>
            <p:grpSpPr>
              <a:xfrm>
                <a:off x="8276918" y="2713447"/>
                <a:ext cx="99259" cy="647691"/>
                <a:chOff x="3333749" y="655321"/>
                <a:chExt cx="45719" cy="944879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B65D433-0D0C-4CA3-899F-1A5732AA50F5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BD686FF-4E40-49C9-A27C-4F6BA9D22B77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1AB1C23-A38D-40AE-86A7-D366B06BBC29}"/>
                  </a:ext>
                </a:extLst>
              </p:cNvPr>
              <p:cNvGrpSpPr/>
              <p:nvPr/>
            </p:nvGrpSpPr>
            <p:grpSpPr>
              <a:xfrm>
                <a:off x="8942804" y="2884901"/>
                <a:ext cx="99259" cy="476237"/>
                <a:chOff x="3333749" y="655321"/>
                <a:chExt cx="45719" cy="944879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4EE17F2-7B2F-4CEC-B9CD-3AAA022AF89D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56315B61-56E1-47A6-B593-195EB5E68189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3DEBA121-76ED-455B-8A95-ECD04F782BE0}"/>
                  </a:ext>
                </a:extLst>
              </p:cNvPr>
              <p:cNvGrpSpPr/>
              <p:nvPr/>
            </p:nvGrpSpPr>
            <p:grpSpPr>
              <a:xfrm>
                <a:off x="9596262" y="3075406"/>
                <a:ext cx="99259" cy="285732"/>
                <a:chOff x="3333749" y="655321"/>
                <a:chExt cx="45719" cy="944879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CC2609B-602B-480C-830A-9E5D2A522D19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B0EBC0B-33F3-464B-944B-CB11BEC2B767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3BB475D-804B-48A3-A95A-A12021236B31}"/>
                  </a:ext>
                </a:extLst>
              </p:cNvPr>
              <p:cNvGrpSpPr/>
              <p:nvPr/>
            </p:nvGrpSpPr>
            <p:grpSpPr>
              <a:xfrm>
                <a:off x="7623462" y="3075406"/>
                <a:ext cx="99259" cy="285732"/>
                <a:chOff x="3333749" y="655321"/>
                <a:chExt cx="45719" cy="944879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C6159A5-E22F-4768-A0F8-8944A22EF4A1}"/>
                    </a:ext>
                  </a:extLst>
                </p:cNvPr>
                <p:cNvCxnSpPr/>
                <p:nvPr/>
              </p:nvCxnSpPr>
              <p:spPr>
                <a:xfrm>
                  <a:off x="3362325" y="685800"/>
                  <a:ext cx="0" cy="91440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B980BD49-3766-4D3E-8176-15692F214879}"/>
                    </a:ext>
                  </a:extLst>
                </p:cNvPr>
                <p:cNvSpPr/>
                <p:nvPr/>
              </p:nvSpPr>
              <p:spPr>
                <a:xfrm>
                  <a:off x="3333749" y="65532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D151FD2-6078-4069-B6E6-DA61BBCCC09D}"/>
                  </a:ext>
                </a:extLst>
              </p:cNvPr>
              <p:cNvSpPr txBox="1"/>
              <p:nvPr/>
            </p:nvSpPr>
            <p:spPr>
              <a:xfrm>
                <a:off x="7999055" y="2306801"/>
                <a:ext cx="65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F42126-8EC9-4B55-8E45-21F582B0DF1A}"/>
                  </a:ext>
                </a:extLst>
              </p:cNvPr>
              <p:cNvSpPr txBox="1"/>
              <p:nvPr/>
            </p:nvSpPr>
            <p:spPr>
              <a:xfrm>
                <a:off x="8677353" y="2538612"/>
                <a:ext cx="65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60236A4-38BA-4346-960F-2FDA25D569F5}"/>
                  </a:ext>
                </a:extLst>
              </p:cNvPr>
              <p:cNvSpPr txBox="1"/>
              <p:nvPr/>
            </p:nvSpPr>
            <p:spPr>
              <a:xfrm>
                <a:off x="9332335" y="2744786"/>
                <a:ext cx="65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BE2652B-9AE0-4621-98F3-49B61AE4D0CF}"/>
                  </a:ext>
                </a:extLst>
              </p:cNvPr>
              <p:cNvSpPr txBox="1"/>
              <p:nvPr/>
            </p:nvSpPr>
            <p:spPr>
              <a:xfrm>
                <a:off x="7358011" y="2744786"/>
                <a:ext cx="65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34A69A9-82F6-45CD-A402-CBF710C8A29B}"/>
                  </a:ext>
                </a:extLst>
              </p:cNvPr>
              <p:cNvSpPr txBox="1"/>
              <p:nvPr/>
            </p:nvSpPr>
            <p:spPr>
              <a:xfrm>
                <a:off x="7550430" y="3415503"/>
                <a:ext cx="65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2544FF7-72E2-4896-B5C2-B767882E0CAA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3374" y="3176421"/>
                    <a:ext cx="8132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2544FF7-72E2-4896-B5C2-B767882E0C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23374" y="3176421"/>
                    <a:ext cx="81326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D54B587-0F4C-451E-AA9B-D34233A1B207}"/>
                  </a:ext>
                </a:extLst>
              </p:cNvPr>
              <p:cNvSpPr txBox="1"/>
              <p:nvPr/>
            </p:nvSpPr>
            <p:spPr>
              <a:xfrm>
                <a:off x="10105925" y="2998082"/>
                <a:ext cx="65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A19F63F-EFAA-43FA-A5AF-F523FD44ADC4}"/>
                  </a:ext>
                </a:extLst>
              </p:cNvPr>
              <p:cNvSpPr/>
              <p:nvPr/>
            </p:nvSpPr>
            <p:spPr>
              <a:xfrm>
                <a:off x="10260918" y="3331304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98A4E34-F697-43E0-B34A-37E886EAC149}"/>
                  </a:ext>
                </a:extLst>
              </p:cNvPr>
              <p:cNvSpPr/>
              <p:nvPr/>
            </p:nvSpPr>
            <p:spPr>
              <a:xfrm>
                <a:off x="7643667" y="3043548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BFEB0B5-53B2-4B12-88D7-0A21E69E4AD8}"/>
                  </a:ext>
                </a:extLst>
              </p:cNvPr>
              <p:cNvSpPr/>
              <p:nvPr/>
            </p:nvSpPr>
            <p:spPr>
              <a:xfrm>
                <a:off x="8289024" y="2682631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A9960E5-FB07-4985-9699-3925B312AB29}"/>
                  </a:ext>
                </a:extLst>
              </p:cNvPr>
              <p:cNvSpPr/>
              <p:nvPr/>
            </p:nvSpPr>
            <p:spPr>
              <a:xfrm>
                <a:off x="8954892" y="2843826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86EA46D-A092-4A1F-BB50-5229429066A0}"/>
                  </a:ext>
                </a:extLst>
              </p:cNvPr>
              <p:cNvSpPr/>
              <p:nvPr/>
            </p:nvSpPr>
            <p:spPr>
              <a:xfrm>
                <a:off x="9616361" y="3035428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1B7F9D6-0511-4347-A3D9-7187704C078E}"/>
                  </a:ext>
                </a:extLst>
              </p:cNvPr>
              <p:cNvSpPr/>
              <p:nvPr/>
            </p:nvSpPr>
            <p:spPr>
              <a:xfrm>
                <a:off x="7975471" y="3330396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687DD128-9C64-4B37-A9B0-2243F23811A9}"/>
                  </a:ext>
                </a:extLst>
              </p:cNvPr>
              <p:cNvSpPr/>
              <p:nvPr/>
            </p:nvSpPr>
            <p:spPr>
              <a:xfrm>
                <a:off x="8622279" y="3320063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007AF8C-E348-4697-BB14-A96579A2C5B9}"/>
                  </a:ext>
                </a:extLst>
              </p:cNvPr>
              <p:cNvSpPr/>
              <p:nvPr/>
            </p:nvSpPr>
            <p:spPr>
              <a:xfrm>
                <a:off x="9300089" y="3320063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44BDE2A-D211-412F-8BAF-C1186FF1704E}"/>
                  </a:ext>
                </a:extLst>
              </p:cNvPr>
              <p:cNvSpPr/>
              <p:nvPr/>
            </p:nvSpPr>
            <p:spPr>
              <a:xfrm>
                <a:off x="9916753" y="3330395"/>
                <a:ext cx="75043" cy="8214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ACF4809D-204E-4579-AD97-39B531F77425}"/>
                      </a:ext>
                    </a:extLst>
                  </p:cNvPr>
                  <p:cNvSpPr txBox="1"/>
                  <p:nvPr/>
                </p:nvSpPr>
                <p:spPr>
                  <a:xfrm>
                    <a:off x="6134874" y="2189366"/>
                    <a:ext cx="865943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ACF4809D-204E-4579-AD97-39B531F774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874" y="2189366"/>
                    <a:ext cx="865943" cy="39074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9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5644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92">
            <a:extLst>
              <a:ext uri="{FF2B5EF4-FFF2-40B4-BE49-F238E27FC236}">
                <a16:creationId xmlns:a16="http://schemas.microsoft.com/office/drawing/2014/main" id="{7EEF8F60-81C1-D94E-BF07-E5E01158E484}"/>
              </a:ext>
            </a:extLst>
          </p:cNvPr>
          <p:cNvSpPr txBox="1"/>
          <p:nvPr/>
        </p:nvSpPr>
        <p:spPr>
          <a:xfrm>
            <a:off x="9004678" y="322479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A6DD90-A0F1-674D-939D-6B2EF94E1782}"/>
              </a:ext>
            </a:extLst>
          </p:cNvPr>
          <p:cNvCxnSpPr>
            <a:cxnSpLocks/>
          </p:cNvCxnSpPr>
          <p:nvPr/>
        </p:nvCxnSpPr>
        <p:spPr>
          <a:xfrm flipV="1">
            <a:off x="6096000" y="571500"/>
            <a:ext cx="0" cy="5715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486032-5F9C-4546-BED2-6EEECF25F951}"/>
              </a:ext>
            </a:extLst>
          </p:cNvPr>
          <p:cNvCxnSpPr>
            <a:cxnSpLocks/>
          </p:cNvCxnSpPr>
          <p:nvPr/>
        </p:nvCxnSpPr>
        <p:spPr>
          <a:xfrm rot="5400000" flipV="1">
            <a:off x="6096000" y="571500"/>
            <a:ext cx="0" cy="5715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7BC342-9743-B44B-A904-9850C27E244B}"/>
              </a:ext>
            </a:extLst>
          </p:cNvPr>
          <p:cNvSpPr txBox="1"/>
          <p:nvPr/>
        </p:nvSpPr>
        <p:spPr>
          <a:xfrm>
            <a:off x="5847123" y="11026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5F77F4-FCAC-5142-B6EC-CD6B46296105}"/>
              </a:ext>
            </a:extLst>
          </p:cNvPr>
          <p:cNvCxnSpPr>
            <a:cxnSpLocks/>
          </p:cNvCxnSpPr>
          <p:nvPr/>
        </p:nvCxnSpPr>
        <p:spPr>
          <a:xfrm rot="2700000" flipV="1">
            <a:off x="6096000" y="-406908"/>
            <a:ext cx="0" cy="76718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788E53-33B0-304D-9354-D128F9A2C24C}"/>
              </a:ext>
            </a:extLst>
          </p:cNvPr>
          <p:cNvCxnSpPr>
            <a:cxnSpLocks/>
          </p:cNvCxnSpPr>
          <p:nvPr/>
        </p:nvCxnSpPr>
        <p:spPr>
          <a:xfrm>
            <a:off x="2372810" y="5755876"/>
            <a:ext cx="1593174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CC0E92-D66A-BA4B-8B2C-8C62F5CFB1FD}"/>
              </a:ext>
            </a:extLst>
          </p:cNvPr>
          <p:cNvCxnSpPr>
            <a:cxnSpLocks/>
          </p:cNvCxnSpPr>
          <p:nvPr/>
        </p:nvCxnSpPr>
        <p:spPr>
          <a:xfrm flipV="1">
            <a:off x="3965984" y="3315495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E99C79B-43CC-E148-8D5F-8DA2EC04CD9E}"/>
              </a:ext>
            </a:extLst>
          </p:cNvPr>
          <p:cNvSpPr txBox="1"/>
          <p:nvPr/>
        </p:nvSpPr>
        <p:spPr>
          <a:xfrm>
            <a:off x="3800277" y="34737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baseline="-25000" dirty="0"/>
              <a:t>1</a:t>
            </a:r>
            <a:endParaRPr lang="en-US" baseline="-25000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4A6DB52-E236-B74F-B052-9A19EA5B2987}"/>
              </a:ext>
            </a:extLst>
          </p:cNvPr>
          <p:cNvGrpSpPr/>
          <p:nvPr/>
        </p:nvGrpSpPr>
        <p:grpSpPr>
          <a:xfrm>
            <a:off x="4226396" y="3315495"/>
            <a:ext cx="381836" cy="527569"/>
            <a:chOff x="3339320" y="3315495"/>
            <a:chExt cx="381836" cy="527569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E1FB723-018B-3F4D-8FDA-E18F9EF4E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027" y="3315495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B350FE2-2ED3-1A49-9573-EB901F2AD9A9}"/>
                </a:ext>
              </a:extLst>
            </p:cNvPr>
            <p:cNvSpPr txBox="1"/>
            <p:nvPr/>
          </p:nvSpPr>
          <p:spPr>
            <a:xfrm>
              <a:off x="3339320" y="347373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  <a:r>
                <a:rPr lang="en-US" i="1" baseline="-25000" dirty="0"/>
                <a:t>2</a:t>
              </a:r>
              <a:endParaRPr lang="en-US" baseline="-250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4E2777A-64F5-E943-8009-525630C7088A}"/>
              </a:ext>
            </a:extLst>
          </p:cNvPr>
          <p:cNvGrpSpPr/>
          <p:nvPr/>
        </p:nvGrpSpPr>
        <p:grpSpPr>
          <a:xfrm>
            <a:off x="4652515" y="3315495"/>
            <a:ext cx="381836" cy="527569"/>
            <a:chOff x="3339320" y="3315495"/>
            <a:chExt cx="381836" cy="527569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C27B86E-820E-9344-A228-52526691D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027" y="3315495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1147A9-22D5-6D43-B1D8-3C5194C4C20C}"/>
                </a:ext>
              </a:extLst>
            </p:cNvPr>
            <p:cNvSpPr txBox="1"/>
            <p:nvPr/>
          </p:nvSpPr>
          <p:spPr>
            <a:xfrm>
              <a:off x="3339320" y="347373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  <a:r>
                <a:rPr lang="en-US" i="1" baseline="-25000" dirty="0"/>
                <a:t>3</a:t>
              </a:r>
              <a:endParaRPr lang="en-US" baseline="-25000" dirty="0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612B81C-DC3A-4B41-BECE-1FC7EF8B161F}"/>
              </a:ext>
            </a:extLst>
          </p:cNvPr>
          <p:cNvCxnSpPr>
            <a:cxnSpLocks/>
          </p:cNvCxnSpPr>
          <p:nvPr/>
        </p:nvCxnSpPr>
        <p:spPr>
          <a:xfrm flipV="1">
            <a:off x="5244341" y="3315495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876DED3-A796-3246-A245-80CE6266E4D8}"/>
              </a:ext>
            </a:extLst>
          </p:cNvPr>
          <p:cNvCxnSpPr>
            <a:cxnSpLocks/>
          </p:cNvCxnSpPr>
          <p:nvPr/>
        </p:nvCxnSpPr>
        <p:spPr>
          <a:xfrm flipV="1">
            <a:off x="5670460" y="3315495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FD1B175-7980-1B49-85B4-02DE8FB4E03C}"/>
              </a:ext>
            </a:extLst>
          </p:cNvPr>
          <p:cNvGrpSpPr/>
          <p:nvPr/>
        </p:nvGrpSpPr>
        <p:grpSpPr>
          <a:xfrm>
            <a:off x="6356991" y="3315495"/>
            <a:ext cx="506870" cy="527569"/>
            <a:chOff x="3339320" y="3315495"/>
            <a:chExt cx="506870" cy="527569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7200C9-DB60-6747-8251-835E04023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027" y="3315495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B349BE0-EAF6-324D-83A8-4355587F8041}"/>
                </a:ext>
              </a:extLst>
            </p:cNvPr>
            <p:cNvSpPr txBox="1"/>
            <p:nvPr/>
          </p:nvSpPr>
          <p:spPr>
            <a:xfrm>
              <a:off x="3339320" y="3473732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  <a:r>
                <a:rPr lang="en-US" i="1" baseline="-25000" dirty="0"/>
                <a:t>n-1</a:t>
              </a:r>
              <a:endParaRPr lang="en-US" baseline="-25000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4509403-58D1-7D4C-AF50-2590664F3197}"/>
              </a:ext>
            </a:extLst>
          </p:cNvPr>
          <p:cNvGrpSpPr/>
          <p:nvPr/>
        </p:nvGrpSpPr>
        <p:grpSpPr>
          <a:xfrm>
            <a:off x="6783110" y="3315495"/>
            <a:ext cx="381836" cy="527569"/>
            <a:chOff x="3339320" y="3315495"/>
            <a:chExt cx="381836" cy="527569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7A846A8-5795-2541-B42E-B17A5EB44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027" y="3315495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9D6279F-3AFB-F949-9BE6-C41911027C5E}"/>
                </a:ext>
              </a:extLst>
            </p:cNvPr>
            <p:cNvSpPr txBox="1"/>
            <p:nvPr/>
          </p:nvSpPr>
          <p:spPr>
            <a:xfrm>
              <a:off x="3339320" y="347373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  <a:r>
                <a:rPr lang="en-US" i="1" baseline="-25000" dirty="0"/>
                <a:t>n</a:t>
              </a:r>
              <a:endParaRPr lang="en-US" baseline="-25000" dirty="0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4CF72AC-38DC-C54A-91DC-65FDC3A11E98}"/>
              </a:ext>
            </a:extLst>
          </p:cNvPr>
          <p:cNvCxnSpPr>
            <a:cxnSpLocks/>
          </p:cNvCxnSpPr>
          <p:nvPr/>
        </p:nvCxnSpPr>
        <p:spPr>
          <a:xfrm flipV="1">
            <a:off x="7374936" y="3315495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675113-EE92-AF46-9FC3-A8DE994A32BD}"/>
              </a:ext>
            </a:extLst>
          </p:cNvPr>
          <p:cNvGrpSpPr/>
          <p:nvPr/>
        </p:nvGrpSpPr>
        <p:grpSpPr>
          <a:xfrm>
            <a:off x="7635348" y="3315495"/>
            <a:ext cx="527709" cy="527569"/>
            <a:chOff x="3339320" y="3315495"/>
            <a:chExt cx="527709" cy="527569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9A3F78D-AA03-2149-BD87-0846694A23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027" y="3315495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DE35493-5D80-CA44-AC62-2E8FCB0FDC0C}"/>
                </a:ext>
              </a:extLst>
            </p:cNvPr>
            <p:cNvSpPr txBox="1"/>
            <p:nvPr/>
          </p:nvSpPr>
          <p:spPr>
            <a:xfrm>
              <a:off x="3339320" y="3473732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  <a:r>
                <a:rPr lang="en-US" i="1" baseline="-25000" dirty="0"/>
                <a:t>N-2</a:t>
              </a:r>
              <a:endParaRPr lang="en-US" baseline="-25000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CD5E214-48CA-2343-9E2C-69A48AC9804C}"/>
              </a:ext>
            </a:extLst>
          </p:cNvPr>
          <p:cNvGrpSpPr/>
          <p:nvPr/>
        </p:nvGrpSpPr>
        <p:grpSpPr>
          <a:xfrm>
            <a:off x="8061467" y="3315495"/>
            <a:ext cx="527709" cy="527569"/>
            <a:chOff x="3339320" y="3315495"/>
            <a:chExt cx="527709" cy="527569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D3A0C2F-EF96-A04E-B318-821EED506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027" y="3315495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0F265213-6450-9540-98B9-8765E40F222B}"/>
                </a:ext>
              </a:extLst>
            </p:cNvPr>
            <p:cNvSpPr txBox="1"/>
            <p:nvPr/>
          </p:nvSpPr>
          <p:spPr>
            <a:xfrm>
              <a:off x="3339320" y="3473732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  <a:r>
                <a:rPr lang="en-US" i="1" baseline="-25000" dirty="0"/>
                <a:t>N-1</a:t>
              </a:r>
              <a:endParaRPr lang="en-US" baseline="-25000" dirty="0"/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952C8DD-4233-9442-A383-AE1377FA04F3}"/>
              </a:ext>
            </a:extLst>
          </p:cNvPr>
          <p:cNvCxnSpPr>
            <a:cxnSpLocks/>
          </p:cNvCxnSpPr>
          <p:nvPr/>
        </p:nvCxnSpPr>
        <p:spPr>
          <a:xfrm>
            <a:off x="3965196" y="5317264"/>
            <a:ext cx="42690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0447D20-4AB5-244B-82BD-362A55F9F796}"/>
              </a:ext>
            </a:extLst>
          </p:cNvPr>
          <p:cNvCxnSpPr>
            <a:cxnSpLocks/>
          </p:cNvCxnSpPr>
          <p:nvPr/>
        </p:nvCxnSpPr>
        <p:spPr>
          <a:xfrm>
            <a:off x="4391315" y="4893522"/>
            <a:ext cx="42690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E04338C-CEEE-BB4C-9595-C49657985779}"/>
              </a:ext>
            </a:extLst>
          </p:cNvPr>
          <p:cNvCxnSpPr>
            <a:cxnSpLocks/>
          </p:cNvCxnSpPr>
          <p:nvPr/>
        </p:nvCxnSpPr>
        <p:spPr>
          <a:xfrm>
            <a:off x="4820897" y="4484638"/>
            <a:ext cx="42690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4B91A8D-1785-0D49-A913-533B7C1DB5A0}"/>
              </a:ext>
            </a:extLst>
          </p:cNvPr>
          <p:cNvCxnSpPr>
            <a:cxnSpLocks/>
          </p:cNvCxnSpPr>
          <p:nvPr/>
        </p:nvCxnSpPr>
        <p:spPr>
          <a:xfrm>
            <a:off x="5247016" y="4046026"/>
            <a:ext cx="42690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F180172-409F-4447-98BA-ECAF03AF06BB}"/>
              </a:ext>
            </a:extLst>
          </p:cNvPr>
          <p:cNvCxnSpPr>
            <a:cxnSpLocks/>
          </p:cNvCxnSpPr>
          <p:nvPr/>
        </p:nvCxnSpPr>
        <p:spPr>
          <a:xfrm>
            <a:off x="5673135" y="3622284"/>
            <a:ext cx="42690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F64365-4DEF-E040-9BB1-AAC1A53D1CB0}"/>
              </a:ext>
            </a:extLst>
          </p:cNvPr>
          <p:cNvCxnSpPr>
            <a:cxnSpLocks/>
          </p:cNvCxnSpPr>
          <p:nvPr/>
        </p:nvCxnSpPr>
        <p:spPr>
          <a:xfrm>
            <a:off x="6091238" y="3187379"/>
            <a:ext cx="42690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4EF55F7-D773-EB40-A65A-04CAF8B1A715}"/>
              </a:ext>
            </a:extLst>
          </p:cNvPr>
          <p:cNvCxnSpPr>
            <a:cxnSpLocks/>
          </p:cNvCxnSpPr>
          <p:nvPr/>
        </p:nvCxnSpPr>
        <p:spPr>
          <a:xfrm>
            <a:off x="6517357" y="2748767"/>
            <a:ext cx="42690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E57A49A-15FD-034C-A62F-B649F02F3830}"/>
              </a:ext>
            </a:extLst>
          </p:cNvPr>
          <p:cNvCxnSpPr>
            <a:cxnSpLocks/>
          </p:cNvCxnSpPr>
          <p:nvPr/>
        </p:nvCxnSpPr>
        <p:spPr>
          <a:xfrm>
            <a:off x="6943476" y="2325025"/>
            <a:ext cx="42690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7D97179-A56A-8643-83EF-D6F19FED960E}"/>
              </a:ext>
            </a:extLst>
          </p:cNvPr>
          <p:cNvCxnSpPr>
            <a:cxnSpLocks/>
          </p:cNvCxnSpPr>
          <p:nvPr/>
        </p:nvCxnSpPr>
        <p:spPr>
          <a:xfrm>
            <a:off x="7350337" y="1945889"/>
            <a:ext cx="42690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30F374C0-6CFE-6046-86B9-6A5C8B5F27ED}"/>
              </a:ext>
            </a:extLst>
          </p:cNvPr>
          <p:cNvCxnSpPr>
            <a:cxnSpLocks/>
          </p:cNvCxnSpPr>
          <p:nvPr/>
        </p:nvCxnSpPr>
        <p:spPr>
          <a:xfrm>
            <a:off x="7776456" y="1507277"/>
            <a:ext cx="42690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F316E85-31E2-CE4A-A448-BDA02BD36F99}"/>
              </a:ext>
            </a:extLst>
          </p:cNvPr>
          <p:cNvCxnSpPr>
            <a:cxnSpLocks/>
          </p:cNvCxnSpPr>
          <p:nvPr/>
        </p:nvCxnSpPr>
        <p:spPr>
          <a:xfrm>
            <a:off x="8202575" y="1083535"/>
            <a:ext cx="1659055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C0F0FC3-DF07-0A46-8AA9-D04C70521671}"/>
              </a:ext>
            </a:extLst>
          </p:cNvPr>
          <p:cNvGrpSpPr>
            <a:grpSpLocks noChangeAspect="1"/>
          </p:cNvGrpSpPr>
          <p:nvPr/>
        </p:nvGrpSpPr>
        <p:grpSpPr>
          <a:xfrm>
            <a:off x="5174139" y="3685446"/>
            <a:ext cx="182880" cy="19594"/>
            <a:chOff x="9100132" y="3353969"/>
            <a:chExt cx="341376" cy="36576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7A4C4AE-4FC6-DD43-A9AA-EA88D560CA9F}"/>
                </a:ext>
              </a:extLst>
            </p:cNvPr>
            <p:cNvSpPr/>
            <p:nvPr/>
          </p:nvSpPr>
          <p:spPr>
            <a:xfrm>
              <a:off x="91001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7CC514C-3016-F242-8825-09F293C7EBC2}"/>
                </a:ext>
              </a:extLst>
            </p:cNvPr>
            <p:cNvSpPr/>
            <p:nvPr/>
          </p:nvSpPr>
          <p:spPr>
            <a:xfrm>
              <a:off x="92525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2D74031-7562-F24E-9871-AA40524C1C89}"/>
                </a:ext>
              </a:extLst>
            </p:cNvPr>
            <p:cNvSpPr/>
            <p:nvPr/>
          </p:nvSpPr>
          <p:spPr>
            <a:xfrm>
              <a:off x="94049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4EAC1A00-F1EE-2F44-8871-5994E051ED5E}"/>
              </a:ext>
            </a:extLst>
          </p:cNvPr>
          <p:cNvSpPr txBox="1"/>
          <p:nvPr/>
        </p:nvSpPr>
        <p:spPr>
          <a:xfrm>
            <a:off x="6221729" y="557121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1</a:t>
            </a:r>
            <a:endParaRPr lang="en-US" baseline="-25000" dirty="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F7251C6-991E-DB48-A588-DF2C2AFCD64A}"/>
              </a:ext>
            </a:extLst>
          </p:cNvPr>
          <p:cNvCxnSpPr>
            <a:cxnSpLocks/>
          </p:cNvCxnSpPr>
          <p:nvPr/>
        </p:nvCxnSpPr>
        <p:spPr>
          <a:xfrm rot="5400000" flipV="1">
            <a:off x="6091238" y="5656408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1FE60EA-A883-D940-BCC3-95D154481DC8}"/>
              </a:ext>
            </a:extLst>
          </p:cNvPr>
          <p:cNvSpPr txBox="1"/>
          <p:nvPr/>
        </p:nvSpPr>
        <p:spPr>
          <a:xfrm>
            <a:off x="6214665" y="514492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2</a:t>
            </a:r>
            <a:endParaRPr lang="en-US" baseline="-25000" dirty="0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4393728-10EA-554F-9800-92B6B79B08A5}"/>
              </a:ext>
            </a:extLst>
          </p:cNvPr>
          <p:cNvCxnSpPr>
            <a:cxnSpLocks/>
          </p:cNvCxnSpPr>
          <p:nvPr/>
        </p:nvCxnSpPr>
        <p:spPr>
          <a:xfrm rot="5400000" flipV="1">
            <a:off x="6084174" y="5230121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F81C93C-C790-F84B-855F-F8489C9B09DC}"/>
              </a:ext>
            </a:extLst>
          </p:cNvPr>
          <p:cNvSpPr txBox="1"/>
          <p:nvPr/>
        </p:nvSpPr>
        <p:spPr>
          <a:xfrm>
            <a:off x="6214665" y="470304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3</a:t>
            </a:r>
            <a:endParaRPr lang="en-US" baseline="-25000" dirty="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ACE5197-8227-E747-A5D7-B2C092EF0E07}"/>
              </a:ext>
            </a:extLst>
          </p:cNvPr>
          <p:cNvCxnSpPr>
            <a:cxnSpLocks/>
          </p:cNvCxnSpPr>
          <p:nvPr/>
        </p:nvCxnSpPr>
        <p:spPr>
          <a:xfrm rot="5400000" flipV="1">
            <a:off x="6084174" y="4788238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2DEA58C-6806-2E49-879D-D66B4B75E5E7}"/>
              </a:ext>
            </a:extLst>
          </p:cNvPr>
          <p:cNvSpPr txBox="1"/>
          <p:nvPr/>
        </p:nvSpPr>
        <p:spPr>
          <a:xfrm>
            <a:off x="6222166" y="429658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4</a:t>
            </a:r>
            <a:endParaRPr lang="en-US" baseline="-25000" dirty="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CDAAFC6-9B20-7F48-98B0-4C600D53E791}"/>
              </a:ext>
            </a:extLst>
          </p:cNvPr>
          <p:cNvCxnSpPr>
            <a:cxnSpLocks/>
          </p:cNvCxnSpPr>
          <p:nvPr/>
        </p:nvCxnSpPr>
        <p:spPr>
          <a:xfrm rot="5400000" flipV="1">
            <a:off x="6091675" y="4381785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B9B68B8-E416-084B-AD96-6F8621EF4BBA}"/>
              </a:ext>
            </a:extLst>
          </p:cNvPr>
          <p:cNvGrpSpPr>
            <a:grpSpLocks noChangeAspect="1"/>
          </p:cNvGrpSpPr>
          <p:nvPr/>
        </p:nvGrpSpPr>
        <p:grpSpPr>
          <a:xfrm>
            <a:off x="7286169" y="3708122"/>
            <a:ext cx="182880" cy="19594"/>
            <a:chOff x="9100132" y="3353969"/>
            <a:chExt cx="341376" cy="36576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510C94A-10DE-9446-A4E6-2163A578850E}"/>
                </a:ext>
              </a:extLst>
            </p:cNvPr>
            <p:cNvSpPr/>
            <p:nvPr/>
          </p:nvSpPr>
          <p:spPr>
            <a:xfrm>
              <a:off x="91001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1AA06157-D788-804D-9C7C-28F4C4C43060}"/>
                </a:ext>
              </a:extLst>
            </p:cNvPr>
            <p:cNvSpPr/>
            <p:nvPr/>
          </p:nvSpPr>
          <p:spPr>
            <a:xfrm>
              <a:off x="92525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A5CEEA2-52FC-1043-AB3E-8A697F67D606}"/>
                </a:ext>
              </a:extLst>
            </p:cNvPr>
            <p:cNvSpPr/>
            <p:nvPr/>
          </p:nvSpPr>
          <p:spPr>
            <a:xfrm>
              <a:off x="94049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586494A9-B749-6E41-954E-8FBD97161434}"/>
              </a:ext>
            </a:extLst>
          </p:cNvPr>
          <p:cNvSpPr txBox="1"/>
          <p:nvPr/>
        </p:nvSpPr>
        <p:spPr>
          <a:xfrm>
            <a:off x="6216806" y="86988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</a:t>
            </a:r>
            <a:r>
              <a:rPr lang="en-US" i="1" baseline="-25000" dirty="0" err="1"/>
              <a:t>N</a:t>
            </a:r>
            <a:endParaRPr lang="en-US" baseline="-25000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9979AA8-2A21-8241-B7B1-953B625720FA}"/>
              </a:ext>
            </a:extLst>
          </p:cNvPr>
          <p:cNvCxnSpPr>
            <a:cxnSpLocks/>
          </p:cNvCxnSpPr>
          <p:nvPr/>
        </p:nvCxnSpPr>
        <p:spPr>
          <a:xfrm rot="5400000" flipV="1">
            <a:off x="6086315" y="955081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C654F62-AEF5-2E4A-B719-96587C6C15D7}"/>
              </a:ext>
            </a:extLst>
          </p:cNvPr>
          <p:cNvSpPr txBox="1"/>
          <p:nvPr/>
        </p:nvSpPr>
        <p:spPr>
          <a:xfrm>
            <a:off x="6219986" y="128884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N-1</a:t>
            </a:r>
            <a:endParaRPr lang="en-US" baseline="-25000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CD2C54C-5946-E247-BC4F-787AF0BCB976}"/>
              </a:ext>
            </a:extLst>
          </p:cNvPr>
          <p:cNvCxnSpPr>
            <a:cxnSpLocks/>
          </p:cNvCxnSpPr>
          <p:nvPr/>
        </p:nvCxnSpPr>
        <p:spPr>
          <a:xfrm rot="5400000" flipV="1">
            <a:off x="6089495" y="1374042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C60B7C63-5C66-C54A-80ED-4518591C677F}"/>
              </a:ext>
            </a:extLst>
          </p:cNvPr>
          <p:cNvSpPr txBox="1"/>
          <p:nvPr/>
        </p:nvSpPr>
        <p:spPr>
          <a:xfrm>
            <a:off x="6221729" y="25626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n</a:t>
            </a:r>
            <a:endParaRPr lang="en-US" baseline="-25000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77B0A6A-B528-944B-8C86-D9B0E1924967}"/>
              </a:ext>
            </a:extLst>
          </p:cNvPr>
          <p:cNvCxnSpPr>
            <a:cxnSpLocks/>
          </p:cNvCxnSpPr>
          <p:nvPr/>
        </p:nvCxnSpPr>
        <p:spPr>
          <a:xfrm rot="5400000" flipV="1">
            <a:off x="6091238" y="2647850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FA17C0A-4EA8-C849-AAF4-1AE1C5854404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292831" y="2102518"/>
            <a:ext cx="182880" cy="19594"/>
            <a:chOff x="9100132" y="3353969"/>
            <a:chExt cx="341376" cy="36576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9D5F1AE3-790E-A543-AB62-CF16474B59F2}"/>
                </a:ext>
              </a:extLst>
            </p:cNvPr>
            <p:cNvSpPr/>
            <p:nvPr/>
          </p:nvSpPr>
          <p:spPr>
            <a:xfrm>
              <a:off x="91001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3E6A73A-BD22-3E41-B4ED-380573A15E89}"/>
                </a:ext>
              </a:extLst>
            </p:cNvPr>
            <p:cNvSpPr/>
            <p:nvPr/>
          </p:nvSpPr>
          <p:spPr>
            <a:xfrm>
              <a:off x="92525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9DFA2E98-DABC-6C43-8417-C4674644F9C0}"/>
                </a:ext>
              </a:extLst>
            </p:cNvPr>
            <p:cNvSpPr/>
            <p:nvPr/>
          </p:nvSpPr>
          <p:spPr>
            <a:xfrm>
              <a:off x="94049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C5AFBF0-8A2B-8745-B800-16BE1BC88FE8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6254820" y="3944789"/>
            <a:ext cx="182880" cy="19594"/>
            <a:chOff x="9100132" y="3353969"/>
            <a:chExt cx="341376" cy="36576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DC96A5E-1B98-C14A-BCA6-713A7376BFFD}"/>
                </a:ext>
              </a:extLst>
            </p:cNvPr>
            <p:cNvSpPr/>
            <p:nvPr/>
          </p:nvSpPr>
          <p:spPr>
            <a:xfrm>
              <a:off x="91001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EAA99E4-F77D-5E4B-8AB8-A28495173ADE}"/>
                </a:ext>
              </a:extLst>
            </p:cNvPr>
            <p:cNvSpPr/>
            <p:nvPr/>
          </p:nvSpPr>
          <p:spPr>
            <a:xfrm>
              <a:off x="92525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DB44405-EBF9-2E40-BC1A-E395B0181A72}"/>
                </a:ext>
              </a:extLst>
            </p:cNvPr>
            <p:cNvSpPr/>
            <p:nvPr/>
          </p:nvSpPr>
          <p:spPr>
            <a:xfrm>
              <a:off x="94049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4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apezoid 22">
            <a:extLst>
              <a:ext uri="{FF2B5EF4-FFF2-40B4-BE49-F238E27FC236}">
                <a16:creationId xmlns:a16="http://schemas.microsoft.com/office/drawing/2014/main" id="{F8638868-D102-3D4A-B5EF-D50F00BF849C}"/>
              </a:ext>
            </a:extLst>
          </p:cNvPr>
          <p:cNvSpPr/>
          <p:nvPr/>
        </p:nvSpPr>
        <p:spPr>
          <a:xfrm>
            <a:off x="934514" y="1880372"/>
            <a:ext cx="10322974" cy="1221001"/>
          </a:xfrm>
          <a:prstGeom prst="trapezoid">
            <a:avLst>
              <a:gd name="adj" fmla="val 365891"/>
            </a:avLst>
          </a:prstGeom>
          <a:gradFill flip="none" rotWithShape="1">
            <a:gsLst>
              <a:gs pos="0">
                <a:schemeClr val="bg1"/>
              </a:gs>
              <a:gs pos="58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6E025E-43B4-CE41-BA56-547DF9976D9E}"/>
              </a:ext>
            </a:extLst>
          </p:cNvPr>
          <p:cNvSpPr/>
          <p:nvPr/>
        </p:nvSpPr>
        <p:spPr>
          <a:xfrm>
            <a:off x="5341089" y="1027201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CA637A-87A2-3648-B4AA-F3617A69A384}"/>
              </a:ext>
            </a:extLst>
          </p:cNvPr>
          <p:cNvCxnSpPr/>
          <p:nvPr/>
        </p:nvCxnSpPr>
        <p:spPr>
          <a:xfrm>
            <a:off x="4612009" y="145781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934611-2FCB-A64A-A9D3-CBB4B325BEC9}"/>
              </a:ext>
            </a:extLst>
          </p:cNvPr>
          <p:cNvCxnSpPr/>
          <p:nvPr/>
        </p:nvCxnSpPr>
        <p:spPr>
          <a:xfrm>
            <a:off x="6828416" y="1457819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788BB4-9B5D-2A4B-B539-3140CE829000}"/>
              </a:ext>
            </a:extLst>
          </p:cNvPr>
          <p:cNvSpPr txBox="1"/>
          <p:nvPr/>
        </p:nvSpPr>
        <p:spPr>
          <a:xfrm>
            <a:off x="6926721" y="102033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7FACD-60EA-6A4B-AAF9-7985D928DC3D}"/>
              </a:ext>
            </a:extLst>
          </p:cNvPr>
          <p:cNvSpPr txBox="1"/>
          <p:nvPr/>
        </p:nvSpPr>
        <p:spPr>
          <a:xfrm>
            <a:off x="4627653" y="10192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35E05-F190-8F41-BF0B-234B14E85441}"/>
              </a:ext>
            </a:extLst>
          </p:cNvPr>
          <p:cNvSpPr txBox="1"/>
          <p:nvPr/>
        </p:nvSpPr>
        <p:spPr>
          <a:xfrm>
            <a:off x="5804094" y="1273153"/>
            <a:ext cx="5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5590F0-8CD0-C247-88D4-4F527147DAF5}"/>
              </a:ext>
            </a:extLst>
          </p:cNvPr>
          <p:cNvSpPr/>
          <p:nvPr/>
        </p:nvSpPr>
        <p:spPr>
          <a:xfrm>
            <a:off x="934513" y="3122705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D9579A-44B5-7C42-9063-3A59E6A22F6B}"/>
              </a:ext>
            </a:extLst>
          </p:cNvPr>
          <p:cNvCxnSpPr>
            <a:cxnSpLocks/>
          </p:cNvCxnSpPr>
          <p:nvPr/>
        </p:nvCxnSpPr>
        <p:spPr>
          <a:xfrm flipV="1">
            <a:off x="248713" y="3553324"/>
            <a:ext cx="685800" cy="5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7CA7DD-C743-2342-A00E-CF3894240D4E}"/>
              </a:ext>
            </a:extLst>
          </p:cNvPr>
          <p:cNvCxnSpPr>
            <a:cxnSpLocks/>
          </p:cNvCxnSpPr>
          <p:nvPr/>
        </p:nvCxnSpPr>
        <p:spPr>
          <a:xfrm>
            <a:off x="2444337" y="355596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3D17A1-A87B-5D48-AC3E-A2897D8D70CC}"/>
              </a:ext>
            </a:extLst>
          </p:cNvPr>
          <p:cNvSpPr txBox="1"/>
          <p:nvPr/>
        </p:nvSpPr>
        <p:spPr>
          <a:xfrm>
            <a:off x="11375990" y="308630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21105-FEA8-8142-AEEB-F8E47C3483F2}"/>
              </a:ext>
            </a:extLst>
          </p:cNvPr>
          <p:cNvSpPr txBox="1"/>
          <p:nvPr/>
        </p:nvSpPr>
        <p:spPr>
          <a:xfrm>
            <a:off x="314942" y="308630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z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047E5-81A5-2148-BBFE-9C6BB4843C2B}"/>
              </a:ext>
            </a:extLst>
          </p:cNvPr>
          <p:cNvSpPr txBox="1"/>
          <p:nvPr/>
        </p:nvSpPr>
        <p:spPr>
          <a:xfrm>
            <a:off x="9797255" y="3230158"/>
            <a:ext cx="141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Interpolation</a:t>
            </a:r>
            <a:br>
              <a:rPr lang="en-US" dirty="0"/>
            </a:br>
            <a:r>
              <a:rPr lang="en-US" dirty="0"/>
              <a:t>Filter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01ACBC-92C7-ED43-B0A3-CD147642A2AF}"/>
              </a:ext>
            </a:extLst>
          </p:cNvPr>
          <p:cNvSpPr/>
          <p:nvPr/>
        </p:nvSpPr>
        <p:spPr>
          <a:xfrm>
            <a:off x="3146398" y="3122705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91A9C-952C-F54C-9FB8-D19303690ACD}"/>
              </a:ext>
            </a:extLst>
          </p:cNvPr>
          <p:cNvSpPr txBox="1"/>
          <p:nvPr/>
        </p:nvSpPr>
        <p:spPr>
          <a:xfrm>
            <a:off x="7738434" y="5223381"/>
            <a:ext cx="116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Sampling</a:t>
            </a:r>
          </a:p>
          <a:p>
            <a:pPr algn="ctr"/>
            <a:r>
              <a:rPr lang="en-US" dirty="0"/>
              <a:t>Frequency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AF2B6A-0EC1-0B47-BEB3-05A60FD29097}"/>
              </a:ext>
            </a:extLst>
          </p:cNvPr>
          <p:cNvSpPr/>
          <p:nvPr/>
        </p:nvSpPr>
        <p:spPr>
          <a:xfrm>
            <a:off x="9747664" y="3122705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0D2274-2356-9848-98A3-6EB72A00D150}"/>
              </a:ext>
            </a:extLst>
          </p:cNvPr>
          <p:cNvCxnSpPr>
            <a:cxnSpLocks/>
          </p:cNvCxnSpPr>
          <p:nvPr/>
        </p:nvCxnSpPr>
        <p:spPr>
          <a:xfrm>
            <a:off x="4656222" y="355596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FD5B2B-603C-764C-9284-BDE0E55F27AA}"/>
              </a:ext>
            </a:extLst>
          </p:cNvPr>
          <p:cNvCxnSpPr>
            <a:cxnSpLocks/>
          </p:cNvCxnSpPr>
          <p:nvPr/>
        </p:nvCxnSpPr>
        <p:spPr>
          <a:xfrm>
            <a:off x="9061864" y="353998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955599-7B60-3D45-9D28-5EA925A6F626}"/>
              </a:ext>
            </a:extLst>
          </p:cNvPr>
          <p:cNvSpPr txBox="1"/>
          <p:nvPr/>
        </p:nvSpPr>
        <p:spPr>
          <a:xfrm>
            <a:off x="1137477" y="3368657"/>
            <a:ext cx="110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Quantizer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E6032-848E-A248-A909-043411EE9C79}"/>
              </a:ext>
            </a:extLst>
          </p:cNvPr>
          <p:cNvSpPr txBox="1"/>
          <p:nvPr/>
        </p:nvSpPr>
        <p:spPr>
          <a:xfrm>
            <a:off x="9156025" y="308630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AD7EC4-CD57-8D41-96F5-AE131732FDAF}"/>
              </a:ext>
            </a:extLst>
          </p:cNvPr>
          <p:cNvSpPr txBox="1"/>
          <p:nvPr/>
        </p:nvSpPr>
        <p:spPr>
          <a:xfrm>
            <a:off x="4727252" y="308630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BDB9A-BC6B-014C-873B-0EE515C7AD82}"/>
              </a:ext>
            </a:extLst>
          </p:cNvPr>
          <p:cNvSpPr/>
          <p:nvPr/>
        </p:nvSpPr>
        <p:spPr>
          <a:xfrm>
            <a:off x="5361433" y="3122705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184081-D3E7-E44A-9F6C-82FA75FD8E6C}"/>
              </a:ext>
            </a:extLst>
          </p:cNvPr>
          <p:cNvSpPr txBox="1"/>
          <p:nvPr/>
        </p:nvSpPr>
        <p:spPr>
          <a:xfrm>
            <a:off x="5411026" y="3230158"/>
            <a:ext cx="141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Interpolation</a:t>
            </a:r>
            <a:br>
              <a:rPr lang="en-US" dirty="0"/>
            </a:br>
            <a:r>
              <a:rPr lang="en-US" dirty="0"/>
              <a:t>Filter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21B4A6-D4FC-CD41-B2FB-3AEA89A2A80B}"/>
              </a:ext>
            </a:extLst>
          </p:cNvPr>
          <p:cNvSpPr/>
          <p:nvPr/>
        </p:nvSpPr>
        <p:spPr>
          <a:xfrm>
            <a:off x="7552040" y="3122705"/>
            <a:ext cx="1509824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258555-50E5-E14D-86C1-0FE139AB3F1B}"/>
              </a:ext>
            </a:extLst>
          </p:cNvPr>
          <p:cNvCxnSpPr>
            <a:cxnSpLocks/>
          </p:cNvCxnSpPr>
          <p:nvPr/>
        </p:nvCxnSpPr>
        <p:spPr>
          <a:xfrm>
            <a:off x="6871257" y="355596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5F8201-61E2-2349-A55F-0C2CCD797071}"/>
              </a:ext>
            </a:extLst>
          </p:cNvPr>
          <p:cNvSpPr txBox="1"/>
          <p:nvPr/>
        </p:nvSpPr>
        <p:spPr>
          <a:xfrm>
            <a:off x="6943883" y="308630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B6FC51-9ED8-A341-9ADC-48F35062D83A}"/>
              </a:ext>
            </a:extLst>
          </p:cNvPr>
          <p:cNvSpPr txBox="1"/>
          <p:nvPr/>
        </p:nvSpPr>
        <p:spPr>
          <a:xfrm>
            <a:off x="7709580" y="3230158"/>
            <a:ext cx="119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D/C</a:t>
            </a:r>
            <a:br>
              <a:rPr lang="en-US" dirty="0"/>
            </a:br>
            <a:r>
              <a:rPr lang="en-US" dirty="0"/>
              <a:t>Pulse Train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E81992-3F21-0342-A33B-93EB261433A6}"/>
              </a:ext>
            </a:extLst>
          </p:cNvPr>
          <p:cNvCxnSpPr>
            <a:cxnSpLocks/>
          </p:cNvCxnSpPr>
          <p:nvPr/>
        </p:nvCxnSpPr>
        <p:spPr>
          <a:xfrm>
            <a:off x="11257488" y="353998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93C90F-F8B7-5F45-906F-BDC5E91D595E}"/>
              </a:ext>
            </a:extLst>
          </p:cNvPr>
          <p:cNvCxnSpPr>
            <a:cxnSpLocks/>
          </p:cNvCxnSpPr>
          <p:nvPr/>
        </p:nvCxnSpPr>
        <p:spPr>
          <a:xfrm rot="16200000">
            <a:off x="1346525" y="432684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64306B-BA8F-0346-94E4-428F43750C97}"/>
              </a:ext>
            </a:extLst>
          </p:cNvPr>
          <p:cNvCxnSpPr>
            <a:cxnSpLocks/>
          </p:cNvCxnSpPr>
          <p:nvPr/>
        </p:nvCxnSpPr>
        <p:spPr>
          <a:xfrm rot="16200000">
            <a:off x="3558410" y="432684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69AA45-7032-974D-A455-9E67BF516FA8}"/>
              </a:ext>
            </a:extLst>
          </p:cNvPr>
          <p:cNvCxnSpPr>
            <a:cxnSpLocks/>
          </p:cNvCxnSpPr>
          <p:nvPr/>
        </p:nvCxnSpPr>
        <p:spPr>
          <a:xfrm rot="16200000">
            <a:off x="5770295" y="432684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ADFC67-137F-2643-A135-67A45E9F7D96}"/>
              </a:ext>
            </a:extLst>
          </p:cNvPr>
          <p:cNvCxnSpPr>
            <a:cxnSpLocks/>
          </p:cNvCxnSpPr>
          <p:nvPr/>
        </p:nvCxnSpPr>
        <p:spPr>
          <a:xfrm rot="16200000">
            <a:off x="7982180" y="432684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32496D-13A3-9F4F-B43D-C46A37357924}"/>
              </a:ext>
            </a:extLst>
          </p:cNvPr>
          <p:cNvCxnSpPr>
            <a:cxnSpLocks/>
          </p:cNvCxnSpPr>
          <p:nvPr/>
        </p:nvCxnSpPr>
        <p:spPr>
          <a:xfrm rot="16200000">
            <a:off x="10194065" y="4326842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223A4AA-573A-1F44-B4AE-3CED0DEAB796}"/>
              </a:ext>
            </a:extLst>
          </p:cNvPr>
          <p:cNvSpPr txBox="1"/>
          <p:nvPr/>
        </p:nvSpPr>
        <p:spPr>
          <a:xfrm>
            <a:off x="2535124" y="308630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6A02CA-F7E0-9940-A351-B87035ECACB0}"/>
              </a:ext>
            </a:extLst>
          </p:cNvPr>
          <p:cNvSpPr txBox="1"/>
          <p:nvPr/>
        </p:nvSpPr>
        <p:spPr>
          <a:xfrm>
            <a:off x="10241927" y="477719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1E5222-ED3E-474F-BB22-FB6B5A575879}"/>
              </a:ext>
            </a:extLst>
          </p:cNvPr>
          <p:cNvSpPr txBox="1"/>
          <p:nvPr/>
        </p:nvSpPr>
        <p:spPr>
          <a:xfrm>
            <a:off x="8164577" y="4777194"/>
            <a:ext cx="31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s</a:t>
            </a:r>
            <a:endParaRPr lang="en-US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86D026-6BB9-B44B-890E-8898B06FDC8B}"/>
              </a:ext>
            </a:extLst>
          </p:cNvPr>
          <p:cNvSpPr txBox="1"/>
          <p:nvPr/>
        </p:nvSpPr>
        <p:spPr>
          <a:xfrm>
            <a:off x="5852546" y="477719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A88E0F-8D87-8040-A9BD-8F793C87B872}"/>
              </a:ext>
            </a:extLst>
          </p:cNvPr>
          <p:cNvSpPr txBox="1"/>
          <p:nvPr/>
        </p:nvSpPr>
        <p:spPr>
          <a:xfrm>
            <a:off x="3693262" y="477719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1D5CFC-DF39-4B48-AE77-2F003F385AE0}"/>
              </a:ext>
            </a:extLst>
          </p:cNvPr>
          <p:cNvSpPr txBox="1"/>
          <p:nvPr/>
        </p:nvSpPr>
        <p:spPr>
          <a:xfrm>
            <a:off x="1403129" y="477719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1FCACC-B922-754E-BA5A-BD2D42F2DA5D}"/>
              </a:ext>
            </a:extLst>
          </p:cNvPr>
          <p:cNvSpPr txBox="1"/>
          <p:nvPr/>
        </p:nvSpPr>
        <p:spPr>
          <a:xfrm>
            <a:off x="10104292" y="5361880"/>
            <a:ext cx="79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CT LPF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61C97C-BF89-C240-B413-0318BC744923}"/>
              </a:ext>
            </a:extLst>
          </p:cNvPr>
          <p:cNvSpPr txBox="1"/>
          <p:nvPr/>
        </p:nvSpPr>
        <p:spPr>
          <a:xfrm>
            <a:off x="5689959" y="5361880"/>
            <a:ext cx="81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DT LPF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D8BC29-41C5-9144-ADCF-8D6670FAB34C}"/>
              </a:ext>
            </a:extLst>
          </p:cNvPr>
          <p:cNvSpPr txBox="1"/>
          <p:nvPr/>
        </p:nvSpPr>
        <p:spPr>
          <a:xfrm>
            <a:off x="3271331" y="5223381"/>
            <a:ext cx="1295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Upsampling</a:t>
            </a:r>
            <a:br>
              <a:rPr lang="en-US" dirty="0"/>
            </a:br>
            <a:r>
              <a:rPr lang="en-US" dirty="0"/>
              <a:t>Factor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480B33-70FD-6149-997A-281CBE505DCB}"/>
              </a:ext>
            </a:extLst>
          </p:cNvPr>
          <p:cNvSpPr txBox="1"/>
          <p:nvPr/>
        </p:nvSpPr>
        <p:spPr>
          <a:xfrm>
            <a:off x="831100" y="5223381"/>
            <a:ext cx="169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Discrete-Output</a:t>
            </a:r>
          </a:p>
          <a:p>
            <a:pPr algn="ctr"/>
            <a:r>
              <a:rPr lang="en-US" dirty="0"/>
              <a:t>Non-Linearity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401A70-55DB-1749-991A-B58B06E622E1}"/>
              </a:ext>
            </a:extLst>
          </p:cNvPr>
          <p:cNvSpPr txBox="1"/>
          <p:nvPr/>
        </p:nvSpPr>
        <p:spPr>
          <a:xfrm>
            <a:off x="3423453" y="3230158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Up</a:t>
            </a:r>
          </a:p>
          <a:p>
            <a:pPr algn="ctr"/>
            <a:r>
              <a:rPr lang="en-US" dirty="0"/>
              <a:t>Sampler</a:t>
            </a:r>
          </a:p>
        </p:txBody>
      </p:sp>
    </p:spTree>
    <p:extLst>
      <p:ext uri="{BB962C8B-B14F-4D97-AF65-F5344CB8AC3E}">
        <p14:creationId xmlns:p14="http://schemas.microsoft.com/office/powerpoint/2010/main" val="29443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332844D-AC72-3F4C-A395-1C97FE088BFB}"/>
              </a:ext>
            </a:extLst>
          </p:cNvPr>
          <p:cNvGrpSpPr/>
          <p:nvPr/>
        </p:nvGrpSpPr>
        <p:grpSpPr>
          <a:xfrm>
            <a:off x="2373960" y="667991"/>
            <a:ext cx="7685943" cy="1644794"/>
            <a:chOff x="2373960" y="667991"/>
            <a:chExt cx="7685943" cy="164479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ACA637A-87A2-3648-B4AA-F3617A69A384}"/>
                </a:ext>
              </a:extLst>
            </p:cNvPr>
            <p:cNvCxnSpPr/>
            <p:nvPr/>
          </p:nvCxnSpPr>
          <p:spPr>
            <a:xfrm>
              <a:off x="2373960" y="1864511"/>
              <a:ext cx="7315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AFC1F6-7BA7-AF4E-837A-5B5DE7AACE9D}"/>
                </a:ext>
              </a:extLst>
            </p:cNvPr>
            <p:cNvCxnSpPr/>
            <p:nvPr/>
          </p:nvCxnSpPr>
          <p:spPr>
            <a:xfrm flipV="1">
              <a:off x="5477089" y="821524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03DE28-54D1-B542-8629-22F543A2AB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4289" y="821524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14F9BD-4C1A-2444-A7E5-2F039E5C4279}"/>
                </a:ext>
              </a:extLst>
            </p:cNvPr>
            <p:cNvSpPr txBox="1"/>
            <p:nvPr/>
          </p:nvSpPr>
          <p:spPr>
            <a:xfrm>
              <a:off x="9804705" y="1679845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669CC67-75E2-9F49-B56B-908061A7BFC9}"/>
                </a:ext>
              </a:extLst>
            </p:cNvPr>
            <p:cNvSpPr txBox="1"/>
            <p:nvPr/>
          </p:nvSpPr>
          <p:spPr>
            <a:xfrm>
              <a:off x="6186668" y="191134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AE66AA-A761-5543-B29E-C0A37B73EED0}"/>
                </a:ext>
              </a:extLst>
            </p:cNvPr>
            <p:cNvSpPr txBox="1"/>
            <p:nvPr/>
          </p:nvSpPr>
          <p:spPr>
            <a:xfrm>
              <a:off x="5234812" y="191134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8D220A-82FE-C649-A5BF-B921267EFCF7}"/>
                </a:ext>
              </a:extLst>
            </p:cNvPr>
            <p:cNvSpPr txBox="1"/>
            <p:nvPr/>
          </p:nvSpPr>
          <p:spPr>
            <a:xfrm>
              <a:off x="6399680" y="667991"/>
              <a:ext cx="51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</a:t>
              </a:r>
              <a:r>
                <a:rPr lang="en-US" dirty="0"/>
                <a:t>(</a:t>
              </a:r>
              <a:r>
                <a:rPr lang="en-US" i="1" dirty="0"/>
                <a:t>f</a:t>
              </a:r>
              <a:r>
                <a:rPr lang="en-US" dirty="0"/>
                <a:t>)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4843C79-CBE4-3D42-A37D-05197B0CF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4765" y="1759188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96234A9-B538-D444-A711-C37FABD91A3E}"/>
                </a:ext>
              </a:extLst>
            </p:cNvPr>
            <p:cNvSpPr txBox="1"/>
            <p:nvPr/>
          </p:nvSpPr>
          <p:spPr>
            <a:xfrm>
              <a:off x="5777483" y="1943453"/>
              <a:ext cx="31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DD3892-55B0-154D-A4DE-FFEE9247CE4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35214" y="707224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66EB0AD-E1A7-DE4E-96BB-4839BBDC5C06}"/>
                </a:ext>
              </a:extLst>
            </p:cNvPr>
            <p:cNvSpPr txBox="1"/>
            <p:nvPr/>
          </p:nvSpPr>
          <p:spPr>
            <a:xfrm>
              <a:off x="5279187" y="681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1</a:t>
              </a:r>
              <a:endParaRPr lang="en-US" baseline="-25000" dirty="0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A85DFB-8F3E-8A40-BC15-7DB9213044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0889" y="1864511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330504B-651F-1F41-AE89-82F92A728D2E}"/>
              </a:ext>
            </a:extLst>
          </p:cNvPr>
          <p:cNvGrpSpPr/>
          <p:nvPr/>
        </p:nvGrpSpPr>
        <p:grpSpPr>
          <a:xfrm>
            <a:off x="2103510" y="2512905"/>
            <a:ext cx="7957167" cy="1673029"/>
            <a:chOff x="2103510" y="2512905"/>
            <a:chExt cx="7957167" cy="1673029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8611020-24C8-ED4D-9D1A-01306F57BB3A}"/>
                </a:ext>
              </a:extLst>
            </p:cNvPr>
            <p:cNvCxnSpPr/>
            <p:nvPr/>
          </p:nvCxnSpPr>
          <p:spPr>
            <a:xfrm>
              <a:off x="2374734" y="3757489"/>
              <a:ext cx="7315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1468619-4A0F-2F43-B3F7-DB6E3D7A3E22}"/>
                </a:ext>
              </a:extLst>
            </p:cNvPr>
            <p:cNvSpPr txBox="1"/>
            <p:nvPr/>
          </p:nvSpPr>
          <p:spPr>
            <a:xfrm>
              <a:off x="9805479" y="357282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B1408-6019-9C4C-8011-41E08B771E42}"/>
                </a:ext>
              </a:extLst>
            </p:cNvPr>
            <p:cNvSpPr txBox="1"/>
            <p:nvPr/>
          </p:nvSpPr>
          <p:spPr>
            <a:xfrm>
              <a:off x="6383386" y="262633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S</a:t>
              </a:r>
              <a:r>
                <a:rPr lang="en-US" i="1" baseline="-25000" dirty="0" err="1"/>
                <a:t>p</a:t>
              </a:r>
              <a:r>
                <a:rPr lang="en-US" dirty="0"/>
                <a:t>(</a:t>
              </a:r>
              <a:r>
                <a:rPr lang="en-US" i="1" dirty="0"/>
                <a:t>f</a:t>
              </a:r>
              <a:r>
                <a:rPr lang="en-US" dirty="0"/>
                <a:t>)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294CBD6-B2E2-6E41-B53F-C04B9BD888C4}"/>
                </a:ext>
              </a:extLst>
            </p:cNvPr>
            <p:cNvCxnSpPr/>
            <p:nvPr/>
          </p:nvCxnSpPr>
          <p:spPr>
            <a:xfrm flipV="1">
              <a:off x="5598606" y="2714502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6D4A88B-1F63-9B44-90CD-926D1443D2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5806" y="2714502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52290B5-A840-EC44-8C8C-368B21135FB8}"/>
                </a:ext>
              </a:extLst>
            </p:cNvPr>
            <p:cNvSpPr txBox="1"/>
            <p:nvPr/>
          </p:nvSpPr>
          <p:spPr>
            <a:xfrm>
              <a:off x="6308185" y="381660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4E89A9F-AEDB-B245-A7D5-8E94027E15BD}"/>
                </a:ext>
              </a:extLst>
            </p:cNvPr>
            <p:cNvSpPr txBox="1"/>
            <p:nvPr/>
          </p:nvSpPr>
          <p:spPr>
            <a:xfrm>
              <a:off x="5356329" y="381660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6C525C9-21AE-924D-8467-3BB13F8DE7B1}"/>
                </a:ext>
              </a:extLst>
            </p:cNvPr>
            <p:cNvSpPr txBox="1"/>
            <p:nvPr/>
          </p:nvSpPr>
          <p:spPr>
            <a:xfrm>
              <a:off x="5898226" y="3816602"/>
              <a:ext cx="31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BCB2692-350B-AA47-84F2-1D2F901E5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221" y="3641064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D5D282C-6AA9-CD4A-B757-C128626A7BC1}"/>
                </a:ext>
              </a:extLst>
            </p:cNvPr>
            <p:cNvCxnSpPr/>
            <p:nvPr/>
          </p:nvCxnSpPr>
          <p:spPr>
            <a:xfrm flipV="1">
              <a:off x="7032416" y="2709330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5C208C9-A8B1-9841-98CD-5C831F66E6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9616" y="2709330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F1B0B63-DE5C-8943-AFE1-E258DDD28FE7}"/>
                </a:ext>
              </a:extLst>
            </p:cNvPr>
            <p:cNvSpPr txBox="1"/>
            <p:nvPr/>
          </p:nvSpPr>
          <p:spPr>
            <a:xfrm>
              <a:off x="7607547" y="3816602"/>
              <a:ext cx="621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s</a:t>
              </a:r>
              <a:r>
                <a:rPr lang="en-US" i="1" dirty="0" err="1"/>
                <a:t>+f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7051F32-D86C-114D-950D-16313B6C5EB2}"/>
                </a:ext>
              </a:extLst>
            </p:cNvPr>
            <p:cNvSpPr txBox="1"/>
            <p:nvPr/>
          </p:nvSpPr>
          <p:spPr>
            <a:xfrm>
              <a:off x="6759834" y="3816602"/>
              <a:ext cx="576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i="1" baseline="-25000" dirty="0"/>
                <a:t>s</a:t>
              </a:r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83AEE79-E59A-8B49-A64E-3A8086A85115}"/>
                </a:ext>
              </a:extLst>
            </p:cNvPr>
            <p:cNvSpPr txBox="1"/>
            <p:nvPr/>
          </p:nvSpPr>
          <p:spPr>
            <a:xfrm>
              <a:off x="7315137" y="3816602"/>
              <a:ext cx="31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AE137A-A520-B04E-B6B7-700E25886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092" y="3641064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CBFD2E-DB39-6049-B802-DC3D5B24499E}"/>
                </a:ext>
              </a:extLst>
            </p:cNvPr>
            <p:cNvCxnSpPr/>
            <p:nvPr/>
          </p:nvCxnSpPr>
          <p:spPr>
            <a:xfrm flipV="1">
              <a:off x="4087682" y="2693030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C6B4B32-66F4-E04A-8FDB-1324DD3C40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4882" y="2693030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A80350-BA1D-6B4D-B934-5A11D4A44D7A}"/>
                </a:ext>
              </a:extLst>
            </p:cNvPr>
            <p:cNvSpPr txBox="1"/>
            <p:nvPr/>
          </p:nvSpPr>
          <p:spPr>
            <a:xfrm>
              <a:off x="4580260" y="3816602"/>
              <a:ext cx="691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s</a:t>
              </a:r>
              <a:r>
                <a:rPr lang="en-US" i="1" dirty="0" err="1"/>
                <a:t>+f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9BB1BDE-2259-0F49-A918-4489FC149FF5}"/>
                </a:ext>
              </a:extLst>
            </p:cNvPr>
            <p:cNvSpPr txBox="1"/>
            <p:nvPr/>
          </p:nvSpPr>
          <p:spPr>
            <a:xfrm>
              <a:off x="3735660" y="3816602"/>
              <a:ext cx="647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-f</a:t>
              </a:r>
              <a:r>
                <a:rPr lang="en-US" i="1" baseline="-25000" dirty="0"/>
                <a:t>s</a:t>
              </a:r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4F4253E-0656-9B41-A4CA-42AF600722A5}"/>
                </a:ext>
              </a:extLst>
            </p:cNvPr>
            <p:cNvSpPr txBox="1"/>
            <p:nvPr/>
          </p:nvSpPr>
          <p:spPr>
            <a:xfrm>
              <a:off x="4275138" y="3816602"/>
              <a:ext cx="429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552B290-C402-7C44-AEEF-10E5FA67D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87" y="3638017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BF9E314-A8D9-854B-870F-C04EE8F9E0A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60010" y="2581104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4DE1FC8-E75F-6E40-AB95-38C5915A4FDB}"/>
                </a:ext>
              </a:extLst>
            </p:cNvPr>
            <p:cNvCxnSpPr/>
            <p:nvPr/>
          </p:nvCxnSpPr>
          <p:spPr>
            <a:xfrm flipV="1">
              <a:off x="8471366" y="2709330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9CD268-BC59-A044-B946-64D464A2A6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8566" y="2709330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7A65B9D-1835-0D4B-AD28-79AB632363E6}"/>
                </a:ext>
              </a:extLst>
            </p:cNvPr>
            <p:cNvSpPr txBox="1"/>
            <p:nvPr/>
          </p:nvSpPr>
          <p:spPr>
            <a:xfrm>
              <a:off x="9027447" y="3816602"/>
              <a:ext cx="738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2f</a:t>
              </a:r>
              <a:r>
                <a:rPr lang="en-US" i="1" baseline="-25000" dirty="0"/>
                <a:t>s</a:t>
              </a:r>
              <a:r>
                <a:rPr lang="en-US" i="1" dirty="0"/>
                <a:t>+f</a:t>
              </a:r>
              <a:r>
                <a:rPr lang="en-US" i="1" baseline="-25000" dirty="0"/>
                <a:t>m</a:t>
              </a:r>
              <a:endParaRPr lang="en-US" baseline="-250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B32458-4676-144B-B526-1D69AC38504B}"/>
                </a:ext>
              </a:extLst>
            </p:cNvPr>
            <p:cNvSpPr txBox="1"/>
            <p:nvPr/>
          </p:nvSpPr>
          <p:spPr>
            <a:xfrm>
              <a:off x="8151159" y="3816602"/>
              <a:ext cx="693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2f</a:t>
              </a:r>
              <a:r>
                <a:rPr lang="en-US" i="1" baseline="-25000" dirty="0"/>
                <a:t>s</a:t>
              </a:r>
              <a:r>
                <a:rPr lang="en-US" i="1" dirty="0"/>
                <a:t>-f</a:t>
              </a:r>
              <a:r>
                <a:rPr lang="en-US" i="1" baseline="-25000" dirty="0"/>
                <a:t>m</a:t>
              </a:r>
              <a:endParaRPr lang="en-US" baseline="-25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EE0F008-4BD0-CD48-9B47-8E2523368629}"/>
                </a:ext>
              </a:extLst>
            </p:cNvPr>
            <p:cNvSpPr txBox="1"/>
            <p:nvPr/>
          </p:nvSpPr>
          <p:spPr>
            <a:xfrm>
              <a:off x="8715986" y="3816602"/>
              <a:ext cx="44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2f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849A36-FBBF-8442-AD7F-331591B43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9042" y="3641064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A45FA91-711D-9D4F-8C39-DA4BE9EAB47F}"/>
                </a:ext>
              </a:extLst>
            </p:cNvPr>
            <p:cNvCxnSpPr/>
            <p:nvPr/>
          </p:nvCxnSpPr>
          <p:spPr>
            <a:xfrm flipV="1">
              <a:off x="2521445" y="2693030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7D4BCC4-06F6-C64C-B52C-39BC897CA3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8645" y="2693030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5AC3CD5-B46E-DE49-8D86-D8762D838801}"/>
                </a:ext>
              </a:extLst>
            </p:cNvPr>
            <p:cNvSpPr txBox="1"/>
            <p:nvPr/>
          </p:nvSpPr>
          <p:spPr>
            <a:xfrm>
              <a:off x="3014023" y="3816602"/>
              <a:ext cx="808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-2f</a:t>
              </a:r>
              <a:r>
                <a:rPr lang="en-US" i="1" baseline="-25000" dirty="0"/>
                <a:t>s</a:t>
              </a:r>
              <a:r>
                <a:rPr lang="en-US" i="1" dirty="0"/>
                <a:t>+f</a:t>
              </a:r>
              <a:r>
                <a:rPr lang="en-US" i="1" baseline="-25000" dirty="0"/>
                <a:t>m</a:t>
              </a:r>
              <a:endParaRPr lang="en-US" baseline="-250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C479D7-E31B-D841-A9A2-EC94EF7D7830}"/>
                </a:ext>
              </a:extLst>
            </p:cNvPr>
            <p:cNvSpPr txBox="1"/>
            <p:nvPr/>
          </p:nvSpPr>
          <p:spPr>
            <a:xfrm>
              <a:off x="2131323" y="3816602"/>
              <a:ext cx="76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-2f</a:t>
              </a:r>
              <a:r>
                <a:rPr lang="en-US" i="1" baseline="-25000" dirty="0"/>
                <a:t>s</a:t>
              </a:r>
              <a:r>
                <a:rPr lang="en-US" i="1" dirty="0"/>
                <a:t>-f</a:t>
              </a:r>
              <a:r>
                <a:rPr lang="en-US" i="1" baseline="-25000" dirty="0"/>
                <a:t>m</a:t>
              </a:r>
              <a:endParaRPr lang="en-US" baseline="-25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E74DF38-C1B6-014F-B352-C315FDB77A2F}"/>
                </a:ext>
              </a:extLst>
            </p:cNvPr>
            <p:cNvSpPr txBox="1"/>
            <p:nvPr/>
          </p:nvSpPr>
          <p:spPr>
            <a:xfrm>
              <a:off x="2708901" y="3816602"/>
              <a:ext cx="549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-2f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203AFC7-0BD7-A640-BB1C-A6DBE41FD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650" y="3638017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04FA8B5-73A7-AB4D-BA30-023755122E37}"/>
                </a:ext>
              </a:extLst>
            </p:cNvPr>
            <p:cNvSpPr/>
            <p:nvPr/>
          </p:nvSpPr>
          <p:spPr>
            <a:xfrm>
              <a:off x="9420172" y="32350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1111278-C1D8-BF44-8CF0-39A2A14A393D}"/>
                </a:ext>
              </a:extLst>
            </p:cNvPr>
            <p:cNvSpPr/>
            <p:nvPr/>
          </p:nvSpPr>
          <p:spPr>
            <a:xfrm>
              <a:off x="9572572" y="32350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A200600-B528-3D40-8959-F67890771987}"/>
                </a:ext>
              </a:extLst>
            </p:cNvPr>
            <p:cNvSpPr/>
            <p:nvPr/>
          </p:nvSpPr>
          <p:spPr>
            <a:xfrm>
              <a:off x="9724972" y="32350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4C64385-24C9-174C-B06C-5E2CDD23C5E1}"/>
                </a:ext>
              </a:extLst>
            </p:cNvPr>
            <p:cNvSpPr/>
            <p:nvPr/>
          </p:nvSpPr>
          <p:spPr>
            <a:xfrm>
              <a:off x="2103510" y="327378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C7EDA03-7E70-4348-89A3-D3048479BA88}"/>
                </a:ext>
              </a:extLst>
            </p:cNvPr>
            <p:cNvSpPr/>
            <p:nvPr/>
          </p:nvSpPr>
          <p:spPr>
            <a:xfrm>
              <a:off x="2255910" y="327378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F83B9DC-2FA3-5E48-B2EA-3FB06F54AFAD}"/>
                </a:ext>
              </a:extLst>
            </p:cNvPr>
            <p:cNvSpPr/>
            <p:nvPr/>
          </p:nvSpPr>
          <p:spPr>
            <a:xfrm>
              <a:off x="2408310" y="327378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2DD324-B125-5E41-8C1E-30D0C84BBE02}"/>
                </a:ext>
              </a:extLst>
            </p:cNvPr>
            <p:cNvSpPr txBox="1"/>
            <p:nvPr/>
          </p:nvSpPr>
          <p:spPr>
            <a:xfrm>
              <a:off x="5235233" y="2512905"/>
              <a:ext cx="598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1/ T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B0B942D-132D-C444-9002-AC730F0FAE4D}"/>
                </a:ext>
              </a:extLst>
            </p:cNvPr>
            <p:cNvCxnSpPr>
              <a:cxnSpLocks/>
            </p:cNvCxnSpPr>
            <p:nvPr/>
          </p:nvCxnSpPr>
          <p:spPr>
            <a:xfrm>
              <a:off x="2519957" y="3764030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B1C53EB-63A5-9345-9582-6D28BA30F46E}"/>
                </a:ext>
              </a:extLst>
            </p:cNvPr>
            <p:cNvCxnSpPr>
              <a:cxnSpLocks/>
            </p:cNvCxnSpPr>
            <p:nvPr/>
          </p:nvCxnSpPr>
          <p:spPr>
            <a:xfrm>
              <a:off x="4112927" y="3764030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3FAE66C-92A4-0945-8A55-BDD606408E4D}"/>
                </a:ext>
              </a:extLst>
            </p:cNvPr>
            <p:cNvCxnSpPr>
              <a:cxnSpLocks/>
            </p:cNvCxnSpPr>
            <p:nvPr/>
          </p:nvCxnSpPr>
          <p:spPr>
            <a:xfrm>
              <a:off x="5611378" y="3764030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0183C19-EF93-DF4E-9E9A-192E4D230450}"/>
                </a:ext>
              </a:extLst>
            </p:cNvPr>
            <p:cNvCxnSpPr>
              <a:cxnSpLocks/>
            </p:cNvCxnSpPr>
            <p:nvPr/>
          </p:nvCxnSpPr>
          <p:spPr>
            <a:xfrm>
              <a:off x="7058377" y="3764525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DC6DBAB-8F20-D149-A873-F96D2966D154}"/>
                </a:ext>
              </a:extLst>
            </p:cNvPr>
            <p:cNvCxnSpPr>
              <a:cxnSpLocks/>
            </p:cNvCxnSpPr>
            <p:nvPr/>
          </p:nvCxnSpPr>
          <p:spPr>
            <a:xfrm>
              <a:off x="8502667" y="3765228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4DABDB0-0CB3-EC48-9610-1EABD760A9B4}"/>
              </a:ext>
            </a:extLst>
          </p:cNvPr>
          <p:cNvGrpSpPr/>
          <p:nvPr/>
        </p:nvGrpSpPr>
        <p:grpSpPr>
          <a:xfrm>
            <a:off x="1901890" y="4574860"/>
            <a:ext cx="8188577" cy="2024156"/>
            <a:chOff x="1901890" y="4574860"/>
            <a:chExt cx="8188577" cy="202415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66E05C3-9BF1-CF44-9AD4-05688A301675}"/>
                </a:ext>
              </a:extLst>
            </p:cNvPr>
            <p:cNvSpPr txBox="1"/>
            <p:nvPr/>
          </p:nvSpPr>
          <p:spPr>
            <a:xfrm>
              <a:off x="6362212" y="4615810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</a:t>
              </a:r>
              <a:r>
                <a:rPr lang="en-US" dirty="0"/>
                <a:t>(</a:t>
              </a:r>
              <a:r>
                <a:rPr lang="en-US" i="1" dirty="0"/>
                <a:t>e</a:t>
              </a:r>
              <a:r>
                <a:rPr lang="en-US" i="1" baseline="30000" dirty="0"/>
                <a:t>j2</a:t>
              </a:r>
              <a:r>
                <a:rPr lang="en-US" i="1" baseline="30000" dirty="0">
                  <a:latin typeface="Symbol" pitchFamily="2" charset="2"/>
                </a:rPr>
                <a:t>p</a:t>
              </a:r>
              <a:r>
                <a:rPr lang="en-US" i="1" baseline="30000" dirty="0"/>
                <a:t>u</a:t>
              </a:r>
              <a:r>
                <a:rPr lang="en-US" dirty="0"/>
                <a:t>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5F91981-4FC6-5D4D-8ED2-01DFDB9437C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60981" y="4584865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2178935-7749-134E-BA0B-2B2AD81553D4}"/>
                </a:ext>
              </a:extLst>
            </p:cNvPr>
            <p:cNvCxnSpPr/>
            <p:nvPr/>
          </p:nvCxnSpPr>
          <p:spPr>
            <a:xfrm>
              <a:off x="2374734" y="5761564"/>
              <a:ext cx="7315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561BB68-4F40-AC4C-8FF4-9DA40B0DD4FA}"/>
                </a:ext>
              </a:extLst>
            </p:cNvPr>
            <p:cNvSpPr txBox="1"/>
            <p:nvPr/>
          </p:nvSpPr>
          <p:spPr>
            <a:xfrm>
              <a:off x="9787179" y="555542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u</a:t>
              </a:r>
              <a:endParaRPr lang="en-US" dirty="0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497F8E8-E1DC-5840-AEBC-D82E2966ECB3}"/>
                </a:ext>
              </a:extLst>
            </p:cNvPr>
            <p:cNvCxnSpPr/>
            <p:nvPr/>
          </p:nvCxnSpPr>
          <p:spPr>
            <a:xfrm flipV="1">
              <a:off x="5598606" y="4718577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F91BD6-2D6F-E342-A20E-D8E8BBE8EC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5806" y="4718577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18EF22E-FF44-CD4F-8239-82CF7DE65480}"/>
                </a:ext>
              </a:extLst>
            </p:cNvPr>
            <p:cNvSpPr txBox="1"/>
            <p:nvPr/>
          </p:nvSpPr>
          <p:spPr>
            <a:xfrm>
              <a:off x="6174310" y="5847578"/>
              <a:ext cx="648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r>
                <a:rPr lang="en-US" i="1" dirty="0"/>
                <a:t>/ 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AE3A1DA-9DDC-884C-95B6-0EF1A8645F18}"/>
                </a:ext>
              </a:extLst>
            </p:cNvPr>
            <p:cNvSpPr txBox="1"/>
            <p:nvPr/>
          </p:nvSpPr>
          <p:spPr>
            <a:xfrm>
              <a:off x="5898226" y="5847578"/>
              <a:ext cx="31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A135575-C21F-9746-B072-0B3BB8BE4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221" y="5645139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B3701E2-127C-CB49-B5F6-7DE8EF89A28B}"/>
                </a:ext>
              </a:extLst>
            </p:cNvPr>
            <p:cNvCxnSpPr/>
            <p:nvPr/>
          </p:nvCxnSpPr>
          <p:spPr>
            <a:xfrm flipV="1">
              <a:off x="7032416" y="4713405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D42E846-6515-FC4D-87EE-B76EDB09B8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9616" y="4713405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0580922-30AF-6E44-B098-BA55B45FBB69}"/>
                </a:ext>
              </a:extLst>
            </p:cNvPr>
            <p:cNvSpPr txBox="1"/>
            <p:nvPr/>
          </p:nvSpPr>
          <p:spPr>
            <a:xfrm>
              <a:off x="7477242" y="6209865"/>
              <a:ext cx="881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1+f</a:t>
              </a:r>
              <a:r>
                <a:rPr lang="en-US" i="1" baseline="-25000" dirty="0"/>
                <a:t>m</a:t>
              </a:r>
              <a:r>
                <a:rPr lang="en-US" i="1" dirty="0"/>
                <a:t>/ 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32D2836-1D0F-8A42-9140-29A7B28D2865}"/>
                </a:ext>
              </a:extLst>
            </p:cNvPr>
            <p:cNvSpPr txBox="1"/>
            <p:nvPr/>
          </p:nvSpPr>
          <p:spPr>
            <a:xfrm>
              <a:off x="6624512" y="6209865"/>
              <a:ext cx="836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1-f</a:t>
              </a:r>
              <a:r>
                <a:rPr lang="en-US" i="1" baseline="-25000" dirty="0"/>
                <a:t>m</a:t>
              </a:r>
              <a:r>
                <a:rPr lang="en-US" i="1" dirty="0"/>
                <a:t>/ 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DB494DF-B162-FF43-9430-A3B22477F900}"/>
                </a:ext>
              </a:extLst>
            </p:cNvPr>
            <p:cNvSpPr txBox="1"/>
            <p:nvPr/>
          </p:nvSpPr>
          <p:spPr>
            <a:xfrm>
              <a:off x="7315137" y="5847578"/>
              <a:ext cx="31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1</a:t>
              </a:r>
              <a:endParaRPr lang="en-US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B16F85C-19A2-454D-BA5A-3F848D0B0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092" y="5645139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0DB8634-FA1F-024B-8AD3-EC69ADE3D501}"/>
                </a:ext>
              </a:extLst>
            </p:cNvPr>
            <p:cNvCxnSpPr/>
            <p:nvPr/>
          </p:nvCxnSpPr>
          <p:spPr>
            <a:xfrm flipV="1">
              <a:off x="4087682" y="4697105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72114F-68CF-CD40-BEDA-3B77FB7F38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4882" y="4697105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55FB5F-8D74-E845-B416-694FA1A069DC}"/>
                </a:ext>
              </a:extLst>
            </p:cNvPr>
            <p:cNvSpPr txBox="1"/>
            <p:nvPr/>
          </p:nvSpPr>
          <p:spPr>
            <a:xfrm>
              <a:off x="4275138" y="5847578"/>
              <a:ext cx="429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-1</a:t>
              </a:r>
              <a:endParaRPr lang="en-US" baseline="-25000" dirty="0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C28B086-FF5D-5240-B2CB-BF7A8B52B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87" y="5642092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FBA9410-A032-A847-BDD6-948F6AABDCE4}"/>
                </a:ext>
              </a:extLst>
            </p:cNvPr>
            <p:cNvCxnSpPr/>
            <p:nvPr/>
          </p:nvCxnSpPr>
          <p:spPr>
            <a:xfrm flipV="1">
              <a:off x="8471366" y="4713405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EF5CD02-97B9-DE44-883E-DB1032063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8566" y="4713405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58EF10C-52B9-2A42-95E0-A17D4FE11C55}"/>
                </a:ext>
              </a:extLst>
            </p:cNvPr>
            <p:cNvSpPr txBox="1"/>
            <p:nvPr/>
          </p:nvSpPr>
          <p:spPr>
            <a:xfrm>
              <a:off x="9000246" y="5847578"/>
              <a:ext cx="881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2+f</a:t>
              </a:r>
              <a:r>
                <a:rPr lang="en-US" i="1" baseline="-25000" dirty="0"/>
                <a:t>m</a:t>
              </a:r>
              <a:r>
                <a:rPr lang="en-US" i="1" dirty="0"/>
                <a:t>/ 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ADDCF5A-FD01-B44D-A645-69D66935111D}"/>
                </a:ext>
              </a:extLst>
            </p:cNvPr>
            <p:cNvSpPr txBox="1"/>
            <p:nvPr/>
          </p:nvSpPr>
          <p:spPr>
            <a:xfrm>
              <a:off x="8005651" y="5847578"/>
              <a:ext cx="836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2-f</a:t>
              </a:r>
              <a:r>
                <a:rPr lang="en-US" i="1" baseline="-25000" dirty="0"/>
                <a:t>m</a:t>
              </a:r>
              <a:r>
                <a:rPr lang="en-US" i="1" dirty="0"/>
                <a:t>/ 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AFC20EB-3728-514A-8C0B-55B13386D38A}"/>
                </a:ext>
              </a:extLst>
            </p:cNvPr>
            <p:cNvSpPr txBox="1"/>
            <p:nvPr/>
          </p:nvSpPr>
          <p:spPr>
            <a:xfrm>
              <a:off x="8715986" y="5847578"/>
              <a:ext cx="44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2</a:t>
              </a:r>
              <a:endParaRPr lang="en-US" baseline="-25000" dirty="0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15DAB76-213D-964B-8E92-D74B67839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9042" y="5645139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B002CEF-1665-4040-86E7-33DC6AF7CACF}"/>
                </a:ext>
              </a:extLst>
            </p:cNvPr>
            <p:cNvCxnSpPr/>
            <p:nvPr/>
          </p:nvCxnSpPr>
          <p:spPr>
            <a:xfrm flipV="1">
              <a:off x="2521445" y="4697105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E175527-F152-844A-8939-9A75C0E659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8645" y="4697105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02D99E-B42A-214C-867B-B24120DE3575}"/>
                </a:ext>
              </a:extLst>
            </p:cNvPr>
            <p:cNvSpPr txBox="1"/>
            <p:nvPr/>
          </p:nvSpPr>
          <p:spPr>
            <a:xfrm>
              <a:off x="2708901" y="5847578"/>
              <a:ext cx="549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-2</a:t>
              </a:r>
              <a:endParaRPr lang="en-US" baseline="-25000" dirty="0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F0ABC0-3075-3940-BF85-0C3C146C9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650" y="5642092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56C408-89A9-FA4D-BA04-72569961F2A4}"/>
                </a:ext>
              </a:extLst>
            </p:cNvPr>
            <p:cNvSpPr/>
            <p:nvPr/>
          </p:nvSpPr>
          <p:spPr>
            <a:xfrm>
              <a:off x="9420172" y="51781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C102F55-5623-524C-BA11-B92FCB26DEE7}"/>
                </a:ext>
              </a:extLst>
            </p:cNvPr>
            <p:cNvSpPr/>
            <p:nvPr/>
          </p:nvSpPr>
          <p:spPr>
            <a:xfrm>
              <a:off x="9572572" y="51781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DE0AE61-1B18-AC46-B51F-FC96D4418780}"/>
                </a:ext>
              </a:extLst>
            </p:cNvPr>
            <p:cNvSpPr/>
            <p:nvPr/>
          </p:nvSpPr>
          <p:spPr>
            <a:xfrm>
              <a:off x="9724972" y="51781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CEEB572-3BC2-F34A-AD71-19B66F50F300}"/>
                </a:ext>
              </a:extLst>
            </p:cNvPr>
            <p:cNvSpPr/>
            <p:nvPr/>
          </p:nvSpPr>
          <p:spPr>
            <a:xfrm>
              <a:off x="2103510" y="521688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2D57DF1-45DE-E840-A9D3-0BB11EC3D241}"/>
                </a:ext>
              </a:extLst>
            </p:cNvPr>
            <p:cNvSpPr/>
            <p:nvPr/>
          </p:nvSpPr>
          <p:spPr>
            <a:xfrm>
              <a:off x="2255910" y="521688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BAFE2D5-FD40-5846-9F6D-30C40A76B88F}"/>
                </a:ext>
              </a:extLst>
            </p:cNvPr>
            <p:cNvSpPr/>
            <p:nvPr/>
          </p:nvSpPr>
          <p:spPr>
            <a:xfrm>
              <a:off x="2408310" y="521688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3A64A3C-DA78-A144-BE71-3EA14598B781}"/>
                </a:ext>
              </a:extLst>
            </p:cNvPr>
            <p:cNvSpPr txBox="1"/>
            <p:nvPr/>
          </p:nvSpPr>
          <p:spPr>
            <a:xfrm>
              <a:off x="5249988" y="5847578"/>
              <a:ext cx="719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r>
                <a:rPr lang="en-US" i="1" dirty="0"/>
                <a:t>/ 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D2A0114-FB15-714E-AC26-7E350698D942}"/>
                </a:ext>
              </a:extLst>
            </p:cNvPr>
            <p:cNvSpPr txBox="1"/>
            <p:nvPr/>
          </p:nvSpPr>
          <p:spPr>
            <a:xfrm>
              <a:off x="2999847" y="5847578"/>
              <a:ext cx="951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-2+f</a:t>
              </a:r>
              <a:r>
                <a:rPr lang="en-US" i="1" baseline="-25000" dirty="0"/>
                <a:t>m</a:t>
              </a:r>
              <a:r>
                <a:rPr lang="en-US" i="1" dirty="0"/>
                <a:t>/ 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D7B9EA7-5B0A-E343-AC7D-0C46326F72E1}"/>
                </a:ext>
              </a:extLst>
            </p:cNvPr>
            <p:cNvSpPr txBox="1"/>
            <p:nvPr/>
          </p:nvSpPr>
          <p:spPr>
            <a:xfrm>
              <a:off x="1901890" y="5847578"/>
              <a:ext cx="906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-2-f</a:t>
              </a:r>
              <a:r>
                <a:rPr lang="en-US" i="1" baseline="-25000" dirty="0"/>
                <a:t>m</a:t>
              </a:r>
              <a:r>
                <a:rPr lang="en-US" i="1" dirty="0"/>
                <a:t>/ 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4562B05-1966-D44A-BBA0-24FBBEDFF2B7}"/>
                </a:ext>
              </a:extLst>
            </p:cNvPr>
            <p:cNvSpPr txBox="1"/>
            <p:nvPr/>
          </p:nvSpPr>
          <p:spPr>
            <a:xfrm>
              <a:off x="4514579" y="6229684"/>
              <a:ext cx="951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-1+f</a:t>
              </a:r>
              <a:r>
                <a:rPr lang="en-US" i="1" baseline="-25000" dirty="0"/>
                <a:t>m</a:t>
              </a:r>
              <a:r>
                <a:rPr lang="en-US" i="1" dirty="0"/>
                <a:t>/ 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236F6DB-2EC0-1E45-AEE7-3A6980A19464}"/>
                </a:ext>
              </a:extLst>
            </p:cNvPr>
            <p:cNvSpPr txBox="1"/>
            <p:nvPr/>
          </p:nvSpPr>
          <p:spPr>
            <a:xfrm>
              <a:off x="3680899" y="6229684"/>
              <a:ext cx="906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-1-f</a:t>
              </a:r>
              <a:r>
                <a:rPr lang="en-US" i="1" baseline="-25000" dirty="0"/>
                <a:t>m</a:t>
              </a:r>
              <a:r>
                <a:rPr lang="en-US" i="1" dirty="0"/>
                <a:t>/ 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E613351-80A3-2A40-8158-BAD77294A7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7682" y="5810458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123F3DB-C351-2140-88ED-5C3A77256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508" y="5810458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C370A2E-EE8F-9849-AE38-78C9ED0BE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349" y="5810458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C0EF9E7-FC9D-2842-82DC-E5736296B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0175" y="5810458"/>
              <a:ext cx="0" cy="399407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E53307-5B23-C644-9D19-0290565FE545}"/>
                </a:ext>
              </a:extLst>
            </p:cNvPr>
            <p:cNvSpPr txBox="1"/>
            <p:nvPr/>
          </p:nvSpPr>
          <p:spPr>
            <a:xfrm>
              <a:off x="5159117" y="4574860"/>
              <a:ext cx="598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1/ T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AEF05E1-DA84-9946-992B-94C4356FFF88}"/>
                </a:ext>
              </a:extLst>
            </p:cNvPr>
            <p:cNvCxnSpPr>
              <a:cxnSpLocks/>
            </p:cNvCxnSpPr>
            <p:nvPr/>
          </p:nvCxnSpPr>
          <p:spPr>
            <a:xfrm>
              <a:off x="2520082" y="5756392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94F2608-43C1-024E-B136-66B64C6A3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13052" y="5756392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A35E5CA-A6D3-4E45-88ED-9E4244CB96D7}"/>
                </a:ext>
              </a:extLst>
            </p:cNvPr>
            <p:cNvCxnSpPr>
              <a:cxnSpLocks/>
            </p:cNvCxnSpPr>
            <p:nvPr/>
          </p:nvCxnSpPr>
          <p:spPr>
            <a:xfrm>
              <a:off x="5611503" y="5756392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39FA44F-B99D-9942-B591-84212B86375E}"/>
                </a:ext>
              </a:extLst>
            </p:cNvPr>
            <p:cNvCxnSpPr>
              <a:cxnSpLocks/>
            </p:cNvCxnSpPr>
            <p:nvPr/>
          </p:nvCxnSpPr>
          <p:spPr>
            <a:xfrm>
              <a:off x="7058502" y="5756887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6752CF0-97E0-A242-A6B1-478E7F9498DA}"/>
                </a:ext>
              </a:extLst>
            </p:cNvPr>
            <p:cNvCxnSpPr>
              <a:cxnSpLocks/>
            </p:cNvCxnSpPr>
            <p:nvPr/>
          </p:nvCxnSpPr>
          <p:spPr>
            <a:xfrm>
              <a:off x="8502792" y="5757590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9940818-FFED-EE4A-B2BB-CBEBAB988743}"/>
              </a:ext>
            </a:extLst>
          </p:cNvPr>
          <p:cNvGrpSpPr/>
          <p:nvPr/>
        </p:nvGrpSpPr>
        <p:grpSpPr>
          <a:xfrm>
            <a:off x="1981375" y="604083"/>
            <a:ext cx="7957167" cy="1673029"/>
            <a:chOff x="2103510" y="2512905"/>
            <a:chExt cx="7957167" cy="1673029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8611020-24C8-ED4D-9D1A-01306F57BB3A}"/>
                </a:ext>
              </a:extLst>
            </p:cNvPr>
            <p:cNvCxnSpPr/>
            <p:nvPr/>
          </p:nvCxnSpPr>
          <p:spPr>
            <a:xfrm>
              <a:off x="2374734" y="3757489"/>
              <a:ext cx="7315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1468619-4A0F-2F43-B3F7-DB6E3D7A3E22}"/>
                </a:ext>
              </a:extLst>
            </p:cNvPr>
            <p:cNvSpPr txBox="1"/>
            <p:nvPr/>
          </p:nvSpPr>
          <p:spPr>
            <a:xfrm>
              <a:off x="9805479" y="357282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B1408-6019-9C4C-8011-41E08B771E42}"/>
                </a:ext>
              </a:extLst>
            </p:cNvPr>
            <p:cNvSpPr txBox="1"/>
            <p:nvPr/>
          </p:nvSpPr>
          <p:spPr>
            <a:xfrm>
              <a:off x="6383386" y="262633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S</a:t>
              </a:r>
              <a:r>
                <a:rPr lang="en-US" i="1" baseline="-25000" dirty="0" err="1"/>
                <a:t>p</a:t>
              </a:r>
              <a:r>
                <a:rPr lang="en-US" dirty="0"/>
                <a:t>(</a:t>
              </a:r>
              <a:r>
                <a:rPr lang="en-US" i="1" dirty="0"/>
                <a:t>f</a:t>
              </a:r>
              <a:r>
                <a:rPr lang="en-US" dirty="0"/>
                <a:t>)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294CBD6-B2E2-6E41-B53F-C04B9BD888C4}"/>
                </a:ext>
              </a:extLst>
            </p:cNvPr>
            <p:cNvCxnSpPr/>
            <p:nvPr/>
          </p:nvCxnSpPr>
          <p:spPr>
            <a:xfrm flipV="1">
              <a:off x="5598606" y="2714502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6D4A88B-1F63-9B44-90CD-926D1443D2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5806" y="2714502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52290B5-A840-EC44-8C8C-368B21135FB8}"/>
                </a:ext>
              </a:extLst>
            </p:cNvPr>
            <p:cNvSpPr txBox="1"/>
            <p:nvPr/>
          </p:nvSpPr>
          <p:spPr>
            <a:xfrm>
              <a:off x="6308185" y="381660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4E89A9F-AEDB-B245-A7D5-8E94027E15BD}"/>
                </a:ext>
              </a:extLst>
            </p:cNvPr>
            <p:cNvSpPr txBox="1"/>
            <p:nvPr/>
          </p:nvSpPr>
          <p:spPr>
            <a:xfrm>
              <a:off x="5356329" y="381660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6C525C9-21AE-924D-8467-3BB13F8DE7B1}"/>
                </a:ext>
              </a:extLst>
            </p:cNvPr>
            <p:cNvSpPr txBox="1"/>
            <p:nvPr/>
          </p:nvSpPr>
          <p:spPr>
            <a:xfrm>
              <a:off x="5898226" y="3816602"/>
              <a:ext cx="31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BCB2692-350B-AA47-84F2-1D2F901E5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221" y="3641064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D5D282C-6AA9-CD4A-B757-C128626A7BC1}"/>
                </a:ext>
              </a:extLst>
            </p:cNvPr>
            <p:cNvCxnSpPr/>
            <p:nvPr/>
          </p:nvCxnSpPr>
          <p:spPr>
            <a:xfrm flipV="1">
              <a:off x="7032416" y="2709330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5C208C9-A8B1-9841-98CD-5C831F66E6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9616" y="2709330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F1B0B63-DE5C-8943-AFE1-E258DDD28FE7}"/>
                </a:ext>
              </a:extLst>
            </p:cNvPr>
            <p:cNvSpPr txBox="1"/>
            <p:nvPr/>
          </p:nvSpPr>
          <p:spPr>
            <a:xfrm>
              <a:off x="7607547" y="3816602"/>
              <a:ext cx="621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s</a:t>
              </a:r>
              <a:r>
                <a:rPr lang="en-US" i="1" dirty="0" err="1"/>
                <a:t>+f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7051F32-D86C-114D-950D-16313B6C5EB2}"/>
                </a:ext>
              </a:extLst>
            </p:cNvPr>
            <p:cNvSpPr txBox="1"/>
            <p:nvPr/>
          </p:nvSpPr>
          <p:spPr>
            <a:xfrm>
              <a:off x="6759834" y="3816602"/>
              <a:ext cx="576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i="1" baseline="-25000" dirty="0"/>
                <a:t>s</a:t>
              </a:r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83AEE79-E59A-8B49-A64E-3A8086A85115}"/>
                </a:ext>
              </a:extLst>
            </p:cNvPr>
            <p:cNvSpPr txBox="1"/>
            <p:nvPr/>
          </p:nvSpPr>
          <p:spPr>
            <a:xfrm>
              <a:off x="7315137" y="3816602"/>
              <a:ext cx="31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AE137A-A520-B04E-B6B7-700E25886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0092" y="3641064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CBFD2E-DB39-6049-B802-DC3D5B24499E}"/>
                </a:ext>
              </a:extLst>
            </p:cNvPr>
            <p:cNvCxnSpPr/>
            <p:nvPr/>
          </p:nvCxnSpPr>
          <p:spPr>
            <a:xfrm flipV="1">
              <a:off x="4087682" y="2693030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C6B4B32-66F4-E04A-8FDB-1324DD3C40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4882" y="2693030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A80350-BA1D-6B4D-B934-5A11D4A44D7A}"/>
                </a:ext>
              </a:extLst>
            </p:cNvPr>
            <p:cNvSpPr txBox="1"/>
            <p:nvPr/>
          </p:nvSpPr>
          <p:spPr>
            <a:xfrm>
              <a:off x="4580260" y="3816602"/>
              <a:ext cx="691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s</a:t>
              </a:r>
              <a:r>
                <a:rPr lang="en-US" i="1" dirty="0" err="1"/>
                <a:t>+f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9BB1BDE-2259-0F49-A918-4489FC149FF5}"/>
                </a:ext>
              </a:extLst>
            </p:cNvPr>
            <p:cNvSpPr txBox="1"/>
            <p:nvPr/>
          </p:nvSpPr>
          <p:spPr>
            <a:xfrm>
              <a:off x="3735660" y="3816602"/>
              <a:ext cx="647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-f</a:t>
              </a:r>
              <a:r>
                <a:rPr lang="en-US" i="1" baseline="-25000" dirty="0"/>
                <a:t>s</a:t>
              </a:r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4F4253E-0656-9B41-A4CA-42AF600722A5}"/>
                </a:ext>
              </a:extLst>
            </p:cNvPr>
            <p:cNvSpPr txBox="1"/>
            <p:nvPr/>
          </p:nvSpPr>
          <p:spPr>
            <a:xfrm>
              <a:off x="4275138" y="3816602"/>
              <a:ext cx="429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552B290-C402-7C44-AEEF-10E5FA67D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4887" y="3638017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BF9E314-A8D9-854B-870F-C04EE8F9E0A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060010" y="2581104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4DE1FC8-E75F-6E40-AB95-38C5915A4FDB}"/>
                </a:ext>
              </a:extLst>
            </p:cNvPr>
            <p:cNvCxnSpPr/>
            <p:nvPr/>
          </p:nvCxnSpPr>
          <p:spPr>
            <a:xfrm flipV="1">
              <a:off x="8471366" y="2709330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9CD268-BC59-A044-B946-64D464A2A6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8566" y="2709330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7A65B9D-1835-0D4B-AD28-79AB632363E6}"/>
                </a:ext>
              </a:extLst>
            </p:cNvPr>
            <p:cNvSpPr txBox="1"/>
            <p:nvPr/>
          </p:nvSpPr>
          <p:spPr>
            <a:xfrm>
              <a:off x="9027447" y="3816602"/>
              <a:ext cx="738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2f</a:t>
              </a:r>
              <a:r>
                <a:rPr lang="en-US" i="1" baseline="-25000" dirty="0"/>
                <a:t>s</a:t>
              </a:r>
              <a:r>
                <a:rPr lang="en-US" i="1" dirty="0"/>
                <a:t>+f</a:t>
              </a:r>
              <a:r>
                <a:rPr lang="en-US" i="1" baseline="-25000" dirty="0"/>
                <a:t>m</a:t>
              </a:r>
              <a:endParaRPr lang="en-US" baseline="-250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3B32458-4676-144B-B526-1D69AC38504B}"/>
                </a:ext>
              </a:extLst>
            </p:cNvPr>
            <p:cNvSpPr txBox="1"/>
            <p:nvPr/>
          </p:nvSpPr>
          <p:spPr>
            <a:xfrm>
              <a:off x="8151159" y="3816602"/>
              <a:ext cx="693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2f</a:t>
              </a:r>
              <a:r>
                <a:rPr lang="en-US" i="1" baseline="-25000" dirty="0"/>
                <a:t>s</a:t>
              </a:r>
              <a:r>
                <a:rPr lang="en-US" i="1" dirty="0"/>
                <a:t>-f</a:t>
              </a:r>
              <a:r>
                <a:rPr lang="en-US" i="1" baseline="-25000" dirty="0"/>
                <a:t>m</a:t>
              </a:r>
              <a:endParaRPr lang="en-US" baseline="-25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EE0F008-4BD0-CD48-9B47-8E2523368629}"/>
                </a:ext>
              </a:extLst>
            </p:cNvPr>
            <p:cNvSpPr txBox="1"/>
            <p:nvPr/>
          </p:nvSpPr>
          <p:spPr>
            <a:xfrm>
              <a:off x="8715986" y="3816602"/>
              <a:ext cx="44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2f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9849A36-FBBF-8442-AD7F-331591B43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9042" y="3641064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A45FA91-711D-9D4F-8C39-DA4BE9EAB47F}"/>
                </a:ext>
              </a:extLst>
            </p:cNvPr>
            <p:cNvCxnSpPr/>
            <p:nvPr/>
          </p:nvCxnSpPr>
          <p:spPr>
            <a:xfrm flipV="1">
              <a:off x="2521445" y="2693030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7D4BCC4-06F6-C64C-B52C-39BC897CA3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8645" y="2693030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5AC3CD5-B46E-DE49-8D86-D8762D838801}"/>
                </a:ext>
              </a:extLst>
            </p:cNvPr>
            <p:cNvSpPr txBox="1"/>
            <p:nvPr/>
          </p:nvSpPr>
          <p:spPr>
            <a:xfrm>
              <a:off x="3014023" y="3816602"/>
              <a:ext cx="808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-2f</a:t>
              </a:r>
              <a:r>
                <a:rPr lang="en-US" i="1" baseline="-25000" dirty="0"/>
                <a:t>s</a:t>
              </a:r>
              <a:r>
                <a:rPr lang="en-US" i="1" dirty="0"/>
                <a:t>+f</a:t>
              </a:r>
              <a:r>
                <a:rPr lang="en-US" i="1" baseline="-25000" dirty="0"/>
                <a:t>m</a:t>
              </a:r>
              <a:endParaRPr lang="en-US" baseline="-250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C479D7-E31B-D841-A9A2-EC94EF7D7830}"/>
                </a:ext>
              </a:extLst>
            </p:cNvPr>
            <p:cNvSpPr txBox="1"/>
            <p:nvPr/>
          </p:nvSpPr>
          <p:spPr>
            <a:xfrm>
              <a:off x="2131323" y="3816602"/>
              <a:ext cx="76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-2f</a:t>
              </a:r>
              <a:r>
                <a:rPr lang="en-US" i="1" baseline="-25000" dirty="0"/>
                <a:t>s</a:t>
              </a:r>
              <a:r>
                <a:rPr lang="en-US" i="1" dirty="0"/>
                <a:t>-f</a:t>
              </a:r>
              <a:r>
                <a:rPr lang="en-US" i="1" baseline="-25000" dirty="0"/>
                <a:t>m</a:t>
              </a:r>
              <a:endParaRPr lang="en-US" baseline="-25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E74DF38-C1B6-014F-B352-C315FDB77A2F}"/>
                </a:ext>
              </a:extLst>
            </p:cNvPr>
            <p:cNvSpPr txBox="1"/>
            <p:nvPr/>
          </p:nvSpPr>
          <p:spPr>
            <a:xfrm>
              <a:off x="2708901" y="3816602"/>
              <a:ext cx="549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-2f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203AFC7-0BD7-A640-BB1C-A6DBE41FD4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8650" y="3638017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04FA8B5-73A7-AB4D-BA30-023755122E37}"/>
                </a:ext>
              </a:extLst>
            </p:cNvPr>
            <p:cNvSpPr/>
            <p:nvPr/>
          </p:nvSpPr>
          <p:spPr>
            <a:xfrm>
              <a:off x="9420172" y="32350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1111278-C1D8-BF44-8CF0-39A2A14A393D}"/>
                </a:ext>
              </a:extLst>
            </p:cNvPr>
            <p:cNvSpPr/>
            <p:nvPr/>
          </p:nvSpPr>
          <p:spPr>
            <a:xfrm>
              <a:off x="9572572" y="32350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A200600-B528-3D40-8959-F67890771987}"/>
                </a:ext>
              </a:extLst>
            </p:cNvPr>
            <p:cNvSpPr/>
            <p:nvPr/>
          </p:nvSpPr>
          <p:spPr>
            <a:xfrm>
              <a:off x="9724972" y="3235097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4C64385-24C9-174C-B06C-5E2CDD23C5E1}"/>
                </a:ext>
              </a:extLst>
            </p:cNvPr>
            <p:cNvSpPr/>
            <p:nvPr/>
          </p:nvSpPr>
          <p:spPr>
            <a:xfrm>
              <a:off x="2103510" y="327378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C7EDA03-7E70-4348-89A3-D3048479BA88}"/>
                </a:ext>
              </a:extLst>
            </p:cNvPr>
            <p:cNvSpPr/>
            <p:nvPr/>
          </p:nvSpPr>
          <p:spPr>
            <a:xfrm>
              <a:off x="2255910" y="327378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F83B9DC-2FA3-5E48-B2EA-3FB06F54AFAD}"/>
                </a:ext>
              </a:extLst>
            </p:cNvPr>
            <p:cNvSpPr/>
            <p:nvPr/>
          </p:nvSpPr>
          <p:spPr>
            <a:xfrm>
              <a:off x="2408310" y="3273783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2DD324-B125-5E41-8C1E-30D0C84BBE02}"/>
                </a:ext>
              </a:extLst>
            </p:cNvPr>
            <p:cNvSpPr txBox="1"/>
            <p:nvPr/>
          </p:nvSpPr>
          <p:spPr>
            <a:xfrm>
              <a:off x="5235233" y="2512905"/>
              <a:ext cx="598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1/ T</a:t>
              </a:r>
              <a:r>
                <a:rPr lang="en-US" i="1" baseline="-25000" dirty="0"/>
                <a:t>s</a:t>
              </a:r>
              <a:endParaRPr lang="en-US" baseline="-25000" dirty="0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B0B942D-132D-C444-9002-AC730F0FAE4D}"/>
                </a:ext>
              </a:extLst>
            </p:cNvPr>
            <p:cNvCxnSpPr>
              <a:cxnSpLocks/>
            </p:cNvCxnSpPr>
            <p:nvPr/>
          </p:nvCxnSpPr>
          <p:spPr>
            <a:xfrm>
              <a:off x="2519957" y="3764030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B1C53EB-63A5-9345-9582-6D28BA30F46E}"/>
                </a:ext>
              </a:extLst>
            </p:cNvPr>
            <p:cNvCxnSpPr>
              <a:cxnSpLocks/>
            </p:cNvCxnSpPr>
            <p:nvPr/>
          </p:nvCxnSpPr>
          <p:spPr>
            <a:xfrm>
              <a:off x="4112927" y="3764030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3FAE66C-92A4-0945-8A55-BDD606408E4D}"/>
                </a:ext>
              </a:extLst>
            </p:cNvPr>
            <p:cNvCxnSpPr>
              <a:cxnSpLocks/>
            </p:cNvCxnSpPr>
            <p:nvPr/>
          </p:nvCxnSpPr>
          <p:spPr>
            <a:xfrm>
              <a:off x="5611378" y="3764030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0183C19-EF93-DF4E-9E9A-192E4D230450}"/>
                </a:ext>
              </a:extLst>
            </p:cNvPr>
            <p:cNvCxnSpPr>
              <a:cxnSpLocks/>
            </p:cNvCxnSpPr>
            <p:nvPr/>
          </p:nvCxnSpPr>
          <p:spPr>
            <a:xfrm>
              <a:off x="7058377" y="3764525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DC6DBAB-8F20-D149-A873-F96D2966D154}"/>
                </a:ext>
              </a:extLst>
            </p:cNvPr>
            <p:cNvCxnSpPr>
              <a:cxnSpLocks/>
            </p:cNvCxnSpPr>
            <p:nvPr/>
          </p:nvCxnSpPr>
          <p:spPr>
            <a:xfrm>
              <a:off x="8502667" y="3765228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6FEC900-4A05-A948-91DB-04CC436B767F}"/>
              </a:ext>
            </a:extLst>
          </p:cNvPr>
          <p:cNvGrpSpPr/>
          <p:nvPr/>
        </p:nvGrpSpPr>
        <p:grpSpPr>
          <a:xfrm>
            <a:off x="2499936" y="4550866"/>
            <a:ext cx="7685943" cy="1644794"/>
            <a:chOff x="2373960" y="667991"/>
            <a:chExt cx="7685943" cy="1644794"/>
          </a:xfrm>
        </p:grpSpPr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576423C5-7253-5046-9B83-0781CCC88DBA}"/>
                </a:ext>
              </a:extLst>
            </p:cNvPr>
            <p:cNvCxnSpPr/>
            <p:nvPr/>
          </p:nvCxnSpPr>
          <p:spPr>
            <a:xfrm>
              <a:off x="2373960" y="1864511"/>
              <a:ext cx="7315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392DC8B-E771-1A47-98BD-DAC8D391F714}"/>
                </a:ext>
              </a:extLst>
            </p:cNvPr>
            <p:cNvCxnSpPr/>
            <p:nvPr/>
          </p:nvCxnSpPr>
          <p:spPr>
            <a:xfrm flipV="1">
              <a:off x="5477089" y="821524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EE42327-33F9-3B4A-AA36-61899FA87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34289" y="821524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EEF8F60-81C1-D94E-BF07-E5E01158E484}"/>
                </a:ext>
              </a:extLst>
            </p:cNvPr>
            <p:cNvSpPr txBox="1"/>
            <p:nvPr/>
          </p:nvSpPr>
          <p:spPr>
            <a:xfrm>
              <a:off x="9804705" y="1679845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f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FC41E21-AA46-E646-A9AC-16581D48A662}"/>
                </a:ext>
              </a:extLst>
            </p:cNvPr>
            <p:cNvSpPr txBox="1"/>
            <p:nvPr/>
          </p:nvSpPr>
          <p:spPr>
            <a:xfrm>
              <a:off x="6186668" y="191134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7E461E0-B145-C549-99EA-A8AAB4E9EC14}"/>
                </a:ext>
              </a:extLst>
            </p:cNvPr>
            <p:cNvSpPr txBox="1"/>
            <p:nvPr/>
          </p:nvSpPr>
          <p:spPr>
            <a:xfrm>
              <a:off x="5234812" y="191134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-</a:t>
              </a:r>
              <a:r>
                <a:rPr lang="en-US" i="1" dirty="0" err="1"/>
                <a:t>f</a:t>
              </a:r>
              <a:r>
                <a:rPr lang="en-US" i="1" baseline="-25000" dirty="0" err="1"/>
                <a:t>m</a:t>
              </a:r>
              <a:endParaRPr lang="en-US" baseline="-250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0AFDBFA-4596-6945-8BDC-EE2E22085A7E}"/>
                </a:ext>
              </a:extLst>
            </p:cNvPr>
            <p:cNvSpPr txBox="1"/>
            <p:nvPr/>
          </p:nvSpPr>
          <p:spPr>
            <a:xfrm>
              <a:off x="6399680" y="667991"/>
              <a:ext cx="51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</a:t>
              </a:r>
              <a:r>
                <a:rPr lang="en-US" dirty="0"/>
                <a:t>(</a:t>
              </a:r>
              <a:r>
                <a:rPr lang="en-US" i="1" dirty="0"/>
                <a:t>f</a:t>
              </a:r>
              <a:r>
                <a:rPr lang="en-US" dirty="0"/>
                <a:t>)</a:t>
              </a: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2E23654-93C1-B047-82EB-EB1EB9B8B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4765" y="1759188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C8053B4-61D5-EA49-84CA-DBAF6C912D07}"/>
                </a:ext>
              </a:extLst>
            </p:cNvPr>
            <p:cNvSpPr txBox="1"/>
            <p:nvPr/>
          </p:nvSpPr>
          <p:spPr>
            <a:xfrm>
              <a:off x="5777483" y="1943453"/>
              <a:ext cx="31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FAB04F6-D6E4-0643-90D1-3EB16485959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35214" y="707224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F682322-389F-514D-8812-4E885CB8ACA6}"/>
                </a:ext>
              </a:extLst>
            </p:cNvPr>
            <p:cNvSpPr txBox="1"/>
            <p:nvPr/>
          </p:nvSpPr>
          <p:spPr>
            <a:xfrm>
              <a:off x="5279187" y="6811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1</a:t>
              </a:r>
              <a:endParaRPr lang="en-US" baseline="-25000" dirty="0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19AA697-3DA9-F346-86E2-3C380F0F30F9}"/>
                </a:ext>
              </a:extLst>
            </p:cNvPr>
            <p:cNvCxnSpPr>
              <a:cxnSpLocks/>
            </p:cNvCxnSpPr>
            <p:nvPr/>
          </p:nvCxnSpPr>
          <p:spPr>
            <a:xfrm>
              <a:off x="5500889" y="1864511"/>
              <a:ext cx="85179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A6919A-E542-CC42-B193-8B305EEDE014}"/>
              </a:ext>
            </a:extLst>
          </p:cNvPr>
          <p:cNvCxnSpPr/>
          <p:nvPr/>
        </p:nvCxnSpPr>
        <p:spPr>
          <a:xfrm>
            <a:off x="2473284" y="3758834"/>
            <a:ext cx="7315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63620EE-5544-B04A-8847-1699E900A493}"/>
              </a:ext>
            </a:extLst>
          </p:cNvPr>
          <p:cNvCxnSpPr>
            <a:cxnSpLocks/>
          </p:cNvCxnSpPr>
          <p:nvPr/>
        </p:nvCxnSpPr>
        <p:spPr>
          <a:xfrm flipV="1">
            <a:off x="5295371" y="3209519"/>
            <a:ext cx="0" cy="548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AD27842-3B8F-8248-AD1A-EB53956AB622}"/>
              </a:ext>
            </a:extLst>
          </p:cNvPr>
          <p:cNvCxnSpPr>
            <a:cxnSpLocks/>
          </p:cNvCxnSpPr>
          <p:nvPr/>
        </p:nvCxnSpPr>
        <p:spPr>
          <a:xfrm flipV="1">
            <a:off x="6741041" y="3213379"/>
            <a:ext cx="0" cy="548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C48A047-8095-414E-943D-B000245F1482}"/>
              </a:ext>
            </a:extLst>
          </p:cNvPr>
          <p:cNvSpPr txBox="1"/>
          <p:nvPr/>
        </p:nvSpPr>
        <p:spPr>
          <a:xfrm>
            <a:off x="9904029" y="35741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49C200A9-5C37-3847-89B5-2BFD20E639D0}"/>
              </a:ext>
            </a:extLst>
          </p:cNvPr>
          <p:cNvSpPr txBox="1"/>
          <p:nvPr/>
        </p:nvSpPr>
        <p:spPr>
          <a:xfrm>
            <a:off x="4991197" y="3805671"/>
            <a:ext cx="5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-f</a:t>
            </a:r>
            <a:r>
              <a:rPr lang="en-US" i="1" baseline="-25000" dirty="0"/>
              <a:t>s</a:t>
            </a:r>
            <a:r>
              <a:rPr lang="en-US" i="1" dirty="0"/>
              <a:t>/2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558BDB8-02C7-2F48-8C35-2FAAFD31B946}"/>
              </a:ext>
            </a:extLst>
          </p:cNvPr>
          <p:cNvSpPr txBox="1"/>
          <p:nvPr/>
        </p:nvSpPr>
        <p:spPr>
          <a:xfrm>
            <a:off x="6817424" y="285379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5328975-4241-894E-84AC-1B0C2F24C56B}"/>
              </a:ext>
            </a:extLst>
          </p:cNvPr>
          <p:cNvCxnSpPr>
            <a:cxnSpLocks/>
          </p:cNvCxnSpPr>
          <p:nvPr/>
        </p:nvCxnSpPr>
        <p:spPr>
          <a:xfrm flipV="1">
            <a:off x="6015836" y="3653511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C576E5B-B45F-5D4E-84D0-A84AA42D431E}"/>
              </a:ext>
            </a:extLst>
          </p:cNvPr>
          <p:cNvSpPr txBox="1"/>
          <p:nvPr/>
        </p:nvSpPr>
        <p:spPr>
          <a:xfrm>
            <a:off x="5876807" y="3837776"/>
            <a:ext cx="3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3C6C6A4-E585-EB45-8485-93CD9EE82130}"/>
              </a:ext>
            </a:extLst>
          </p:cNvPr>
          <p:cNvSpPr txBox="1"/>
          <p:nvPr/>
        </p:nvSpPr>
        <p:spPr>
          <a:xfrm>
            <a:off x="4733572" y="3019755"/>
            <a:ext cx="33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s</a:t>
            </a:r>
            <a:endParaRPr lang="en-US" baseline="-25000" dirty="0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BE3FD0C2-278B-DC4A-B0A9-48420C4E9004}"/>
              </a:ext>
            </a:extLst>
          </p:cNvPr>
          <p:cNvCxnSpPr>
            <a:cxnSpLocks/>
          </p:cNvCxnSpPr>
          <p:nvPr/>
        </p:nvCxnSpPr>
        <p:spPr>
          <a:xfrm>
            <a:off x="5295276" y="3758543"/>
            <a:ext cx="143241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C6EDA24-1EF2-2B4A-8E81-C97B05907320}"/>
              </a:ext>
            </a:extLst>
          </p:cNvPr>
          <p:cNvSpPr txBox="1"/>
          <p:nvPr/>
        </p:nvSpPr>
        <p:spPr>
          <a:xfrm>
            <a:off x="6509452" y="3811912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s</a:t>
            </a:r>
            <a:r>
              <a:rPr lang="en-US" i="1" dirty="0"/>
              <a:t>/2</a:t>
            </a:r>
            <a:endParaRPr lang="en-US" dirty="0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6DEA9A5-7F15-AB40-935F-F551B7E37158}"/>
              </a:ext>
            </a:extLst>
          </p:cNvPr>
          <p:cNvCxnSpPr>
            <a:cxnSpLocks/>
          </p:cNvCxnSpPr>
          <p:nvPr/>
        </p:nvCxnSpPr>
        <p:spPr>
          <a:xfrm flipV="1">
            <a:off x="5298479" y="3220215"/>
            <a:ext cx="1434714" cy="2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1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76423C5-7253-5046-9B83-0781CCC88DBA}"/>
              </a:ext>
            </a:extLst>
          </p:cNvPr>
          <p:cNvCxnSpPr/>
          <p:nvPr/>
        </p:nvCxnSpPr>
        <p:spPr>
          <a:xfrm>
            <a:off x="2499936" y="4119754"/>
            <a:ext cx="73152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7EEF8F60-81C1-D94E-BF07-E5E01158E484}"/>
              </a:ext>
            </a:extLst>
          </p:cNvPr>
          <p:cNvSpPr txBox="1"/>
          <p:nvPr/>
        </p:nvSpPr>
        <p:spPr>
          <a:xfrm>
            <a:off x="9930681" y="39350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7E461E0-B145-C549-99EA-A8AAB4E9EC14}"/>
              </a:ext>
            </a:extLst>
          </p:cNvPr>
          <p:cNvSpPr txBox="1"/>
          <p:nvPr/>
        </p:nvSpPr>
        <p:spPr>
          <a:xfrm>
            <a:off x="4914628" y="4257726"/>
            <a:ext cx="5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-f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2E23654-93C1-B047-82EB-EB1EB9B8B881}"/>
              </a:ext>
            </a:extLst>
          </p:cNvPr>
          <p:cNvCxnSpPr>
            <a:cxnSpLocks/>
          </p:cNvCxnSpPr>
          <p:nvPr/>
        </p:nvCxnSpPr>
        <p:spPr>
          <a:xfrm flipV="1">
            <a:off x="6120596" y="3983406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4C8053B4-61D5-EA49-84CA-DBAF6C912D07}"/>
              </a:ext>
            </a:extLst>
          </p:cNvPr>
          <p:cNvSpPr txBox="1"/>
          <p:nvPr/>
        </p:nvSpPr>
        <p:spPr>
          <a:xfrm>
            <a:off x="5959333" y="4257726"/>
            <a:ext cx="3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3E3E8B-DCDD-ED48-AAFC-82672A872A91}"/>
              </a:ext>
            </a:extLst>
          </p:cNvPr>
          <p:cNvSpPr txBox="1"/>
          <p:nvPr/>
        </p:nvSpPr>
        <p:spPr>
          <a:xfrm>
            <a:off x="6780893" y="4257726"/>
            <a:ext cx="5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19D506-3F38-B44D-B486-6AD52540C0A9}"/>
              </a:ext>
            </a:extLst>
          </p:cNvPr>
          <p:cNvCxnSpPr>
            <a:cxnSpLocks/>
          </p:cNvCxnSpPr>
          <p:nvPr/>
        </p:nvCxnSpPr>
        <p:spPr>
          <a:xfrm flipV="1">
            <a:off x="7031948" y="3983406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C0259BF-6640-614E-AB51-16CBD18E28D8}"/>
              </a:ext>
            </a:extLst>
          </p:cNvPr>
          <p:cNvCxnSpPr>
            <a:cxnSpLocks/>
          </p:cNvCxnSpPr>
          <p:nvPr/>
        </p:nvCxnSpPr>
        <p:spPr>
          <a:xfrm flipV="1">
            <a:off x="7943300" y="3983406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CE90916-435F-564D-8731-A5CA81F2CCE1}"/>
              </a:ext>
            </a:extLst>
          </p:cNvPr>
          <p:cNvCxnSpPr>
            <a:cxnSpLocks/>
          </p:cNvCxnSpPr>
          <p:nvPr/>
        </p:nvCxnSpPr>
        <p:spPr>
          <a:xfrm flipV="1">
            <a:off x="8854652" y="3983406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15F7F5C-6909-BB49-981A-ED189AD46521}"/>
              </a:ext>
            </a:extLst>
          </p:cNvPr>
          <p:cNvCxnSpPr>
            <a:cxnSpLocks/>
          </p:cNvCxnSpPr>
          <p:nvPr/>
        </p:nvCxnSpPr>
        <p:spPr>
          <a:xfrm flipV="1">
            <a:off x="3386540" y="3983406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B52140A-1DA6-4C46-850A-21D7AD537D8F}"/>
              </a:ext>
            </a:extLst>
          </p:cNvPr>
          <p:cNvSpPr txBox="1"/>
          <p:nvPr/>
        </p:nvSpPr>
        <p:spPr>
          <a:xfrm>
            <a:off x="7784394" y="4257726"/>
            <a:ext cx="31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s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A75A764-B095-E44F-AA41-90042DE2CFE3}"/>
              </a:ext>
            </a:extLst>
          </p:cNvPr>
          <p:cNvSpPr txBox="1"/>
          <p:nvPr/>
        </p:nvSpPr>
        <p:spPr>
          <a:xfrm>
            <a:off x="8524634" y="4257726"/>
            <a:ext cx="63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3f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6DC550E-E800-3040-853C-37BD638A04CD}"/>
              </a:ext>
            </a:extLst>
          </p:cNvPr>
          <p:cNvSpPr txBox="1"/>
          <p:nvPr/>
        </p:nvSpPr>
        <p:spPr>
          <a:xfrm>
            <a:off x="4110617" y="4257726"/>
            <a:ext cx="38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-f</a:t>
            </a:r>
            <a:r>
              <a:rPr lang="en-US" i="1" baseline="-25000" dirty="0"/>
              <a:t>s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C442A0-E084-7D4F-86A5-7FD44DC04398}"/>
              </a:ext>
            </a:extLst>
          </p:cNvPr>
          <p:cNvSpPr txBox="1"/>
          <p:nvPr/>
        </p:nvSpPr>
        <p:spPr>
          <a:xfrm>
            <a:off x="3029947" y="4257726"/>
            <a:ext cx="70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-3f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2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F62C84-2D4B-3D4A-ACF3-BB1342C18494}"/>
              </a:ext>
            </a:extLst>
          </p:cNvPr>
          <p:cNvGrpSpPr/>
          <p:nvPr/>
        </p:nvGrpSpPr>
        <p:grpSpPr>
          <a:xfrm>
            <a:off x="6135982" y="2402789"/>
            <a:ext cx="905110" cy="1529248"/>
            <a:chOff x="6135982" y="2402789"/>
            <a:chExt cx="905110" cy="1529248"/>
          </a:xfrm>
        </p:grpSpPr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FDA365C9-A770-BB48-AECF-536A47B6EB09}"/>
                </a:ext>
              </a:extLst>
            </p:cNvPr>
            <p:cNvSpPr/>
            <p:nvPr/>
          </p:nvSpPr>
          <p:spPr>
            <a:xfrm rot="5400000">
              <a:off x="6453897" y="3372289"/>
              <a:ext cx="245099" cy="87439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74F489-E588-3349-AA13-B00E51B85DA6}"/>
                </a:ext>
              </a:extLst>
            </p:cNvPr>
            <p:cNvSpPr txBox="1"/>
            <p:nvPr/>
          </p:nvSpPr>
          <p:spPr>
            <a:xfrm>
              <a:off x="6135982" y="2402789"/>
              <a:ext cx="895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Nyquist</a:t>
              </a:r>
            </a:p>
            <a:p>
              <a:pPr algn="ctr"/>
              <a:r>
                <a:rPr lang="en-US" dirty="0"/>
                <a:t>Zone </a:t>
              </a:r>
            </a:p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0EB34F-5049-C546-8663-49B06C4B80AE}"/>
                </a:ext>
              </a:extLst>
            </p:cNvPr>
            <p:cNvSpPr txBox="1"/>
            <p:nvPr/>
          </p:nvSpPr>
          <p:spPr>
            <a:xfrm>
              <a:off x="6176560" y="3222830"/>
              <a:ext cx="864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[0,</a:t>
              </a:r>
              <a:r>
                <a:rPr lang="en-US" i="1" dirty="0"/>
                <a:t>f</a:t>
              </a:r>
              <a:r>
                <a:rPr lang="en-US" i="1" baseline="-25000" dirty="0"/>
                <a:t>s</a:t>
              </a:r>
              <a:r>
                <a:rPr lang="en-US" dirty="0"/>
                <a:t>/</a:t>
              </a:r>
              <a:r>
                <a:rPr lang="en-US" i="1" dirty="0"/>
                <a:t>2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1C6BB8-0854-5F41-933A-C181F239361F}"/>
              </a:ext>
            </a:extLst>
          </p:cNvPr>
          <p:cNvGrpSpPr/>
          <p:nvPr/>
        </p:nvGrpSpPr>
        <p:grpSpPr>
          <a:xfrm>
            <a:off x="7049293" y="2402789"/>
            <a:ext cx="895951" cy="1529248"/>
            <a:chOff x="6135982" y="2402789"/>
            <a:chExt cx="895951" cy="1529248"/>
          </a:xfrm>
        </p:grpSpPr>
        <p:sp>
          <p:nvSpPr>
            <p:cNvPr id="121" name="Left Brace 120">
              <a:extLst>
                <a:ext uri="{FF2B5EF4-FFF2-40B4-BE49-F238E27FC236}">
                  <a16:creationId xmlns:a16="http://schemas.microsoft.com/office/drawing/2014/main" id="{C85CB4C6-C928-4F40-842E-A367108A203C}"/>
                </a:ext>
              </a:extLst>
            </p:cNvPr>
            <p:cNvSpPr/>
            <p:nvPr/>
          </p:nvSpPr>
          <p:spPr>
            <a:xfrm rot="5400000">
              <a:off x="6453897" y="3372289"/>
              <a:ext cx="245099" cy="87439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47DE9B8-11A3-D748-92A7-958E8BC471CB}"/>
                </a:ext>
              </a:extLst>
            </p:cNvPr>
            <p:cNvSpPr txBox="1"/>
            <p:nvPr/>
          </p:nvSpPr>
          <p:spPr>
            <a:xfrm>
              <a:off x="6135982" y="2402789"/>
              <a:ext cx="895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Nyquist</a:t>
              </a:r>
            </a:p>
            <a:p>
              <a:pPr algn="ctr"/>
              <a:r>
                <a:rPr lang="en-US" dirty="0"/>
                <a:t>Zone </a:t>
              </a:r>
            </a:p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6C35A48-98CE-F240-87FD-30785AD4BB45}"/>
                </a:ext>
              </a:extLst>
            </p:cNvPr>
            <p:cNvSpPr txBox="1"/>
            <p:nvPr/>
          </p:nvSpPr>
          <p:spPr>
            <a:xfrm>
              <a:off x="6176560" y="3222830"/>
              <a:ext cx="848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</a:t>
              </a:r>
              <a:r>
                <a:rPr lang="en-US" i="1" dirty="0"/>
                <a:t>f</a:t>
              </a:r>
              <a:r>
                <a:rPr lang="en-US" i="1" baseline="-25000" dirty="0"/>
                <a:t>s</a:t>
              </a:r>
              <a:r>
                <a:rPr lang="en-US" dirty="0"/>
                <a:t>/</a:t>
              </a:r>
              <a:r>
                <a:rPr lang="en-US" i="1" dirty="0"/>
                <a:t>2</a:t>
              </a:r>
              <a:r>
                <a:rPr lang="en-US" dirty="0"/>
                <a:t>,</a:t>
              </a:r>
              <a:r>
                <a:rPr lang="en-US" i="1" dirty="0"/>
                <a:t>f</a:t>
              </a:r>
              <a:r>
                <a:rPr lang="en-US" i="1" baseline="-25000" dirty="0"/>
                <a:t>s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63B408-84CA-7F4B-86C5-416CE97A15C8}"/>
              </a:ext>
            </a:extLst>
          </p:cNvPr>
          <p:cNvGrpSpPr/>
          <p:nvPr/>
        </p:nvGrpSpPr>
        <p:grpSpPr>
          <a:xfrm>
            <a:off x="7901561" y="2402789"/>
            <a:ext cx="1018036" cy="1527165"/>
            <a:chOff x="7901561" y="2402789"/>
            <a:chExt cx="1018036" cy="1527165"/>
          </a:xfrm>
        </p:grpSpPr>
        <p:sp>
          <p:nvSpPr>
            <p:cNvPr id="125" name="Left Brace 124">
              <a:extLst>
                <a:ext uri="{FF2B5EF4-FFF2-40B4-BE49-F238E27FC236}">
                  <a16:creationId xmlns:a16="http://schemas.microsoft.com/office/drawing/2014/main" id="{B4A63F48-40A9-B24C-B6AE-61A6F5B898E3}"/>
                </a:ext>
              </a:extLst>
            </p:cNvPr>
            <p:cNvSpPr/>
            <p:nvPr/>
          </p:nvSpPr>
          <p:spPr>
            <a:xfrm rot="5400000">
              <a:off x="8278210" y="3370206"/>
              <a:ext cx="245099" cy="87439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CE0C39C-EB6F-7B4A-81DF-8AEC215D8F0F}"/>
                </a:ext>
              </a:extLst>
            </p:cNvPr>
            <p:cNvSpPr txBox="1"/>
            <p:nvPr/>
          </p:nvSpPr>
          <p:spPr>
            <a:xfrm>
              <a:off x="7962604" y="2402789"/>
              <a:ext cx="895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Nyquist</a:t>
              </a:r>
            </a:p>
            <a:p>
              <a:pPr algn="ctr"/>
              <a:r>
                <a:rPr lang="en-US" dirty="0"/>
                <a:t>Zone </a:t>
              </a:r>
            </a:p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EE652B2-334D-CF4C-A849-C0F94DC10496}"/>
                </a:ext>
              </a:extLst>
            </p:cNvPr>
            <p:cNvSpPr txBox="1"/>
            <p:nvPr/>
          </p:nvSpPr>
          <p:spPr>
            <a:xfrm>
              <a:off x="7901561" y="3222830"/>
              <a:ext cx="1018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</a:t>
              </a:r>
              <a:r>
                <a:rPr lang="en-US" i="1" dirty="0"/>
                <a:t>f</a:t>
              </a:r>
              <a:r>
                <a:rPr lang="en-US" i="1" baseline="-25000" dirty="0"/>
                <a:t>s</a:t>
              </a:r>
              <a:r>
                <a:rPr lang="en-US" dirty="0"/>
                <a:t>,</a:t>
              </a:r>
              <a:r>
                <a:rPr lang="en-US" i="1" dirty="0"/>
                <a:t> 3f</a:t>
              </a:r>
              <a:r>
                <a:rPr lang="en-US" i="1" baseline="-25000" dirty="0"/>
                <a:t>s</a:t>
              </a:r>
              <a:r>
                <a:rPr lang="en-US" dirty="0"/>
                <a:t>/</a:t>
              </a:r>
              <a:r>
                <a:rPr lang="en-US" i="1" dirty="0"/>
                <a:t>2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FE7606-CB21-384F-A5B1-76C3758D99B1}"/>
              </a:ext>
            </a:extLst>
          </p:cNvPr>
          <p:cNvGrpSpPr/>
          <p:nvPr/>
        </p:nvGrpSpPr>
        <p:grpSpPr>
          <a:xfrm>
            <a:off x="9100132" y="3353969"/>
            <a:ext cx="341376" cy="36576"/>
            <a:chOff x="9100132" y="3353969"/>
            <a:chExt cx="341376" cy="36576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B6BED54-AC6A-2043-A5B3-E1AAC9514894}"/>
                </a:ext>
              </a:extLst>
            </p:cNvPr>
            <p:cNvSpPr/>
            <p:nvPr/>
          </p:nvSpPr>
          <p:spPr>
            <a:xfrm>
              <a:off x="91001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C2C5B5D-507D-3A4D-9D1E-46A131CB3690}"/>
                </a:ext>
              </a:extLst>
            </p:cNvPr>
            <p:cNvSpPr/>
            <p:nvPr/>
          </p:nvSpPr>
          <p:spPr>
            <a:xfrm>
              <a:off x="92525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19E2AE0-76CE-FE41-BE3B-736FC8B421D6}"/>
                </a:ext>
              </a:extLst>
            </p:cNvPr>
            <p:cNvSpPr/>
            <p:nvPr/>
          </p:nvSpPr>
          <p:spPr>
            <a:xfrm>
              <a:off x="9404932" y="33539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F4D76A7-0730-334E-83FE-AF0A042303C6}"/>
              </a:ext>
            </a:extLst>
          </p:cNvPr>
          <p:cNvGrpSpPr/>
          <p:nvPr/>
        </p:nvGrpSpPr>
        <p:grpSpPr>
          <a:xfrm>
            <a:off x="5216380" y="2402789"/>
            <a:ext cx="947301" cy="1529248"/>
            <a:chOff x="6135982" y="2402789"/>
            <a:chExt cx="947301" cy="1529248"/>
          </a:xfrm>
        </p:grpSpPr>
        <p:sp>
          <p:nvSpPr>
            <p:cNvPr id="132" name="Left Brace 131">
              <a:extLst>
                <a:ext uri="{FF2B5EF4-FFF2-40B4-BE49-F238E27FC236}">
                  <a16:creationId xmlns:a16="http://schemas.microsoft.com/office/drawing/2014/main" id="{837796E1-2D0A-5D45-BF93-5E5D9933B9D2}"/>
                </a:ext>
              </a:extLst>
            </p:cNvPr>
            <p:cNvSpPr/>
            <p:nvPr/>
          </p:nvSpPr>
          <p:spPr>
            <a:xfrm rot="5400000">
              <a:off x="6453897" y="3372289"/>
              <a:ext cx="245099" cy="87439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F7A64A4-1D33-7346-B45B-3A6B1C9E2103}"/>
                </a:ext>
              </a:extLst>
            </p:cNvPr>
            <p:cNvSpPr txBox="1"/>
            <p:nvPr/>
          </p:nvSpPr>
          <p:spPr>
            <a:xfrm>
              <a:off x="6135982" y="2402789"/>
              <a:ext cx="895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Nyquist</a:t>
              </a:r>
            </a:p>
            <a:p>
              <a:pPr algn="ctr"/>
              <a:r>
                <a:rPr lang="en-US" dirty="0"/>
                <a:t>Zone </a:t>
              </a:r>
            </a:p>
            <a:p>
              <a:pPr algn="ctr"/>
              <a:r>
                <a:rPr lang="en-US" dirty="0"/>
                <a:t>-1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BDD2383-20DC-C84D-AEF6-7398A2D2FAA2}"/>
                </a:ext>
              </a:extLst>
            </p:cNvPr>
            <p:cNvSpPr txBox="1"/>
            <p:nvPr/>
          </p:nvSpPr>
          <p:spPr>
            <a:xfrm>
              <a:off x="6176560" y="3222830"/>
              <a:ext cx="906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[-</a:t>
              </a:r>
              <a:r>
                <a:rPr lang="en-US" i="1" dirty="0"/>
                <a:t>f</a:t>
              </a:r>
              <a:r>
                <a:rPr lang="en-US" i="1" baseline="-25000" dirty="0"/>
                <a:t>s</a:t>
              </a:r>
              <a:r>
                <a:rPr lang="en-US" dirty="0"/>
                <a:t>/</a:t>
              </a:r>
              <a:r>
                <a:rPr lang="en-US" i="1" dirty="0"/>
                <a:t>2,0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74D8A0-D9B7-C943-B2E6-726417E46259}"/>
              </a:ext>
            </a:extLst>
          </p:cNvPr>
          <p:cNvGrpSpPr/>
          <p:nvPr/>
        </p:nvGrpSpPr>
        <p:grpSpPr>
          <a:xfrm>
            <a:off x="4243160" y="2402789"/>
            <a:ext cx="989182" cy="1802156"/>
            <a:chOff x="4243160" y="2409850"/>
            <a:chExt cx="989182" cy="1802156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FA4063A-8D55-F44D-BD18-F12D4547C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9244" y="3983406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BA51381-E853-F040-91B4-213163968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7892" y="3983406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Left Brace 135">
              <a:extLst>
                <a:ext uri="{FF2B5EF4-FFF2-40B4-BE49-F238E27FC236}">
                  <a16:creationId xmlns:a16="http://schemas.microsoft.com/office/drawing/2014/main" id="{550F2537-2812-FD4C-8DCF-51909F4C32F0}"/>
                </a:ext>
              </a:extLst>
            </p:cNvPr>
            <p:cNvSpPr/>
            <p:nvPr/>
          </p:nvSpPr>
          <p:spPr>
            <a:xfrm rot="5400000">
              <a:off x="4620984" y="3379350"/>
              <a:ext cx="245099" cy="87439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25410A2-EB55-F340-95DD-2A0332A9D489}"/>
                </a:ext>
              </a:extLst>
            </p:cNvPr>
            <p:cNvSpPr txBox="1"/>
            <p:nvPr/>
          </p:nvSpPr>
          <p:spPr>
            <a:xfrm>
              <a:off x="4303069" y="2409850"/>
              <a:ext cx="895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Nyquist</a:t>
              </a:r>
            </a:p>
            <a:p>
              <a:pPr algn="ctr"/>
              <a:r>
                <a:rPr lang="en-US" dirty="0"/>
                <a:t>Zone </a:t>
              </a:r>
            </a:p>
            <a:p>
              <a:pPr algn="ctr"/>
              <a:r>
                <a:rPr lang="en-US" dirty="0"/>
                <a:t>-2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D6FBA8A-092C-A845-9C86-5211DADD443E}"/>
                </a:ext>
              </a:extLst>
            </p:cNvPr>
            <p:cNvSpPr txBox="1"/>
            <p:nvPr/>
          </p:nvSpPr>
          <p:spPr>
            <a:xfrm>
              <a:off x="4243160" y="3239305"/>
              <a:ext cx="989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[-</a:t>
              </a:r>
              <a:r>
                <a:rPr lang="en-US" i="1" dirty="0"/>
                <a:t>f</a:t>
              </a:r>
              <a:r>
                <a:rPr lang="en-US" i="1" baseline="-25000" dirty="0"/>
                <a:t>s</a:t>
              </a:r>
              <a:r>
                <a:rPr lang="en-US" dirty="0"/>
                <a:t>,</a:t>
              </a:r>
              <a:r>
                <a:rPr lang="en-US" i="1" dirty="0"/>
                <a:t>-f</a:t>
              </a:r>
              <a:r>
                <a:rPr lang="en-US" i="1" baseline="-25000" dirty="0"/>
                <a:t>s</a:t>
              </a:r>
              <a:r>
                <a:rPr lang="en-US" dirty="0"/>
                <a:t>/</a:t>
              </a:r>
              <a:r>
                <a:rPr lang="en-US" i="1" dirty="0"/>
                <a:t>2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D27F64-E314-364E-B0D3-5AA0685BEDB0}"/>
              </a:ext>
            </a:extLst>
          </p:cNvPr>
          <p:cNvGrpSpPr/>
          <p:nvPr/>
        </p:nvGrpSpPr>
        <p:grpSpPr>
          <a:xfrm>
            <a:off x="3195129" y="2402789"/>
            <a:ext cx="1159100" cy="1527165"/>
            <a:chOff x="3195129" y="2426726"/>
            <a:chExt cx="1159100" cy="1527165"/>
          </a:xfrm>
        </p:grpSpPr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54C65FF2-6740-0041-B993-0670E6F27A7D}"/>
                </a:ext>
              </a:extLst>
            </p:cNvPr>
            <p:cNvSpPr/>
            <p:nvPr/>
          </p:nvSpPr>
          <p:spPr>
            <a:xfrm rot="5400000">
              <a:off x="3711461" y="3394143"/>
              <a:ext cx="245099" cy="874397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5A88129-C240-3E4A-A07F-9EEE72EC8F4D}"/>
                </a:ext>
              </a:extLst>
            </p:cNvPr>
            <p:cNvSpPr txBox="1"/>
            <p:nvPr/>
          </p:nvSpPr>
          <p:spPr>
            <a:xfrm>
              <a:off x="3395855" y="2426726"/>
              <a:ext cx="895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Nyquist</a:t>
              </a:r>
            </a:p>
            <a:p>
              <a:pPr algn="ctr"/>
              <a:r>
                <a:rPr lang="en-US" dirty="0"/>
                <a:t>Zone </a:t>
              </a:r>
            </a:p>
            <a:p>
              <a:pPr algn="ctr"/>
              <a:r>
                <a:rPr lang="en-US" dirty="0"/>
                <a:t>-3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76071A7-CAA4-A842-AE11-B0B663191109}"/>
                </a:ext>
              </a:extLst>
            </p:cNvPr>
            <p:cNvSpPr txBox="1"/>
            <p:nvPr/>
          </p:nvSpPr>
          <p:spPr>
            <a:xfrm>
              <a:off x="3195129" y="3236282"/>
              <a:ext cx="1159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</a:t>
              </a:r>
              <a:r>
                <a:rPr lang="en-US" i="1" dirty="0"/>
                <a:t>-3f</a:t>
              </a:r>
              <a:r>
                <a:rPr lang="en-US" i="1" baseline="-25000" dirty="0"/>
                <a:t>s</a:t>
              </a:r>
              <a:r>
                <a:rPr lang="en-US" dirty="0"/>
                <a:t>/</a:t>
              </a:r>
              <a:r>
                <a:rPr lang="en-US" i="1" dirty="0"/>
                <a:t>2,- f</a:t>
              </a:r>
              <a:r>
                <a:rPr lang="en-US" i="1" baseline="-25000" dirty="0"/>
                <a:t>s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663E0A-E1AF-F047-BA00-BADD0009312C}"/>
              </a:ext>
            </a:extLst>
          </p:cNvPr>
          <p:cNvGrpSpPr/>
          <p:nvPr/>
        </p:nvGrpSpPr>
        <p:grpSpPr>
          <a:xfrm>
            <a:off x="2579804" y="3353969"/>
            <a:ext cx="341376" cy="36576"/>
            <a:chOff x="2769436" y="3506369"/>
            <a:chExt cx="341376" cy="36576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0F7BC20-721C-0749-ADAD-42568C373AEC}"/>
                </a:ext>
              </a:extLst>
            </p:cNvPr>
            <p:cNvSpPr/>
            <p:nvPr/>
          </p:nvSpPr>
          <p:spPr>
            <a:xfrm>
              <a:off x="2769436" y="35063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23F2BEC-1BF3-3B41-AC59-795DF5866F2F}"/>
                </a:ext>
              </a:extLst>
            </p:cNvPr>
            <p:cNvSpPr/>
            <p:nvPr/>
          </p:nvSpPr>
          <p:spPr>
            <a:xfrm>
              <a:off x="2921836" y="35063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2EB355B-D75A-2F46-90F3-F21A993DAD9D}"/>
                </a:ext>
              </a:extLst>
            </p:cNvPr>
            <p:cNvSpPr/>
            <p:nvPr/>
          </p:nvSpPr>
          <p:spPr>
            <a:xfrm>
              <a:off x="3074236" y="3506369"/>
              <a:ext cx="36576" cy="365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24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B56769-4A9E-6C49-96B8-2A4B038D5D0E}"/>
              </a:ext>
            </a:extLst>
          </p:cNvPr>
          <p:cNvSpPr/>
          <p:nvPr/>
        </p:nvSpPr>
        <p:spPr>
          <a:xfrm>
            <a:off x="5755646" y="1219225"/>
            <a:ext cx="1196871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E11833-FFEA-744C-9CC6-9711BDC32F9E}"/>
              </a:ext>
            </a:extLst>
          </p:cNvPr>
          <p:cNvCxnSpPr>
            <a:cxnSpLocks/>
          </p:cNvCxnSpPr>
          <p:nvPr/>
        </p:nvCxnSpPr>
        <p:spPr>
          <a:xfrm>
            <a:off x="4612646" y="1645271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D6A62E-1966-4A49-A34C-3FB761756ADC}"/>
              </a:ext>
            </a:extLst>
          </p:cNvPr>
          <p:cNvCxnSpPr>
            <a:cxnSpLocks/>
          </p:cNvCxnSpPr>
          <p:nvPr/>
        </p:nvCxnSpPr>
        <p:spPr>
          <a:xfrm>
            <a:off x="6950365" y="1645271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12414D-8C7D-FD44-B016-056D76C3AD35}"/>
              </a:ext>
            </a:extLst>
          </p:cNvPr>
          <p:cNvSpPr txBox="1"/>
          <p:nvPr/>
        </p:nvSpPr>
        <p:spPr>
          <a:xfrm>
            <a:off x="4840312" y="121008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8A1F2-7EBC-A441-978E-90BA43627810}"/>
              </a:ext>
            </a:extLst>
          </p:cNvPr>
          <p:cNvSpPr txBox="1"/>
          <p:nvPr/>
        </p:nvSpPr>
        <p:spPr>
          <a:xfrm>
            <a:off x="6309206" y="146517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A4051-24A8-3047-A350-A49498538538}"/>
              </a:ext>
            </a:extLst>
          </p:cNvPr>
          <p:cNvSpPr txBox="1"/>
          <p:nvPr/>
        </p:nvSpPr>
        <p:spPr>
          <a:xfrm>
            <a:off x="7015162" y="121123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]=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 err="1"/>
              <a:t>nM</a:t>
            </a:r>
            <a:r>
              <a:rPr lang="en-US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74C0D-8350-B94B-89E5-BF2C22D1064F}"/>
              </a:ext>
            </a:extLst>
          </p:cNvPr>
          <p:cNvSpPr txBox="1"/>
          <p:nvPr/>
        </p:nvSpPr>
        <p:spPr>
          <a:xfrm>
            <a:off x="6016917" y="146517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↓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2159617" y="365025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3E30F-AA19-8B43-B25B-383E29BF74C8}"/>
              </a:ext>
            </a:extLst>
          </p:cNvPr>
          <p:cNvSpPr/>
          <p:nvPr/>
        </p:nvSpPr>
        <p:spPr>
          <a:xfrm>
            <a:off x="2879966" y="3216989"/>
            <a:ext cx="1138619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D4DB1C-E195-824A-AD75-A3010A44B86D}"/>
              </a:ext>
            </a:extLst>
          </p:cNvPr>
          <p:cNvCxnSpPr>
            <a:cxnSpLocks/>
          </p:cNvCxnSpPr>
          <p:nvPr/>
        </p:nvCxnSpPr>
        <p:spPr>
          <a:xfrm>
            <a:off x="4033174" y="365025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CB398E-FB47-C143-88AF-DD5936D94855}"/>
              </a:ext>
            </a:extLst>
          </p:cNvPr>
          <p:cNvSpPr txBox="1"/>
          <p:nvPr/>
        </p:nvSpPr>
        <p:spPr>
          <a:xfrm>
            <a:off x="2268796" y="32172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2BA381-7206-8445-BC82-6B0849C4ADFF}"/>
              </a:ext>
            </a:extLst>
          </p:cNvPr>
          <p:cNvSpPr txBox="1"/>
          <p:nvPr/>
        </p:nvSpPr>
        <p:spPr>
          <a:xfrm>
            <a:off x="4104204" y="32172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3063378" y="4421126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DA6D70-65EC-0C42-8772-C2A9ABCC675D}"/>
              </a:ext>
            </a:extLst>
          </p:cNvPr>
          <p:cNvSpPr txBox="1"/>
          <p:nvPr/>
        </p:nvSpPr>
        <p:spPr>
          <a:xfrm>
            <a:off x="3249472" y="4871479"/>
            <a:ext cx="31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s</a:t>
            </a:r>
            <a:endParaRPr lang="en-US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6718A-21E3-BE4B-81FB-4E0A29BA8FE1}"/>
              </a:ext>
            </a:extLst>
          </p:cNvPr>
          <p:cNvSpPr txBox="1"/>
          <p:nvPr/>
        </p:nvSpPr>
        <p:spPr>
          <a:xfrm>
            <a:off x="2964997" y="3335064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C/D</a:t>
            </a:r>
          </a:p>
          <a:p>
            <a:pPr algn="ctr"/>
            <a:r>
              <a:rPr lang="en-US" dirty="0"/>
              <a:t>Sampler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31155F-593B-FC4B-B764-C767FE7C9471}"/>
              </a:ext>
            </a:extLst>
          </p:cNvPr>
          <p:cNvSpPr/>
          <p:nvPr/>
        </p:nvSpPr>
        <p:spPr>
          <a:xfrm>
            <a:off x="4718974" y="3216989"/>
            <a:ext cx="1011860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966012-F00D-5D4F-90FF-83B8E6027E09}"/>
              </a:ext>
            </a:extLst>
          </p:cNvPr>
          <p:cNvCxnSpPr/>
          <p:nvPr/>
        </p:nvCxnSpPr>
        <p:spPr>
          <a:xfrm>
            <a:off x="5749100" y="364760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97E0B3-1A1B-2D41-A131-56BB77E7F09B}"/>
              </a:ext>
            </a:extLst>
          </p:cNvPr>
          <p:cNvSpPr txBox="1"/>
          <p:nvPr/>
        </p:nvSpPr>
        <p:spPr>
          <a:xfrm>
            <a:off x="5135373" y="346294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2216E2-8E0E-7546-9266-D54A2E9B19F0}"/>
              </a:ext>
            </a:extLst>
          </p:cNvPr>
          <p:cNvSpPr txBox="1"/>
          <p:nvPr/>
        </p:nvSpPr>
        <p:spPr>
          <a:xfrm>
            <a:off x="5813897" y="320899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D2433-D0BA-6648-9D25-7852B2188F0F}"/>
              </a:ext>
            </a:extLst>
          </p:cNvPr>
          <p:cNvSpPr txBox="1"/>
          <p:nvPr/>
        </p:nvSpPr>
        <p:spPr>
          <a:xfrm>
            <a:off x="4843084" y="346294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↓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51C9A6-C593-2640-BBC7-79B3CB096CC5}"/>
              </a:ext>
            </a:extLst>
          </p:cNvPr>
          <p:cNvSpPr txBox="1"/>
          <p:nvPr/>
        </p:nvSpPr>
        <p:spPr>
          <a:xfrm>
            <a:off x="7587342" y="3493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64D74-5A19-424B-8F50-1D51778B1C1C}"/>
              </a:ext>
            </a:extLst>
          </p:cNvPr>
          <p:cNvCxnSpPr>
            <a:cxnSpLocks/>
          </p:cNvCxnSpPr>
          <p:nvPr/>
        </p:nvCxnSpPr>
        <p:spPr>
          <a:xfrm>
            <a:off x="9592489" y="364225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9CC8E-053A-4745-A0CE-98AEAF396584}"/>
              </a:ext>
            </a:extLst>
          </p:cNvPr>
          <p:cNvSpPr txBox="1"/>
          <p:nvPr/>
        </p:nvSpPr>
        <p:spPr>
          <a:xfrm>
            <a:off x="9663519" y="320920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F7BC90-334C-D142-A401-23B72EE803B4}"/>
              </a:ext>
            </a:extLst>
          </p:cNvPr>
          <p:cNvSpPr txBox="1"/>
          <p:nvPr/>
        </p:nvSpPr>
        <p:spPr>
          <a:xfrm>
            <a:off x="8665318" y="4843721"/>
            <a:ext cx="6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r>
              <a:rPr lang="en-US" i="1" baseline="-25000" dirty="0"/>
              <a:t>s</a:t>
            </a:r>
            <a:r>
              <a:rPr lang="en-US" dirty="0"/>
              <a:t>/</a:t>
            </a:r>
            <a:r>
              <a:rPr lang="en-US" i="1" dirty="0"/>
              <a:t>M</a:t>
            </a:r>
            <a:endParaRPr lang="en-US" baseline="-25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20346C-0840-C144-9146-A61B993CA35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654699" y="3642257"/>
            <a:ext cx="932643" cy="0"/>
          </a:xfrm>
          <a:prstGeom prst="straightConnector1">
            <a:avLst/>
          </a:prstGeom>
          <a:ln w="1016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529604-3F85-A946-B0B6-4BA3579CE814}"/>
              </a:ext>
            </a:extLst>
          </p:cNvPr>
          <p:cNvCxnSpPr>
            <a:cxnSpLocks/>
          </p:cNvCxnSpPr>
          <p:nvPr/>
        </p:nvCxnSpPr>
        <p:spPr>
          <a:xfrm>
            <a:off x="7719919" y="3642257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7569A79-ED0B-8246-AC89-0330FC040D0B}"/>
              </a:ext>
            </a:extLst>
          </p:cNvPr>
          <p:cNvSpPr/>
          <p:nvPr/>
        </p:nvSpPr>
        <p:spPr>
          <a:xfrm>
            <a:off x="8431124" y="3208996"/>
            <a:ext cx="1138619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DC8049-A3F8-3443-8D21-DD231CA3B461}"/>
              </a:ext>
            </a:extLst>
          </p:cNvPr>
          <p:cNvSpPr txBox="1"/>
          <p:nvPr/>
        </p:nvSpPr>
        <p:spPr>
          <a:xfrm>
            <a:off x="7829098" y="320920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41E981-FCB5-D949-825C-B11D825C854F}"/>
              </a:ext>
            </a:extLst>
          </p:cNvPr>
          <p:cNvCxnSpPr>
            <a:cxnSpLocks/>
          </p:cNvCxnSpPr>
          <p:nvPr/>
        </p:nvCxnSpPr>
        <p:spPr>
          <a:xfrm rot="16200000">
            <a:off x="8614536" y="441313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FB9E4B0-5CDA-D24B-869D-DD6214F1C7A3}"/>
              </a:ext>
            </a:extLst>
          </p:cNvPr>
          <p:cNvSpPr txBox="1"/>
          <p:nvPr/>
        </p:nvSpPr>
        <p:spPr>
          <a:xfrm>
            <a:off x="8516155" y="3327071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C/D</a:t>
            </a:r>
          </a:p>
          <a:p>
            <a:pPr algn="ctr"/>
            <a:r>
              <a:rPr lang="en-US" dirty="0"/>
              <a:t>Sampler</a:t>
            </a:r>
          </a:p>
        </p:txBody>
      </p:sp>
    </p:spTree>
    <p:extLst>
      <p:ext uri="{BB962C8B-B14F-4D97-AF65-F5344CB8AC3E}">
        <p14:creationId xmlns:p14="http://schemas.microsoft.com/office/powerpoint/2010/main" val="4655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EB12C-1E6B-9342-9BFC-2EE6A5314396}"/>
              </a:ext>
            </a:extLst>
          </p:cNvPr>
          <p:cNvCxnSpPr>
            <a:cxnSpLocks/>
          </p:cNvCxnSpPr>
          <p:nvPr/>
        </p:nvCxnSpPr>
        <p:spPr>
          <a:xfrm>
            <a:off x="7627939" y="365633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3E30F-AA19-8B43-B25B-383E29BF74C8}"/>
              </a:ext>
            </a:extLst>
          </p:cNvPr>
          <p:cNvSpPr/>
          <p:nvPr/>
        </p:nvSpPr>
        <p:spPr>
          <a:xfrm>
            <a:off x="8348288" y="3223074"/>
            <a:ext cx="1138619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D4DB1C-E195-824A-AD75-A3010A44B86D}"/>
              </a:ext>
            </a:extLst>
          </p:cNvPr>
          <p:cNvCxnSpPr>
            <a:cxnSpLocks/>
          </p:cNvCxnSpPr>
          <p:nvPr/>
        </p:nvCxnSpPr>
        <p:spPr>
          <a:xfrm>
            <a:off x="9501496" y="365633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CB398E-FB47-C143-88AF-DD5936D94855}"/>
              </a:ext>
            </a:extLst>
          </p:cNvPr>
          <p:cNvSpPr txBox="1"/>
          <p:nvPr/>
        </p:nvSpPr>
        <p:spPr>
          <a:xfrm>
            <a:off x="7737118" y="322328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2BA381-7206-8445-BC82-6B0849C4ADFF}"/>
              </a:ext>
            </a:extLst>
          </p:cNvPr>
          <p:cNvSpPr txBox="1"/>
          <p:nvPr/>
        </p:nvSpPr>
        <p:spPr>
          <a:xfrm>
            <a:off x="9535950" y="3223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36F2B6-CBB3-2848-A0B3-A79B02D89C93}"/>
              </a:ext>
            </a:extLst>
          </p:cNvPr>
          <p:cNvCxnSpPr>
            <a:cxnSpLocks/>
          </p:cNvCxnSpPr>
          <p:nvPr/>
        </p:nvCxnSpPr>
        <p:spPr>
          <a:xfrm rot="16200000">
            <a:off x="8531700" y="442721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DA6D70-65EC-0C42-8772-C2A9ABCC675D}"/>
              </a:ext>
            </a:extLst>
          </p:cNvPr>
          <p:cNvSpPr txBox="1"/>
          <p:nvPr/>
        </p:nvSpPr>
        <p:spPr>
          <a:xfrm>
            <a:off x="8606385" y="4866942"/>
            <a:ext cx="5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MT</a:t>
            </a:r>
            <a:r>
              <a:rPr lang="en-US" i="1" baseline="-25000" dirty="0"/>
              <a:t>s</a:t>
            </a:r>
            <a:endParaRPr lang="en-US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96718A-21E3-BE4B-81FB-4E0A29BA8FE1}"/>
              </a:ext>
            </a:extLst>
          </p:cNvPr>
          <p:cNvSpPr txBox="1"/>
          <p:nvPr/>
        </p:nvSpPr>
        <p:spPr>
          <a:xfrm>
            <a:off x="8433319" y="3341149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Impulse</a:t>
            </a:r>
          </a:p>
          <a:p>
            <a:pPr algn="ctr"/>
            <a:r>
              <a:rPr lang="en-US" dirty="0"/>
              <a:t>Train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2216E2-8E0E-7546-9266-D54A2E9B19F0}"/>
              </a:ext>
            </a:extLst>
          </p:cNvPr>
          <p:cNvSpPr txBox="1"/>
          <p:nvPr/>
        </p:nvSpPr>
        <p:spPr>
          <a:xfrm>
            <a:off x="3873274" y="322328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51C9A6-C593-2640-BBC7-79B3CB096CC5}"/>
              </a:ext>
            </a:extLst>
          </p:cNvPr>
          <p:cNvSpPr txBox="1"/>
          <p:nvPr/>
        </p:nvSpPr>
        <p:spPr>
          <a:xfrm>
            <a:off x="7543800" y="3493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20346C-0840-C144-9146-A61B993CA354}"/>
              </a:ext>
            </a:extLst>
          </p:cNvPr>
          <p:cNvCxnSpPr>
            <a:cxnSpLocks/>
          </p:cNvCxnSpPr>
          <p:nvPr/>
        </p:nvCxnSpPr>
        <p:spPr>
          <a:xfrm>
            <a:off x="6583725" y="3642257"/>
            <a:ext cx="932643" cy="0"/>
          </a:xfrm>
          <a:prstGeom prst="straightConnector1">
            <a:avLst/>
          </a:prstGeom>
          <a:ln w="1016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12414D-8C7D-FD44-B016-056D76C3AD35}"/>
              </a:ext>
            </a:extLst>
          </p:cNvPr>
          <p:cNvSpPr txBox="1"/>
          <p:nvPr/>
        </p:nvSpPr>
        <p:spPr>
          <a:xfrm>
            <a:off x="2871910" y="145056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8A1F2-7EBC-A441-978E-90BA43627810}"/>
              </a:ext>
            </a:extLst>
          </p:cNvPr>
          <p:cNvSpPr txBox="1"/>
          <p:nvPr/>
        </p:nvSpPr>
        <p:spPr>
          <a:xfrm>
            <a:off x="4600090" y="146517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A4051-24A8-3047-A350-A49498538538}"/>
              </a:ext>
            </a:extLst>
          </p:cNvPr>
          <p:cNvSpPr txBox="1"/>
          <p:nvPr/>
        </p:nvSpPr>
        <p:spPr>
          <a:xfrm>
            <a:off x="5845887" y="144894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74C0D-8350-B94B-89E5-BF2C22D1064F}"/>
              </a:ext>
            </a:extLst>
          </p:cNvPr>
          <p:cNvSpPr txBox="1"/>
          <p:nvPr/>
        </p:nvSpPr>
        <p:spPr>
          <a:xfrm>
            <a:off x="4307801" y="146517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↑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29EAF87-BC43-8244-AF69-D1FAD766A4E0}"/>
              </a:ext>
            </a:extLst>
          </p:cNvPr>
          <p:cNvSpPr/>
          <p:nvPr/>
        </p:nvSpPr>
        <p:spPr>
          <a:xfrm>
            <a:off x="6559130" y="1275541"/>
            <a:ext cx="135654" cy="72487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63D2A-2E61-6A4A-98D1-C0C04C5D9FE2}"/>
              </a:ext>
            </a:extLst>
          </p:cNvPr>
          <p:cNvSpPr txBox="1"/>
          <p:nvPr/>
        </p:nvSpPr>
        <p:spPr>
          <a:xfrm>
            <a:off x="6644201" y="125294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M</a:t>
            </a:r>
            <a:r>
              <a:rPr lang="en-US" dirty="0"/>
              <a:t>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AAAD8-2BBB-8748-9441-43A469978C21}"/>
              </a:ext>
            </a:extLst>
          </p:cNvPr>
          <p:cNvSpPr txBox="1"/>
          <p:nvPr/>
        </p:nvSpPr>
        <p:spPr>
          <a:xfrm>
            <a:off x="6868798" y="1633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0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56C5C9-CBB4-6049-AF31-F469CC238A4E}"/>
              </a:ext>
            </a:extLst>
          </p:cNvPr>
          <p:cNvCxnSpPr>
            <a:cxnSpLocks/>
          </p:cNvCxnSpPr>
          <p:nvPr/>
        </p:nvCxnSpPr>
        <p:spPr>
          <a:xfrm>
            <a:off x="5168097" y="164984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EF2813-592C-4A4D-B1A0-142D561BE79F}"/>
              </a:ext>
            </a:extLst>
          </p:cNvPr>
          <p:cNvCxnSpPr>
            <a:cxnSpLocks/>
          </p:cNvCxnSpPr>
          <p:nvPr/>
        </p:nvCxnSpPr>
        <p:spPr>
          <a:xfrm>
            <a:off x="3405255" y="1649843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6B9F18B-28C6-2E4C-B4FA-1735A29CE16A}"/>
              </a:ext>
            </a:extLst>
          </p:cNvPr>
          <p:cNvSpPr txBox="1"/>
          <p:nvPr/>
        </p:nvSpPr>
        <p:spPr>
          <a:xfrm>
            <a:off x="7643028" y="125239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=</a:t>
            </a:r>
            <a:r>
              <a:rPr lang="en-US" i="1" dirty="0"/>
              <a:t>0</a:t>
            </a:r>
            <a:r>
              <a:rPr lang="en-US" dirty="0"/>
              <a:t>,±</a:t>
            </a:r>
            <a:r>
              <a:rPr lang="en-US" i="1" dirty="0"/>
              <a:t>M</a:t>
            </a:r>
            <a:r>
              <a:rPr lang="en-US" dirty="0"/>
              <a:t>, ±</a:t>
            </a:r>
            <a:r>
              <a:rPr lang="en-US" i="1" dirty="0"/>
              <a:t>2M</a:t>
            </a:r>
            <a:r>
              <a:rPr lang="en-US" dirty="0"/>
              <a:t>,…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319FF5-CDDA-7E41-BB96-251DF56559FB}"/>
              </a:ext>
            </a:extLst>
          </p:cNvPr>
          <p:cNvSpPr txBox="1"/>
          <p:nvPr/>
        </p:nvSpPr>
        <p:spPr>
          <a:xfrm>
            <a:off x="7813988" y="1621726"/>
            <a:ext cx="1125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otherwise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AB171D-6858-D242-BC28-87670460F820}"/>
              </a:ext>
            </a:extLst>
          </p:cNvPr>
          <p:cNvSpPr/>
          <p:nvPr/>
        </p:nvSpPr>
        <p:spPr>
          <a:xfrm>
            <a:off x="4138574" y="1219224"/>
            <a:ext cx="1011860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156678-23F8-4144-906C-946CA55912BE}"/>
              </a:ext>
            </a:extLst>
          </p:cNvPr>
          <p:cNvSpPr txBox="1"/>
          <p:nvPr/>
        </p:nvSpPr>
        <p:spPr>
          <a:xfrm>
            <a:off x="2154538" y="322328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6F1209-1EF5-724C-83E4-0331A2A96E52}"/>
              </a:ext>
            </a:extLst>
          </p:cNvPr>
          <p:cNvSpPr txBox="1"/>
          <p:nvPr/>
        </p:nvSpPr>
        <p:spPr>
          <a:xfrm>
            <a:off x="3278343" y="34941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43E8EB-D70A-5043-8C9D-6C6CD6973B4E}"/>
              </a:ext>
            </a:extLst>
          </p:cNvPr>
          <p:cNvSpPr txBox="1"/>
          <p:nvPr/>
        </p:nvSpPr>
        <p:spPr>
          <a:xfrm>
            <a:off x="2986054" y="349410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↑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EBE8A9-2D1A-6345-98C4-ED81FDC676B1}"/>
              </a:ext>
            </a:extLst>
          </p:cNvPr>
          <p:cNvCxnSpPr>
            <a:cxnSpLocks/>
          </p:cNvCxnSpPr>
          <p:nvPr/>
        </p:nvCxnSpPr>
        <p:spPr>
          <a:xfrm>
            <a:off x="3846350" y="367877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CE5D3D-8213-3D45-893D-1B600A39344B}"/>
              </a:ext>
            </a:extLst>
          </p:cNvPr>
          <p:cNvCxnSpPr>
            <a:cxnSpLocks/>
          </p:cNvCxnSpPr>
          <p:nvPr/>
        </p:nvCxnSpPr>
        <p:spPr>
          <a:xfrm>
            <a:off x="2083508" y="3678774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0844043-2129-E145-8098-EBD65B91BDE8}"/>
              </a:ext>
            </a:extLst>
          </p:cNvPr>
          <p:cNvSpPr/>
          <p:nvPr/>
        </p:nvSpPr>
        <p:spPr>
          <a:xfrm>
            <a:off x="2816827" y="3248155"/>
            <a:ext cx="1011860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CD8322-4DA8-9F4D-AAF7-F53DE63A69F3}"/>
              </a:ext>
            </a:extLst>
          </p:cNvPr>
          <p:cNvSpPr/>
          <p:nvPr/>
        </p:nvSpPr>
        <p:spPr>
          <a:xfrm>
            <a:off x="4540077" y="3244334"/>
            <a:ext cx="1138619" cy="861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7DE740-AA8F-F940-A448-93559D61DE6F}"/>
              </a:ext>
            </a:extLst>
          </p:cNvPr>
          <p:cNvCxnSpPr>
            <a:cxnSpLocks/>
          </p:cNvCxnSpPr>
          <p:nvPr/>
        </p:nvCxnSpPr>
        <p:spPr>
          <a:xfrm>
            <a:off x="5693285" y="3677595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1820D3-4635-244C-9360-8156143741E1}"/>
              </a:ext>
            </a:extLst>
          </p:cNvPr>
          <p:cNvSpPr txBox="1"/>
          <p:nvPr/>
        </p:nvSpPr>
        <p:spPr>
          <a:xfrm>
            <a:off x="5727739" y="3223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</a:t>
            </a:r>
            <a:r>
              <a:rPr lang="en-US" i="1" baseline="-25000" dirty="0"/>
              <a:t>p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48D5E2-189B-544D-8E65-EBCC3034660B}"/>
              </a:ext>
            </a:extLst>
          </p:cNvPr>
          <p:cNvCxnSpPr>
            <a:cxnSpLocks/>
          </p:cNvCxnSpPr>
          <p:nvPr/>
        </p:nvCxnSpPr>
        <p:spPr>
          <a:xfrm rot="16200000">
            <a:off x="4723489" y="4448471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A222B73-64EA-8F40-81C2-3CC97FDCB39B}"/>
              </a:ext>
            </a:extLst>
          </p:cNvPr>
          <p:cNvSpPr txBox="1"/>
          <p:nvPr/>
        </p:nvSpPr>
        <p:spPr>
          <a:xfrm>
            <a:off x="4896759" y="4866942"/>
            <a:ext cx="33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i="1" baseline="-25000" dirty="0"/>
              <a:t>s</a:t>
            </a:r>
            <a:endParaRPr lang="en-US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3537A2-D148-F148-8364-91722103FD79}"/>
              </a:ext>
            </a:extLst>
          </p:cNvPr>
          <p:cNvSpPr txBox="1"/>
          <p:nvPr/>
        </p:nvSpPr>
        <p:spPr>
          <a:xfrm>
            <a:off x="4625108" y="3362409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Impulse</a:t>
            </a:r>
          </a:p>
          <a:p>
            <a:pPr algn="ctr"/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271769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466E05C3-9BF1-CF44-9AD4-05688A301675}"/>
              </a:ext>
            </a:extLst>
          </p:cNvPr>
          <p:cNvSpPr txBox="1"/>
          <p:nvPr/>
        </p:nvSpPr>
        <p:spPr>
          <a:xfrm>
            <a:off x="5624773" y="359836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i="1" baseline="30000" dirty="0"/>
              <a:t>j2</a:t>
            </a:r>
            <a:r>
              <a:rPr lang="en-US" i="1" baseline="30000" dirty="0">
                <a:latin typeface="Symbol" pitchFamily="2" charset="2"/>
              </a:rPr>
              <a:t>p</a:t>
            </a:r>
            <a:r>
              <a:rPr lang="en-US" i="1" baseline="30000" dirty="0"/>
              <a:t>u2</a:t>
            </a:r>
            <a:r>
              <a:rPr lang="en-US" dirty="0"/>
              <a:t>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611020-24C8-ED4D-9D1A-01306F57BB3A}"/>
              </a:ext>
            </a:extLst>
          </p:cNvPr>
          <p:cNvCxnSpPr/>
          <p:nvPr/>
        </p:nvCxnSpPr>
        <p:spPr>
          <a:xfrm>
            <a:off x="2352768" y="2243649"/>
            <a:ext cx="7315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6B377B-9DCB-8944-9E41-881282B1F265}"/>
              </a:ext>
            </a:extLst>
          </p:cNvPr>
          <p:cNvGrpSpPr/>
          <p:nvPr/>
        </p:nvGrpSpPr>
        <p:grpSpPr>
          <a:xfrm>
            <a:off x="5576640" y="1200662"/>
            <a:ext cx="885826" cy="1042987"/>
            <a:chOff x="5576640" y="1200662"/>
            <a:chExt cx="885826" cy="104298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294CBD6-B2E2-6E41-B53F-C04B9BD888C4}"/>
                </a:ext>
              </a:extLst>
            </p:cNvPr>
            <p:cNvCxnSpPr/>
            <p:nvPr/>
          </p:nvCxnSpPr>
          <p:spPr>
            <a:xfrm flipV="1">
              <a:off x="5576640" y="1200662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6D4A88B-1F63-9B44-90CD-926D1443D2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40" y="1200662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BCB2692-350B-AA47-84F2-1D2F901E5F47}"/>
              </a:ext>
            </a:extLst>
          </p:cNvPr>
          <p:cNvCxnSpPr>
            <a:cxnSpLocks/>
          </p:cNvCxnSpPr>
          <p:nvPr/>
        </p:nvCxnSpPr>
        <p:spPr>
          <a:xfrm flipV="1">
            <a:off x="6009255" y="2127224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F018AF-9A9E-E746-83A2-A74EB2914BF8}"/>
              </a:ext>
            </a:extLst>
          </p:cNvPr>
          <p:cNvGrpSpPr/>
          <p:nvPr/>
        </p:nvGrpSpPr>
        <p:grpSpPr>
          <a:xfrm>
            <a:off x="7010450" y="1195490"/>
            <a:ext cx="885826" cy="1042987"/>
            <a:chOff x="7010450" y="1195490"/>
            <a:chExt cx="885826" cy="104298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D5D282C-6AA9-CD4A-B757-C128626A7BC1}"/>
                </a:ext>
              </a:extLst>
            </p:cNvPr>
            <p:cNvCxnSpPr/>
            <p:nvPr/>
          </p:nvCxnSpPr>
          <p:spPr>
            <a:xfrm flipV="1">
              <a:off x="7010450" y="1195490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5C208C9-A8B1-9841-98CD-5C831F66E6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67650" y="1195490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1AE137A-A520-B04E-B6B7-700E25886EC7}"/>
              </a:ext>
            </a:extLst>
          </p:cNvPr>
          <p:cNvCxnSpPr>
            <a:cxnSpLocks/>
          </p:cNvCxnSpPr>
          <p:nvPr/>
        </p:nvCxnSpPr>
        <p:spPr>
          <a:xfrm flipV="1">
            <a:off x="7458126" y="2127224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C5C8A4-D637-EE41-8FCC-F7710D775256}"/>
              </a:ext>
            </a:extLst>
          </p:cNvPr>
          <p:cNvGrpSpPr/>
          <p:nvPr/>
        </p:nvGrpSpPr>
        <p:grpSpPr>
          <a:xfrm>
            <a:off x="4065716" y="1179190"/>
            <a:ext cx="885826" cy="1042987"/>
            <a:chOff x="4065716" y="1179190"/>
            <a:chExt cx="885826" cy="104298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CBFD2E-DB39-6049-B802-DC3D5B24499E}"/>
                </a:ext>
              </a:extLst>
            </p:cNvPr>
            <p:cNvCxnSpPr/>
            <p:nvPr/>
          </p:nvCxnSpPr>
          <p:spPr>
            <a:xfrm flipV="1">
              <a:off x="4065716" y="1179190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C6B4B32-66F4-E04A-8FDB-1324DD3C40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22916" y="1179190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552B290-C402-7C44-AEEF-10E5FA67D853}"/>
              </a:ext>
            </a:extLst>
          </p:cNvPr>
          <p:cNvCxnSpPr>
            <a:cxnSpLocks/>
          </p:cNvCxnSpPr>
          <p:nvPr/>
        </p:nvCxnSpPr>
        <p:spPr>
          <a:xfrm flipV="1">
            <a:off x="4512921" y="2124177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BF9E314-A8D9-854B-870F-C04EE8F9E0A3}"/>
              </a:ext>
            </a:extLst>
          </p:cNvPr>
          <p:cNvCxnSpPr>
            <a:cxnSpLocks/>
          </p:cNvCxnSpPr>
          <p:nvPr/>
        </p:nvCxnSpPr>
        <p:spPr>
          <a:xfrm rot="5400000" flipV="1">
            <a:off x="6038044" y="1067264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80C578-EDF8-BA49-9184-4E81B7361317}"/>
              </a:ext>
            </a:extLst>
          </p:cNvPr>
          <p:cNvGrpSpPr/>
          <p:nvPr/>
        </p:nvGrpSpPr>
        <p:grpSpPr>
          <a:xfrm>
            <a:off x="8449400" y="1195490"/>
            <a:ext cx="885826" cy="1042987"/>
            <a:chOff x="8449400" y="1195490"/>
            <a:chExt cx="885826" cy="104298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4DE1FC8-E75F-6E40-AB95-38C5915A4FDB}"/>
                </a:ext>
              </a:extLst>
            </p:cNvPr>
            <p:cNvCxnSpPr/>
            <p:nvPr/>
          </p:nvCxnSpPr>
          <p:spPr>
            <a:xfrm flipV="1">
              <a:off x="8449400" y="1195490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9CD268-BC59-A044-B946-64D464A2A6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6600" y="1195490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9849A36-FBBF-8442-AD7F-331591B430A5}"/>
              </a:ext>
            </a:extLst>
          </p:cNvPr>
          <p:cNvCxnSpPr>
            <a:cxnSpLocks/>
          </p:cNvCxnSpPr>
          <p:nvPr/>
        </p:nvCxnSpPr>
        <p:spPr>
          <a:xfrm flipV="1">
            <a:off x="8897076" y="2127224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1189BC-3293-CB48-8823-D011ED66CD93}"/>
              </a:ext>
            </a:extLst>
          </p:cNvPr>
          <p:cNvGrpSpPr/>
          <p:nvPr/>
        </p:nvGrpSpPr>
        <p:grpSpPr>
          <a:xfrm>
            <a:off x="2499479" y="1179190"/>
            <a:ext cx="885826" cy="1042987"/>
            <a:chOff x="2499479" y="1179190"/>
            <a:chExt cx="885826" cy="104298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A45FA91-711D-9D4F-8C39-DA4BE9EAB47F}"/>
                </a:ext>
              </a:extLst>
            </p:cNvPr>
            <p:cNvCxnSpPr/>
            <p:nvPr/>
          </p:nvCxnSpPr>
          <p:spPr>
            <a:xfrm flipV="1">
              <a:off x="2499479" y="1179190"/>
              <a:ext cx="457200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7D4BCC4-06F6-C64C-B52C-39BC897CA3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6679" y="1179190"/>
              <a:ext cx="428626" cy="10429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203AFC7-0BD7-A640-BB1C-A6DBE41FD437}"/>
              </a:ext>
            </a:extLst>
          </p:cNvPr>
          <p:cNvCxnSpPr>
            <a:cxnSpLocks/>
          </p:cNvCxnSpPr>
          <p:nvPr/>
        </p:nvCxnSpPr>
        <p:spPr>
          <a:xfrm flipV="1">
            <a:off x="2946684" y="2124177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504FA8B5-73A7-AB4D-BA30-023755122E37}"/>
              </a:ext>
            </a:extLst>
          </p:cNvPr>
          <p:cNvSpPr/>
          <p:nvPr/>
        </p:nvSpPr>
        <p:spPr>
          <a:xfrm>
            <a:off x="9398206" y="172125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1111278-C1D8-BF44-8CF0-39A2A14A393D}"/>
              </a:ext>
            </a:extLst>
          </p:cNvPr>
          <p:cNvSpPr/>
          <p:nvPr/>
        </p:nvSpPr>
        <p:spPr>
          <a:xfrm>
            <a:off x="9550606" y="172125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A200600-B528-3D40-8959-F67890771987}"/>
              </a:ext>
            </a:extLst>
          </p:cNvPr>
          <p:cNvSpPr/>
          <p:nvPr/>
        </p:nvSpPr>
        <p:spPr>
          <a:xfrm>
            <a:off x="9703006" y="1721257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4C64385-24C9-174C-B06C-5E2CDD23C5E1}"/>
              </a:ext>
            </a:extLst>
          </p:cNvPr>
          <p:cNvSpPr/>
          <p:nvPr/>
        </p:nvSpPr>
        <p:spPr>
          <a:xfrm>
            <a:off x="2081544" y="175994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7EDA03-7E70-4348-89A3-D3048479BA88}"/>
              </a:ext>
            </a:extLst>
          </p:cNvPr>
          <p:cNvSpPr/>
          <p:nvPr/>
        </p:nvSpPr>
        <p:spPr>
          <a:xfrm>
            <a:off x="2233944" y="175994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F83B9DC-2FA3-5E48-B2EA-3FB06F54AFAD}"/>
              </a:ext>
            </a:extLst>
          </p:cNvPr>
          <p:cNvSpPr/>
          <p:nvPr/>
        </p:nvSpPr>
        <p:spPr>
          <a:xfrm>
            <a:off x="2386344" y="1759943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22DD324-B125-5E41-8C1E-30D0C84BBE02}"/>
              </a:ext>
            </a:extLst>
          </p:cNvPr>
          <p:cNvSpPr txBox="1"/>
          <p:nvPr/>
        </p:nvSpPr>
        <p:spPr>
          <a:xfrm>
            <a:off x="5501592" y="1006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</a:t>
            </a:r>
            <a:endParaRPr lang="en-US" baseline="-250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B0B942D-132D-C444-9002-AC730F0FAE4D}"/>
              </a:ext>
            </a:extLst>
          </p:cNvPr>
          <p:cNvCxnSpPr>
            <a:cxnSpLocks/>
          </p:cNvCxnSpPr>
          <p:nvPr/>
        </p:nvCxnSpPr>
        <p:spPr>
          <a:xfrm>
            <a:off x="2497991" y="2250190"/>
            <a:ext cx="85179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B1C53EB-63A5-9345-9582-6D28BA30F46E}"/>
              </a:ext>
            </a:extLst>
          </p:cNvPr>
          <p:cNvCxnSpPr>
            <a:cxnSpLocks/>
          </p:cNvCxnSpPr>
          <p:nvPr/>
        </p:nvCxnSpPr>
        <p:spPr>
          <a:xfrm>
            <a:off x="4090961" y="2250190"/>
            <a:ext cx="85179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3FAE66C-92A4-0945-8A55-BDD606408E4D}"/>
              </a:ext>
            </a:extLst>
          </p:cNvPr>
          <p:cNvCxnSpPr>
            <a:cxnSpLocks/>
          </p:cNvCxnSpPr>
          <p:nvPr/>
        </p:nvCxnSpPr>
        <p:spPr>
          <a:xfrm>
            <a:off x="5589412" y="2250190"/>
            <a:ext cx="85179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0183C19-EF93-DF4E-9E9A-192E4D230450}"/>
              </a:ext>
            </a:extLst>
          </p:cNvPr>
          <p:cNvCxnSpPr>
            <a:cxnSpLocks/>
          </p:cNvCxnSpPr>
          <p:nvPr/>
        </p:nvCxnSpPr>
        <p:spPr>
          <a:xfrm>
            <a:off x="7036411" y="2250685"/>
            <a:ext cx="85179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DC6DBAB-8F20-D149-A873-F96D2966D154}"/>
              </a:ext>
            </a:extLst>
          </p:cNvPr>
          <p:cNvCxnSpPr>
            <a:cxnSpLocks/>
          </p:cNvCxnSpPr>
          <p:nvPr/>
        </p:nvCxnSpPr>
        <p:spPr>
          <a:xfrm>
            <a:off x="8480701" y="2251388"/>
            <a:ext cx="85179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3317E67-31AE-7042-A2D8-B90B67C07B05}"/>
              </a:ext>
            </a:extLst>
          </p:cNvPr>
          <p:cNvSpPr txBox="1"/>
          <p:nvPr/>
        </p:nvSpPr>
        <p:spPr>
          <a:xfrm>
            <a:off x="5664046" y="56530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i="1" baseline="30000" dirty="0"/>
              <a:t>j2</a:t>
            </a:r>
            <a:r>
              <a:rPr lang="en-US" i="1" baseline="30000" dirty="0">
                <a:latin typeface="Symbol" pitchFamily="2" charset="2"/>
              </a:rPr>
              <a:t>p</a:t>
            </a:r>
            <a:r>
              <a:rPr lang="en-US" i="1" baseline="30000" dirty="0"/>
              <a:t>u</a:t>
            </a:r>
            <a:r>
              <a:rPr lang="en-US" dirty="0"/>
              <a:t>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B9CDA2-3257-994A-9A8D-65969A85DE51}"/>
              </a:ext>
            </a:extLst>
          </p:cNvPr>
          <p:cNvSpPr txBox="1"/>
          <p:nvPr/>
        </p:nvSpPr>
        <p:spPr>
          <a:xfrm>
            <a:off x="6223464" y="228136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</a:t>
            </a:r>
            <a:r>
              <a:rPr lang="en-US" i="1" baseline="-25000" dirty="0"/>
              <a:t>m</a:t>
            </a:r>
            <a:endParaRPr lang="en-US" baseline="-25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1D2EC14-52C3-6145-B528-33EFAC38112B}"/>
              </a:ext>
            </a:extLst>
          </p:cNvPr>
          <p:cNvSpPr txBox="1"/>
          <p:nvPr/>
        </p:nvSpPr>
        <p:spPr>
          <a:xfrm>
            <a:off x="5876260" y="2281367"/>
            <a:ext cx="3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25988C-4B90-8843-8302-32930CAE0773}"/>
              </a:ext>
            </a:extLst>
          </p:cNvPr>
          <p:cNvSpPr txBox="1"/>
          <p:nvPr/>
        </p:nvSpPr>
        <p:spPr>
          <a:xfrm>
            <a:off x="7567036" y="264365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1+u</a:t>
            </a:r>
            <a:r>
              <a:rPr lang="en-US" i="1" baseline="-25000" dirty="0"/>
              <a:t>m</a:t>
            </a:r>
            <a:endParaRPr lang="en-US" baseline="-25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451CF7-9CC5-D44F-AE64-4D2390658B60}"/>
              </a:ext>
            </a:extLst>
          </p:cNvPr>
          <p:cNvSpPr txBox="1"/>
          <p:nvPr/>
        </p:nvSpPr>
        <p:spPr>
          <a:xfrm>
            <a:off x="6693986" y="264365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1-u</a:t>
            </a:r>
            <a:r>
              <a:rPr lang="en-US" i="1" baseline="-25000" dirty="0"/>
              <a:t>m</a:t>
            </a:r>
            <a:endParaRPr lang="en-US" baseline="-25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46B8D08-CDBB-7444-BE76-24A1E74C55E2}"/>
              </a:ext>
            </a:extLst>
          </p:cNvPr>
          <p:cNvSpPr txBox="1"/>
          <p:nvPr/>
        </p:nvSpPr>
        <p:spPr>
          <a:xfrm>
            <a:off x="7293171" y="2281367"/>
            <a:ext cx="3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</a:t>
            </a:r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2957DE3-BB42-6C4C-99A7-F25FFED936A5}"/>
              </a:ext>
            </a:extLst>
          </p:cNvPr>
          <p:cNvSpPr txBox="1"/>
          <p:nvPr/>
        </p:nvSpPr>
        <p:spPr>
          <a:xfrm>
            <a:off x="4253172" y="2281367"/>
            <a:ext cx="4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-1</a:t>
            </a:r>
            <a:endParaRPr lang="en-US" baseline="-25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853A828-0BAB-A64A-B9B4-28867966DA78}"/>
              </a:ext>
            </a:extLst>
          </p:cNvPr>
          <p:cNvSpPr txBox="1"/>
          <p:nvPr/>
        </p:nvSpPr>
        <p:spPr>
          <a:xfrm>
            <a:off x="9026340" y="229313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2+u</a:t>
            </a:r>
            <a:r>
              <a:rPr lang="en-US" i="1" baseline="-25000" dirty="0"/>
              <a:t>m</a:t>
            </a:r>
            <a:endParaRPr lang="en-US" baseline="-25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57019F7-3F78-DE43-844E-FE4FFBE875DB}"/>
              </a:ext>
            </a:extLst>
          </p:cNvPr>
          <p:cNvSpPr txBox="1"/>
          <p:nvPr/>
        </p:nvSpPr>
        <p:spPr>
          <a:xfrm>
            <a:off x="8094743" y="229212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2-u</a:t>
            </a:r>
            <a:r>
              <a:rPr lang="en-US" i="1" baseline="-25000" dirty="0"/>
              <a:t>m</a:t>
            </a:r>
            <a:endParaRPr lang="en-US" baseline="-25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6619117-F405-064E-859A-358FB9873098}"/>
              </a:ext>
            </a:extLst>
          </p:cNvPr>
          <p:cNvSpPr txBox="1"/>
          <p:nvPr/>
        </p:nvSpPr>
        <p:spPr>
          <a:xfrm>
            <a:off x="8694020" y="2281367"/>
            <a:ext cx="44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</a:t>
            </a:r>
            <a:endParaRPr lang="en-US" baseline="-25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45B8AD4-4877-2047-8684-3DAA2E73A75D}"/>
              </a:ext>
            </a:extLst>
          </p:cNvPr>
          <p:cNvSpPr txBox="1"/>
          <p:nvPr/>
        </p:nvSpPr>
        <p:spPr>
          <a:xfrm>
            <a:off x="2686935" y="2281367"/>
            <a:ext cx="5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-2</a:t>
            </a:r>
            <a:endParaRPr lang="en-US" baseline="-250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0B6F38-2AA2-3740-A3E8-6DF3A316CF83}"/>
              </a:ext>
            </a:extLst>
          </p:cNvPr>
          <p:cNvSpPr txBox="1"/>
          <p:nvPr/>
        </p:nvSpPr>
        <p:spPr>
          <a:xfrm>
            <a:off x="5319462" y="228136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-u</a:t>
            </a:r>
            <a:r>
              <a:rPr lang="en-US" i="1" baseline="-25000" dirty="0"/>
              <a:t>m</a:t>
            </a:r>
            <a:endParaRPr lang="en-US" baseline="-25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02BB531-0071-B948-8E36-83F12165B1BD}"/>
              </a:ext>
            </a:extLst>
          </p:cNvPr>
          <p:cNvSpPr txBox="1"/>
          <p:nvPr/>
        </p:nvSpPr>
        <p:spPr>
          <a:xfrm>
            <a:off x="3028006" y="22913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-2+u</a:t>
            </a:r>
            <a:r>
              <a:rPr lang="en-US" i="1" baseline="-25000" dirty="0"/>
              <a:t>m</a:t>
            </a:r>
            <a:endParaRPr lang="en-US" baseline="-250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EBF1BF1-7E09-D346-8A75-1D48F72C2612}"/>
              </a:ext>
            </a:extLst>
          </p:cNvPr>
          <p:cNvSpPr txBox="1"/>
          <p:nvPr/>
        </p:nvSpPr>
        <p:spPr>
          <a:xfrm>
            <a:off x="2104456" y="227010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-2-u</a:t>
            </a:r>
            <a:r>
              <a:rPr lang="en-US" i="1" baseline="-25000" dirty="0"/>
              <a:t>m</a:t>
            </a:r>
            <a:endParaRPr lang="en-US" baseline="-250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DFF3248-3FEA-7E47-B851-4D451343CF22}"/>
              </a:ext>
            </a:extLst>
          </p:cNvPr>
          <p:cNvSpPr txBox="1"/>
          <p:nvPr/>
        </p:nvSpPr>
        <p:spPr>
          <a:xfrm>
            <a:off x="4492613" y="266347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-1+u</a:t>
            </a:r>
            <a:r>
              <a:rPr lang="en-US" i="1" baseline="-25000" dirty="0"/>
              <a:t>m</a:t>
            </a:r>
            <a:endParaRPr lang="en-US" baseline="-250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6184386-44DD-5845-8889-AC59AF637ED3}"/>
              </a:ext>
            </a:extLst>
          </p:cNvPr>
          <p:cNvSpPr txBox="1"/>
          <p:nvPr/>
        </p:nvSpPr>
        <p:spPr>
          <a:xfrm>
            <a:off x="3658933" y="266347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-1-u</a:t>
            </a:r>
            <a:r>
              <a:rPr lang="en-US" i="1" baseline="-25000" dirty="0"/>
              <a:t>m</a:t>
            </a:r>
            <a:endParaRPr lang="en-US" baseline="-25000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7704336-41C7-4947-82B6-6610F1DAFD72}"/>
              </a:ext>
            </a:extLst>
          </p:cNvPr>
          <p:cNvCxnSpPr>
            <a:cxnSpLocks/>
          </p:cNvCxnSpPr>
          <p:nvPr/>
        </p:nvCxnSpPr>
        <p:spPr>
          <a:xfrm flipV="1">
            <a:off x="4065716" y="2244247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47307AA-634C-F343-9E4C-1FD0BC88691F}"/>
              </a:ext>
            </a:extLst>
          </p:cNvPr>
          <p:cNvCxnSpPr>
            <a:cxnSpLocks/>
          </p:cNvCxnSpPr>
          <p:nvPr/>
        </p:nvCxnSpPr>
        <p:spPr>
          <a:xfrm flipV="1">
            <a:off x="4951542" y="2244247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DA8D4A5-39D6-8B4D-B8C5-2D8D2C925EF1}"/>
              </a:ext>
            </a:extLst>
          </p:cNvPr>
          <p:cNvCxnSpPr>
            <a:cxnSpLocks/>
          </p:cNvCxnSpPr>
          <p:nvPr/>
        </p:nvCxnSpPr>
        <p:spPr>
          <a:xfrm flipV="1">
            <a:off x="7002383" y="2244247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6107C56-D546-DE4A-A698-FAA896D62FF6}"/>
              </a:ext>
            </a:extLst>
          </p:cNvPr>
          <p:cNvCxnSpPr>
            <a:cxnSpLocks/>
          </p:cNvCxnSpPr>
          <p:nvPr/>
        </p:nvCxnSpPr>
        <p:spPr>
          <a:xfrm flipV="1">
            <a:off x="7888209" y="2244247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19F02BA-471F-3149-B943-7D335AEAC4DF}"/>
              </a:ext>
            </a:extLst>
          </p:cNvPr>
          <p:cNvSpPr txBox="1"/>
          <p:nvPr/>
        </p:nvSpPr>
        <p:spPr>
          <a:xfrm>
            <a:off x="9765213" y="20375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</a:t>
            </a:r>
            <a:endParaRPr lang="en-US" dirty="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14C0B0E-F36D-E044-AEC9-8BD813C86691}"/>
              </a:ext>
            </a:extLst>
          </p:cNvPr>
          <p:cNvCxnSpPr/>
          <p:nvPr/>
        </p:nvCxnSpPr>
        <p:spPr>
          <a:xfrm>
            <a:off x="2352768" y="5225294"/>
            <a:ext cx="7315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9EF70E1-95E4-544F-A664-3C74180E3558}"/>
              </a:ext>
            </a:extLst>
          </p:cNvPr>
          <p:cNvCxnSpPr>
            <a:cxnSpLocks/>
          </p:cNvCxnSpPr>
          <p:nvPr/>
        </p:nvCxnSpPr>
        <p:spPr>
          <a:xfrm rot="5400000" flipV="1">
            <a:off x="6038044" y="4048909"/>
            <a:ext cx="0" cy="2286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754B386C-0AE1-3A46-863C-06047F5B228A}"/>
              </a:ext>
            </a:extLst>
          </p:cNvPr>
          <p:cNvSpPr/>
          <p:nvPr/>
        </p:nvSpPr>
        <p:spPr>
          <a:xfrm>
            <a:off x="9398206" y="470290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3C46198-935C-1642-B5EF-33A4D8877C45}"/>
              </a:ext>
            </a:extLst>
          </p:cNvPr>
          <p:cNvSpPr/>
          <p:nvPr/>
        </p:nvSpPr>
        <p:spPr>
          <a:xfrm>
            <a:off x="9550606" y="470290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4EE887F-5C63-CD49-AF1B-C3B408051C2D}"/>
              </a:ext>
            </a:extLst>
          </p:cNvPr>
          <p:cNvSpPr/>
          <p:nvPr/>
        </p:nvSpPr>
        <p:spPr>
          <a:xfrm>
            <a:off x="9703006" y="4702902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C2D64EC3-E5CA-E04A-A36B-53FE827BBBBA}"/>
              </a:ext>
            </a:extLst>
          </p:cNvPr>
          <p:cNvSpPr/>
          <p:nvPr/>
        </p:nvSpPr>
        <p:spPr>
          <a:xfrm>
            <a:off x="2081544" y="474158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BAE65274-9D27-7345-9809-32608F56C58F}"/>
              </a:ext>
            </a:extLst>
          </p:cNvPr>
          <p:cNvSpPr/>
          <p:nvPr/>
        </p:nvSpPr>
        <p:spPr>
          <a:xfrm>
            <a:off x="2233944" y="474158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D635DE22-C237-2A4B-A407-B4721A4571FA}"/>
              </a:ext>
            </a:extLst>
          </p:cNvPr>
          <p:cNvSpPr/>
          <p:nvPr/>
        </p:nvSpPr>
        <p:spPr>
          <a:xfrm>
            <a:off x="2386344" y="4741588"/>
            <a:ext cx="36576" cy="365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675E280-A7BC-E444-8787-3DD002B98EC5}"/>
              </a:ext>
            </a:extLst>
          </p:cNvPr>
          <p:cNvSpPr txBox="1"/>
          <p:nvPr/>
        </p:nvSpPr>
        <p:spPr>
          <a:xfrm>
            <a:off x="5501592" y="39877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</a:t>
            </a:r>
            <a:endParaRPr lang="en-US" baseline="-250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6E561F3-C000-2549-84D9-863D6C12DE10}"/>
              </a:ext>
            </a:extLst>
          </p:cNvPr>
          <p:cNvSpPr txBox="1"/>
          <p:nvPr/>
        </p:nvSpPr>
        <p:spPr>
          <a:xfrm>
            <a:off x="5876260" y="5263012"/>
            <a:ext cx="3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C24DDDD-EB53-0748-96BD-255156EBFE21}"/>
              </a:ext>
            </a:extLst>
          </p:cNvPr>
          <p:cNvSpPr txBox="1"/>
          <p:nvPr/>
        </p:nvSpPr>
        <p:spPr>
          <a:xfrm>
            <a:off x="7293171" y="5263012"/>
            <a:ext cx="31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</a:t>
            </a:r>
            <a:endParaRPr 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2CB3BA0-C2CE-C440-9047-B903737A4D9E}"/>
              </a:ext>
            </a:extLst>
          </p:cNvPr>
          <p:cNvSpPr txBox="1"/>
          <p:nvPr/>
        </p:nvSpPr>
        <p:spPr>
          <a:xfrm>
            <a:off x="4253172" y="5263012"/>
            <a:ext cx="4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-1</a:t>
            </a:r>
            <a:endParaRPr lang="en-US" baseline="-250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2CDC951-7852-D146-BFB9-91F1F271E38C}"/>
              </a:ext>
            </a:extLst>
          </p:cNvPr>
          <p:cNvSpPr txBox="1"/>
          <p:nvPr/>
        </p:nvSpPr>
        <p:spPr>
          <a:xfrm>
            <a:off x="8694020" y="5263012"/>
            <a:ext cx="44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2</a:t>
            </a:r>
            <a:endParaRPr lang="en-US" baseline="-250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269D4B3-59B1-1648-A021-C1AFFD052CFA}"/>
              </a:ext>
            </a:extLst>
          </p:cNvPr>
          <p:cNvSpPr txBox="1"/>
          <p:nvPr/>
        </p:nvSpPr>
        <p:spPr>
          <a:xfrm>
            <a:off x="2686935" y="5263012"/>
            <a:ext cx="5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-2</a:t>
            </a:r>
            <a:endParaRPr lang="en-US" baseline="-250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F85CD04-4423-7444-91DB-A15EA846F5C7}"/>
              </a:ext>
            </a:extLst>
          </p:cNvPr>
          <p:cNvSpPr txBox="1"/>
          <p:nvPr/>
        </p:nvSpPr>
        <p:spPr>
          <a:xfrm>
            <a:off x="9765213" y="50191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486315-8555-4741-8986-AF0A1AE08F3C}"/>
              </a:ext>
            </a:extLst>
          </p:cNvPr>
          <p:cNvGrpSpPr/>
          <p:nvPr/>
        </p:nvGrpSpPr>
        <p:grpSpPr>
          <a:xfrm>
            <a:off x="5789499" y="4166321"/>
            <a:ext cx="444827" cy="1157286"/>
            <a:chOff x="3604111" y="3703644"/>
            <a:chExt cx="444827" cy="1157286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3BD35E8-DD20-F54E-8CB1-65E8CFE11E11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11" y="4762930"/>
              <a:ext cx="42976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DCDEEC4-6003-984B-9596-2A8729309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2401" y="3703645"/>
              <a:ext cx="220881" cy="10710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9BDC527-A514-8143-A671-2B05225351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3282" y="3703644"/>
              <a:ext cx="215656" cy="1069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E29B1B8-BC9D-354E-BE25-F0A58A58D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583" y="4632330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6BF494F-3342-C94E-9F13-F3EE38F2AAA0}"/>
              </a:ext>
            </a:extLst>
          </p:cNvPr>
          <p:cNvGrpSpPr/>
          <p:nvPr/>
        </p:nvGrpSpPr>
        <p:grpSpPr>
          <a:xfrm>
            <a:off x="7231636" y="4166321"/>
            <a:ext cx="444827" cy="1157286"/>
            <a:chOff x="3604111" y="3703644"/>
            <a:chExt cx="444827" cy="1157286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87A674B-8537-F346-9C34-5145F0A680FB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11" y="4762930"/>
              <a:ext cx="42976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4542F56-B603-4C40-B1AE-D403C0BEA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2401" y="3703645"/>
              <a:ext cx="220881" cy="10710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7953B26-6AA5-114D-8964-197FE2F55C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3282" y="3703644"/>
              <a:ext cx="215656" cy="1069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83053F1-A683-7E4F-8C7A-B3FC54E50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583" y="4632330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D9F17A7-EE58-424C-B782-77555BEB31F8}"/>
              </a:ext>
            </a:extLst>
          </p:cNvPr>
          <p:cNvGrpSpPr/>
          <p:nvPr/>
        </p:nvGrpSpPr>
        <p:grpSpPr>
          <a:xfrm>
            <a:off x="8673773" y="4166321"/>
            <a:ext cx="444827" cy="1157286"/>
            <a:chOff x="3604111" y="3703644"/>
            <a:chExt cx="444827" cy="1157286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071008B-48FC-2C46-BF4C-FCB18E98C282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11" y="4762930"/>
              <a:ext cx="42976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68C4697-9F56-1F46-80CB-91E421D61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2401" y="3703645"/>
              <a:ext cx="220881" cy="10710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2BF14B99-60AE-504F-81E1-130413BE3A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3282" y="3703644"/>
              <a:ext cx="215656" cy="1069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2EF7BD7-71CF-C94E-9211-C67D58905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583" y="4632330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9D0CDB25-B44D-4B4B-9DE9-204A0BA172DC}"/>
              </a:ext>
            </a:extLst>
          </p:cNvPr>
          <p:cNvGrpSpPr/>
          <p:nvPr/>
        </p:nvGrpSpPr>
        <p:grpSpPr>
          <a:xfrm>
            <a:off x="4227596" y="4166321"/>
            <a:ext cx="444827" cy="1157286"/>
            <a:chOff x="3604111" y="3703644"/>
            <a:chExt cx="444827" cy="1157286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40CDF26-AA0B-3C4C-A2F6-61E5E323FEE5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11" y="4762930"/>
              <a:ext cx="42976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0CA0608B-E0B4-7C4D-A13C-3156C40682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2401" y="3703645"/>
              <a:ext cx="220881" cy="10710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82FB51F-F6E1-1442-84BC-B4913812D7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3282" y="3703644"/>
              <a:ext cx="215656" cy="1069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0A5319D-8459-6343-A9C9-B09D40BAB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583" y="4632330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CDB39C3-7176-9E49-B887-2B1CB3172ABC}"/>
              </a:ext>
            </a:extLst>
          </p:cNvPr>
          <p:cNvGrpSpPr/>
          <p:nvPr/>
        </p:nvGrpSpPr>
        <p:grpSpPr>
          <a:xfrm>
            <a:off x="2676240" y="4166321"/>
            <a:ext cx="444827" cy="1157286"/>
            <a:chOff x="3604111" y="3703644"/>
            <a:chExt cx="444827" cy="1157286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6518419-B082-B244-8350-449162E548E2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11" y="4762930"/>
              <a:ext cx="42976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2C82F8D-F561-2F4D-A830-FD3AC01FBD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2401" y="3703645"/>
              <a:ext cx="220881" cy="10710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0C63FB2-CCF1-8B40-97D9-27375085AC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3282" y="3703644"/>
              <a:ext cx="215656" cy="1069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EB056D9-D666-AD40-AE7D-00FD05C01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583" y="4632330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55F3C82-F53A-4E47-895B-158267387F61}"/>
              </a:ext>
            </a:extLst>
          </p:cNvPr>
          <p:cNvGrpSpPr/>
          <p:nvPr/>
        </p:nvGrpSpPr>
        <p:grpSpPr>
          <a:xfrm>
            <a:off x="4980594" y="4166321"/>
            <a:ext cx="444827" cy="1157286"/>
            <a:chOff x="3604111" y="3703644"/>
            <a:chExt cx="444827" cy="1157286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5E0E8A0-68AC-4B40-84F9-9ECC4A9DFD81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11" y="4762930"/>
              <a:ext cx="42976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BCF6703-A510-FA4F-857B-086911C22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2401" y="3703645"/>
              <a:ext cx="220881" cy="10710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2A6616-3213-7B47-9C00-3AF0FAD1B2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3282" y="3703644"/>
              <a:ext cx="215656" cy="1069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3D82855-CB1F-8D42-B752-EC2191E53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583" y="4632330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A80F1513-171D-C649-BFDA-8C06EB260BD9}"/>
              </a:ext>
            </a:extLst>
          </p:cNvPr>
          <p:cNvGrpSpPr/>
          <p:nvPr/>
        </p:nvGrpSpPr>
        <p:grpSpPr>
          <a:xfrm>
            <a:off x="6522664" y="4166321"/>
            <a:ext cx="444827" cy="1157286"/>
            <a:chOff x="3604111" y="3703644"/>
            <a:chExt cx="444827" cy="1157286"/>
          </a:xfrm>
        </p:grpSpPr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9476964-B5BD-5941-ADE0-7F7D53FE7335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11" y="4762930"/>
              <a:ext cx="42976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AACB8195-91D6-524E-9E70-0F8253F78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2401" y="3703645"/>
              <a:ext cx="220881" cy="10710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63522973-272A-554C-8EE8-B1A3F8B32A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3282" y="3703644"/>
              <a:ext cx="215656" cy="1069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FF67AC1-C48E-5D44-9799-97BD797E8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583" y="4632330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20AF7F51-DAB6-C342-AF4B-04ADEFE93A84}"/>
              </a:ext>
            </a:extLst>
          </p:cNvPr>
          <p:cNvGrpSpPr/>
          <p:nvPr/>
        </p:nvGrpSpPr>
        <p:grpSpPr>
          <a:xfrm>
            <a:off x="7950292" y="4166321"/>
            <a:ext cx="444827" cy="1157286"/>
            <a:chOff x="3604111" y="3703644"/>
            <a:chExt cx="444827" cy="1157286"/>
          </a:xfrm>
        </p:grpSpPr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739ECAF-1341-234C-AFA5-432E85137A34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11" y="4762930"/>
              <a:ext cx="42976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4ABCEFA4-0B81-7242-92CF-CD8A4B5F4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2401" y="3703645"/>
              <a:ext cx="220881" cy="10710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769202A-C5FA-AC44-82E1-386DEA06A5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3282" y="3703644"/>
              <a:ext cx="215656" cy="1069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52C9D8A-5FBD-3647-97F3-806A6748F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583" y="4632330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4B65C492-B9FD-D64D-918E-FFA47C73350D}"/>
              </a:ext>
            </a:extLst>
          </p:cNvPr>
          <p:cNvGrpSpPr/>
          <p:nvPr/>
        </p:nvGrpSpPr>
        <p:grpSpPr>
          <a:xfrm>
            <a:off x="3477692" y="4166321"/>
            <a:ext cx="444827" cy="1157286"/>
            <a:chOff x="3604111" y="3703644"/>
            <a:chExt cx="444827" cy="1157286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B30B595-8C98-264C-B594-C0B10B8EC4B7}"/>
                </a:ext>
              </a:extLst>
            </p:cNvPr>
            <p:cNvCxnSpPr>
              <a:cxnSpLocks/>
            </p:cNvCxnSpPr>
            <p:nvPr/>
          </p:nvCxnSpPr>
          <p:spPr>
            <a:xfrm>
              <a:off x="3604111" y="4762930"/>
              <a:ext cx="42976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301B99F-8F3A-4B48-919A-C9CE33400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2401" y="3703645"/>
              <a:ext cx="220881" cy="10710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74875D94-0F3F-974E-9645-497AA4E25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3282" y="3703644"/>
              <a:ext cx="215656" cy="10692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D27572F5-1BD2-8545-ABB0-1189BB0304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4583" y="4632330"/>
              <a:ext cx="0" cy="228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3E08E53-B47E-5948-8BA2-B81AAAF703BA}"/>
              </a:ext>
            </a:extLst>
          </p:cNvPr>
          <p:cNvSpPr txBox="1"/>
          <p:nvPr/>
        </p:nvSpPr>
        <p:spPr>
          <a:xfrm>
            <a:off x="6485669" y="526301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ED0D95CC-138A-2C41-B00C-CC904DE11633}"/>
              </a:ext>
            </a:extLst>
          </p:cNvPr>
          <p:cNvSpPr txBox="1"/>
          <p:nvPr/>
        </p:nvSpPr>
        <p:spPr>
          <a:xfrm>
            <a:off x="7907721" y="526301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3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0A4AE-B94C-E044-9F9D-55E9835A35F4}"/>
              </a:ext>
            </a:extLst>
          </p:cNvPr>
          <p:cNvSpPr txBox="1"/>
          <p:nvPr/>
        </p:nvSpPr>
        <p:spPr>
          <a:xfrm>
            <a:off x="4906035" y="526301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-1/2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7A52C68-FF85-0346-B5D7-8725B3EBE14F}"/>
              </a:ext>
            </a:extLst>
          </p:cNvPr>
          <p:cNvSpPr txBox="1"/>
          <p:nvPr/>
        </p:nvSpPr>
        <p:spPr>
          <a:xfrm>
            <a:off x="3374764" y="526301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i="1" dirty="0"/>
              <a:t>3</a:t>
            </a:r>
            <a:r>
              <a:rPr lang="en-US" dirty="0"/>
              <a:t>/</a:t>
            </a:r>
            <a:r>
              <a:rPr lang="en-US" i="1" dirty="0"/>
              <a:t>2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005E000-F51C-DA43-83D0-439B3F23FAB5}"/>
              </a:ext>
            </a:extLst>
          </p:cNvPr>
          <p:cNvCxnSpPr>
            <a:cxnSpLocks/>
          </p:cNvCxnSpPr>
          <p:nvPr/>
        </p:nvCxnSpPr>
        <p:spPr>
          <a:xfrm flipV="1">
            <a:off x="5805240" y="5247974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E1261E59-575D-274E-9723-194EAB129035}"/>
              </a:ext>
            </a:extLst>
          </p:cNvPr>
          <p:cNvCxnSpPr>
            <a:cxnSpLocks/>
          </p:cNvCxnSpPr>
          <p:nvPr/>
        </p:nvCxnSpPr>
        <p:spPr>
          <a:xfrm flipV="1">
            <a:off x="6229163" y="5247974"/>
            <a:ext cx="0" cy="3994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CD0F60D9-368B-1844-8982-D89671EE2C38}"/>
              </a:ext>
            </a:extLst>
          </p:cNvPr>
          <p:cNvSpPr txBox="1"/>
          <p:nvPr/>
        </p:nvSpPr>
        <p:spPr>
          <a:xfrm>
            <a:off x="6021488" y="567739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</a:t>
            </a:r>
            <a:r>
              <a:rPr lang="en-US" i="1" baseline="-25000" dirty="0"/>
              <a:t>m</a:t>
            </a:r>
            <a:r>
              <a:rPr lang="en-US" dirty="0"/>
              <a:t>/</a:t>
            </a:r>
            <a:r>
              <a:rPr lang="en-US" i="1" dirty="0"/>
              <a:t>2</a:t>
            </a:r>
            <a:endParaRPr lang="en-US" baseline="-250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C75EF54-98FB-EB4E-8F65-280A2D262C80}"/>
              </a:ext>
            </a:extLst>
          </p:cNvPr>
          <p:cNvSpPr txBox="1"/>
          <p:nvPr/>
        </p:nvSpPr>
        <p:spPr>
          <a:xfrm>
            <a:off x="5404748" y="567643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-u</a:t>
            </a:r>
            <a:r>
              <a:rPr lang="en-US" i="1" baseline="-25000" dirty="0"/>
              <a:t>m</a:t>
            </a:r>
            <a:r>
              <a:rPr lang="en-US" dirty="0"/>
              <a:t>/</a:t>
            </a:r>
            <a:r>
              <a:rPr lang="en-US" i="1" dirty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5160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20F0AD-5C4F-4925-9655-CD9E92ABA97B}"/>
              </a:ext>
            </a:extLst>
          </p:cNvPr>
          <p:cNvGrpSpPr/>
          <p:nvPr/>
        </p:nvGrpSpPr>
        <p:grpSpPr>
          <a:xfrm>
            <a:off x="3374967" y="1067191"/>
            <a:ext cx="3027527" cy="2100946"/>
            <a:chOff x="3374967" y="1067191"/>
            <a:chExt cx="3027527" cy="210094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0B450D5-5F6A-48FD-90C5-5F50572A807A}"/>
                </a:ext>
              </a:extLst>
            </p:cNvPr>
            <p:cNvCxnSpPr/>
            <p:nvPr/>
          </p:nvCxnSpPr>
          <p:spPr>
            <a:xfrm>
              <a:off x="3374967" y="2510444"/>
              <a:ext cx="27210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B346642-8E9C-448F-95D9-2D4D5BFAC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3867" y="1473200"/>
              <a:ext cx="0" cy="16341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419072-3152-480C-B496-C15733148EB8}"/>
                </a:ext>
              </a:extLst>
            </p:cNvPr>
            <p:cNvSpPr txBox="1"/>
            <p:nvPr/>
          </p:nvSpPr>
          <p:spPr>
            <a:xfrm>
              <a:off x="6096000" y="232577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D8AE72-781E-4477-9B15-4A5675CECDF2}"/>
                    </a:ext>
                  </a:extLst>
                </p:cNvPr>
                <p:cNvSpPr txBox="1"/>
                <p:nvPr/>
              </p:nvSpPr>
              <p:spPr>
                <a:xfrm>
                  <a:off x="4124437" y="1067191"/>
                  <a:ext cx="1117229" cy="378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D8AE72-781E-4477-9B15-4A5675CEC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437" y="1067191"/>
                  <a:ext cx="1117229" cy="378245"/>
                </a:xfrm>
                <a:prstGeom prst="rect">
                  <a:avLst/>
                </a:prstGeom>
                <a:blipFill>
                  <a:blip r:embed="rId2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A6CC657-EB91-420C-A5F3-9AD59D052D10}"/>
                </a:ext>
              </a:extLst>
            </p:cNvPr>
            <p:cNvSpPr/>
            <p:nvPr/>
          </p:nvSpPr>
          <p:spPr>
            <a:xfrm>
              <a:off x="4124437" y="1824528"/>
              <a:ext cx="1218860" cy="685915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F800545-CDEF-46C1-AD4F-F8B07432D558}"/>
                    </a:ext>
                  </a:extLst>
                </p:cNvPr>
                <p:cNvSpPr txBox="1"/>
                <p:nvPr/>
              </p:nvSpPr>
              <p:spPr>
                <a:xfrm>
                  <a:off x="3764100" y="2555405"/>
                  <a:ext cx="577402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F800545-CDEF-46C1-AD4F-F8B07432D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100" y="2555405"/>
                  <a:ext cx="577402" cy="6127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A5B9ECC-6188-4703-8CBC-F6CFEA69DFCA}"/>
                    </a:ext>
                  </a:extLst>
                </p:cNvPr>
                <p:cNvSpPr txBox="1"/>
                <p:nvPr/>
              </p:nvSpPr>
              <p:spPr>
                <a:xfrm>
                  <a:off x="5180237" y="2555405"/>
                  <a:ext cx="365806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A5B9ECC-6188-4703-8CBC-F6CFEA69D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237" y="2555405"/>
                  <a:ext cx="365806" cy="6127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853424-57EA-4D17-84FE-6610D8D6679F}"/>
                </a:ext>
              </a:extLst>
            </p:cNvPr>
            <p:cNvSpPr txBox="1"/>
            <p:nvPr/>
          </p:nvSpPr>
          <p:spPr>
            <a:xfrm>
              <a:off x="4741984" y="15619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0422392-1A21-4766-ABE9-BA4E31AF4F98}"/>
              </a:ext>
            </a:extLst>
          </p:cNvPr>
          <p:cNvGrpSpPr/>
          <p:nvPr/>
        </p:nvGrpSpPr>
        <p:grpSpPr>
          <a:xfrm>
            <a:off x="7223067" y="1067191"/>
            <a:ext cx="3027527" cy="4320152"/>
            <a:chOff x="7223067" y="1067191"/>
            <a:chExt cx="3027527" cy="432015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2E7831E-6385-4473-85D7-D2F09291FCEC}"/>
                </a:ext>
              </a:extLst>
            </p:cNvPr>
            <p:cNvGrpSpPr/>
            <p:nvPr/>
          </p:nvGrpSpPr>
          <p:grpSpPr>
            <a:xfrm>
              <a:off x="7223067" y="1067191"/>
              <a:ext cx="3027527" cy="2040153"/>
              <a:chOff x="7223067" y="1067191"/>
              <a:chExt cx="3027527" cy="2040153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B5C60B5-FE53-4775-A2A6-4F3CB1B03B79}"/>
                  </a:ext>
                </a:extLst>
              </p:cNvPr>
              <p:cNvCxnSpPr/>
              <p:nvPr/>
            </p:nvCxnSpPr>
            <p:spPr>
              <a:xfrm>
                <a:off x="7223067" y="2510444"/>
                <a:ext cx="272103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C139B05-84D5-439A-85FE-8C20842BC1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1967" y="1473200"/>
                <a:ext cx="0" cy="163414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05A93E-C97A-4D97-A8E8-729B0F06C3C5}"/>
                  </a:ext>
                </a:extLst>
              </p:cNvPr>
              <p:cNvSpPr txBox="1"/>
              <p:nvPr/>
            </p:nvSpPr>
            <p:spPr>
              <a:xfrm>
                <a:off x="9944100" y="232577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1EC33FF-9B60-405D-AFC5-865E3755A4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72537" y="1067191"/>
                    <a:ext cx="1218860" cy="406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1EC33FF-9B60-405D-AFC5-865E3755A4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2537" y="1067191"/>
                    <a:ext cx="1218860" cy="40600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07BF858-72E6-4C7D-BBD7-E5A87216AF9B}"/>
                      </a:ext>
                    </a:extLst>
                  </p:cNvPr>
                  <p:cNvSpPr txBox="1"/>
                  <p:nvPr/>
                </p:nvSpPr>
                <p:spPr>
                  <a:xfrm>
                    <a:off x="8597188" y="2474688"/>
                    <a:ext cx="365806" cy="612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07BF858-72E6-4C7D-BBD7-E5A87216AF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7188" y="2474688"/>
                    <a:ext cx="365806" cy="6127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C46404D-231A-4F81-A4C1-5503E7EF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63324" y="2188235"/>
                <a:ext cx="207942" cy="10203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8B2C128-5B6E-49FB-A6D3-A520EB587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92669" y="2188236"/>
                <a:ext cx="179340" cy="1020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46E09B-7472-4966-83F8-935999F42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0646" y="2300018"/>
                <a:ext cx="381027" cy="328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7A70AB0-66FD-47AC-8B8F-98699D89AA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26728" y="2194804"/>
                <a:ext cx="207942" cy="10203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002894A-97F6-498E-ABE4-B99CEFD9A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6629" y="2293556"/>
                <a:ext cx="387636" cy="328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33A9DE-12F9-46CA-92D2-7A09963A0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03898" y="2194804"/>
                <a:ext cx="179340" cy="1020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3C3CA9F-8855-49DD-A7D4-5ABBA0F5F4D1}"/>
                  </a:ext>
                </a:extLst>
              </p:cNvPr>
              <p:cNvCxnSpPr/>
              <p:nvPr/>
            </p:nvCxnSpPr>
            <p:spPr>
              <a:xfrm flipH="1">
                <a:off x="8363324" y="2325778"/>
                <a:ext cx="941" cy="18466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DEC2304-BF3B-4376-8CF4-DC11F9BA7B37}"/>
                  </a:ext>
                </a:extLst>
              </p:cNvPr>
              <p:cNvCxnSpPr/>
              <p:nvPr/>
            </p:nvCxnSpPr>
            <p:spPr>
              <a:xfrm flipH="1">
                <a:off x="8772009" y="2308026"/>
                <a:ext cx="941" cy="18466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27D803C-B806-42CF-8548-A8D244F832D2}"/>
                  </a:ext>
                </a:extLst>
              </p:cNvPr>
              <p:cNvCxnSpPr/>
              <p:nvPr/>
            </p:nvCxnSpPr>
            <p:spPr>
              <a:xfrm flipH="1">
                <a:off x="9142761" y="2300018"/>
                <a:ext cx="941" cy="18466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F914A9B-35AC-42B1-8D55-94B9FFA07C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32795" y="2197940"/>
                <a:ext cx="2817" cy="31250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74F24E-84A2-43E9-B919-D27AC9B1D5B1}"/>
                  </a:ext>
                </a:extLst>
              </p:cNvPr>
              <p:cNvCxnSpPr/>
              <p:nvPr/>
            </p:nvCxnSpPr>
            <p:spPr>
              <a:xfrm flipH="1">
                <a:off x="7988520" y="2312000"/>
                <a:ext cx="941" cy="18466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1B6017A-B3A2-4BD2-B1F6-41CC69493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03898" y="2204508"/>
                <a:ext cx="943" cy="30593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41BA1B4-1315-4E5B-956A-021B456D3110}"/>
                      </a:ext>
                    </a:extLst>
                  </p:cNvPr>
                  <p:cNvSpPr txBox="1"/>
                  <p:nvPr/>
                </p:nvSpPr>
                <p:spPr>
                  <a:xfrm>
                    <a:off x="8965458" y="2473095"/>
                    <a:ext cx="365806" cy="612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41BA1B4-1315-4E5B-956A-021B456D31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458" y="2473095"/>
                    <a:ext cx="365806" cy="6127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76108EE-2B11-4BC8-8CED-70822EFF0776}"/>
                      </a:ext>
                    </a:extLst>
                  </p:cNvPr>
                  <p:cNvSpPr txBox="1"/>
                  <p:nvPr/>
                </p:nvSpPr>
                <p:spPr>
                  <a:xfrm>
                    <a:off x="9174474" y="2474688"/>
                    <a:ext cx="365806" cy="612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76108EE-2B11-4BC8-8CED-70822EFF0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4474" y="2474688"/>
                    <a:ext cx="365806" cy="6127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439D131F-1D82-4A39-A35D-925F91DC6261}"/>
                      </a:ext>
                    </a:extLst>
                  </p:cNvPr>
                  <p:cNvSpPr txBox="1"/>
                  <p:nvPr/>
                </p:nvSpPr>
                <p:spPr>
                  <a:xfrm>
                    <a:off x="7986772" y="2471283"/>
                    <a:ext cx="577402" cy="612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439D131F-1D82-4A39-A35D-925F91DC62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6772" y="2471283"/>
                    <a:ext cx="577402" cy="6127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7E9DBA9-AF18-4B81-9FFC-4E588387FADE}"/>
                      </a:ext>
                    </a:extLst>
                  </p:cNvPr>
                  <p:cNvSpPr txBox="1"/>
                  <p:nvPr/>
                </p:nvSpPr>
                <p:spPr>
                  <a:xfrm>
                    <a:off x="7593833" y="2477851"/>
                    <a:ext cx="577402" cy="612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7E9DBA9-AF18-4B81-9FFC-4E588387F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3833" y="2477851"/>
                    <a:ext cx="577402" cy="6127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3916BFD-AC0D-4A68-92B2-0E2DB7194C83}"/>
                      </a:ext>
                    </a:extLst>
                  </p:cNvPr>
                  <p:cNvSpPr txBox="1"/>
                  <p:nvPr/>
                </p:nvSpPr>
                <p:spPr>
                  <a:xfrm>
                    <a:off x="8518240" y="1597900"/>
                    <a:ext cx="365806" cy="612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3916BFD-AC0D-4A68-92B2-0E2DB7194C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8240" y="1597900"/>
                    <a:ext cx="365806" cy="6127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F9EFE8E-7188-4389-8B6F-FFB958E984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81967" y="2300018"/>
                <a:ext cx="186119" cy="328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1357540-0A32-43A5-B255-6BF537FA05F6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632" y="1713046"/>
                    <a:ext cx="365806" cy="612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1357540-0A32-43A5-B255-6BF537FA05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632" y="1713046"/>
                    <a:ext cx="365806" cy="6127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BA6FBB4-3868-4785-99E9-DFEAC3D77C47}"/>
                </a:ext>
              </a:extLst>
            </p:cNvPr>
            <p:cNvGrpSpPr/>
            <p:nvPr/>
          </p:nvGrpSpPr>
          <p:grpSpPr>
            <a:xfrm>
              <a:off x="7223067" y="3347190"/>
              <a:ext cx="3027527" cy="2040153"/>
              <a:chOff x="7289742" y="3632181"/>
              <a:chExt cx="3027527" cy="204015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2527BF2-285D-4C88-B2E4-2F1F5B7D406C}"/>
                  </a:ext>
                </a:extLst>
              </p:cNvPr>
              <p:cNvCxnSpPr/>
              <p:nvPr/>
            </p:nvCxnSpPr>
            <p:spPr>
              <a:xfrm>
                <a:off x="7289742" y="5075434"/>
                <a:ext cx="272103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84B28FC-A97D-420C-A021-1D967EA8AF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8642" y="4038190"/>
                <a:ext cx="0" cy="163414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D8E74F7-68EE-4467-A8D5-B5E7FC7AA45F}"/>
                  </a:ext>
                </a:extLst>
              </p:cNvPr>
              <p:cNvSpPr txBox="1"/>
              <p:nvPr/>
            </p:nvSpPr>
            <p:spPr>
              <a:xfrm>
                <a:off x="10010775" y="48907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65179D2-079E-47D2-9976-BD4694F07519}"/>
                      </a:ext>
                    </a:extLst>
                  </p:cNvPr>
                  <p:cNvSpPr txBox="1"/>
                  <p:nvPr/>
                </p:nvSpPr>
                <p:spPr>
                  <a:xfrm>
                    <a:off x="8039212" y="3632181"/>
                    <a:ext cx="1223733" cy="3782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65179D2-079E-47D2-9976-BD4694F075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212" y="3632181"/>
                    <a:ext cx="1223733" cy="37824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DAF1CCDB-09CD-4685-9962-CEBAC755E49B}"/>
                      </a:ext>
                    </a:extLst>
                  </p:cNvPr>
                  <p:cNvSpPr txBox="1"/>
                  <p:nvPr/>
                </p:nvSpPr>
                <p:spPr>
                  <a:xfrm>
                    <a:off x="8873285" y="5039678"/>
                    <a:ext cx="365806" cy="612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DAF1CCDB-09CD-4685-9962-CEBAC755E4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3285" y="5039678"/>
                    <a:ext cx="365806" cy="6127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696626B-DBEF-4802-9E15-1EF555F94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2114" y="4786443"/>
                <a:ext cx="5430" cy="2807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BC7672C-5151-43E9-8357-CB41D2086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8148" y="4813572"/>
                <a:ext cx="4315" cy="2480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CDA1729-1971-4ECA-9EE1-F193AEB75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87228" y="4786443"/>
                <a:ext cx="12243" cy="2889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BCDAC5C-A7BC-4CD7-B2ED-F708DF199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2350" y="4805341"/>
                <a:ext cx="0" cy="27829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19356722-3558-4EB3-A066-75FE9752185B}"/>
                      </a:ext>
                    </a:extLst>
                  </p:cNvPr>
                  <p:cNvSpPr txBox="1"/>
                  <p:nvPr/>
                </p:nvSpPr>
                <p:spPr>
                  <a:xfrm>
                    <a:off x="9241149" y="5039678"/>
                    <a:ext cx="365806" cy="612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19356722-3558-4EB3-A066-75FE975218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1149" y="5039678"/>
                    <a:ext cx="365806" cy="6127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C8DFE42-73D0-455E-A872-39DC127CE187}"/>
                      </a:ext>
                    </a:extLst>
                  </p:cNvPr>
                  <p:cNvSpPr txBox="1"/>
                  <p:nvPr/>
                </p:nvSpPr>
                <p:spPr>
                  <a:xfrm>
                    <a:off x="7868993" y="5039678"/>
                    <a:ext cx="577402" cy="612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C8DFE42-73D0-455E-A872-39DC127CE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8993" y="5039678"/>
                    <a:ext cx="577402" cy="6127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A1E814-B0C7-46FE-8B6E-2533812A41A9}"/>
                      </a:ext>
                    </a:extLst>
                  </p:cNvPr>
                  <p:cNvSpPr txBox="1"/>
                  <p:nvPr/>
                </p:nvSpPr>
                <p:spPr>
                  <a:xfrm>
                    <a:off x="8594195" y="4050976"/>
                    <a:ext cx="365806" cy="612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A1E814-B0C7-46FE-8B6E-2533812A41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4195" y="4050976"/>
                    <a:ext cx="365806" cy="6127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E4EF815-225A-4817-81B6-0AA1C1947D7C}"/>
                      </a:ext>
                    </a:extLst>
                  </p:cNvPr>
                  <p:cNvSpPr txBox="1"/>
                  <p:nvPr/>
                </p:nvSpPr>
                <p:spPr>
                  <a:xfrm>
                    <a:off x="8890448" y="4156336"/>
                    <a:ext cx="365806" cy="6127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E4EF815-225A-4817-81B6-0AA1C1947D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0448" y="4156336"/>
                    <a:ext cx="365806" cy="6127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7027490-1138-4854-B23F-F6282DF0FF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37049" y="4670597"/>
                <a:ext cx="407354" cy="1295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EEAA3A0-689F-4162-88ED-F17A0D8F70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33811" y="4797140"/>
                <a:ext cx="367534" cy="29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88461F0-507D-4CD4-B1C5-0D07C38E9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1105" y="4670597"/>
                <a:ext cx="420534" cy="12654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61C0AFF-9CAE-4D33-AC36-EADD71485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53570" y="4797270"/>
                <a:ext cx="367535" cy="80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912002C2-1EF7-4540-9D1C-A480A5978DEE}"/>
                      </a:ext>
                    </a:extLst>
                  </p:cNvPr>
                  <p:cNvSpPr txBox="1"/>
                  <p:nvPr/>
                </p:nvSpPr>
                <p:spPr>
                  <a:xfrm>
                    <a:off x="7470843" y="5041474"/>
                    <a:ext cx="577402" cy="6109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912002C2-1EF7-4540-9D1C-A480A5978D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0843" y="5041474"/>
                    <a:ext cx="577402" cy="61093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110694F-DA05-46C9-B4A7-647935CE25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48642" y="4786443"/>
                <a:ext cx="395762" cy="2712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5727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671</Words>
  <Application>Microsoft Macintosh PowerPoint</Application>
  <PresentationFormat>Widescreen</PresentationFormat>
  <Paragraphs>306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Nicholas Laneman</cp:lastModifiedBy>
  <cp:revision>137</cp:revision>
  <dcterms:created xsi:type="dcterms:W3CDTF">2020-01-19T03:27:50Z</dcterms:created>
  <dcterms:modified xsi:type="dcterms:W3CDTF">2022-01-14T17:22:05Z</dcterms:modified>
</cp:coreProperties>
</file>