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110" d="100"/>
          <a:sy n="110" d="100"/>
        </p:scale>
        <p:origin x="-5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5293-23A2-0A44-A42A-C42D07358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6CD6-5157-8645-94F2-EAD68FDE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FA88-DF40-B146-A8A8-D881EA8A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4768-947F-E742-BD7D-9CC45100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02DA-6BB3-9A45-9BC3-57702AC4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CD87-34A2-6D48-8D93-F2D0333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C9469-43FA-4B48-89B5-D09BF108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3C4A-3FB2-234C-A831-A1388E71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2D95-A9F4-3146-9691-BF8B9BDF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D1F9-9F81-8E4C-9145-90B4781C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83E2D-1B03-3541-8D92-804F09BD5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5D921-E240-2C4A-B03D-6385EE7A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5842-A6B1-B14B-998E-4922C64D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0D17-E72B-734A-9DEF-372B5F88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22B2-537B-894F-8491-D9C2A4E5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FDFB-83F7-024E-B514-66F5262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A30E-C5FA-8B4D-9024-13E9A7EA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447A-6157-A74C-8CD6-606BEF4C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3CC7-BE83-4E45-B5B8-39902365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930F-FFD0-6D48-BABC-ACC78029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EE5D-4DF6-FB43-A432-7972C783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8FE60-6D56-8848-B492-FE24AFA4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7756-CCCB-314D-B2C6-981181EF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3FA4-5C06-514D-BAD5-77E90EB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6804-2DD7-2D4B-856C-5393E8C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AA4A-D515-754B-BC12-5751A249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4C43-D595-184E-BB06-0806EE96B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EDC8-7A77-1F4A-9EC0-20563323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5FC6F-2A53-1743-B99B-3F4FE611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FECFE-86C8-364D-8105-FC5EEF85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20B12-4D5C-6542-A9ED-6D0CF3D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F36C-774D-D74E-B76B-D5752FCF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A94FB-6EF1-E04C-94F4-E9E1CD7A8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BA47-404F-FA4E-9241-61D3AF3EF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DF7ED-7FA6-F745-BF61-6D94C02EB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EDEA0-E923-8844-8BF6-0B83E4C4F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54644-B885-AC43-81D1-1F0E8D55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AFCCC-B08A-7D40-BEFD-C14D0C9A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A5E54-0DFE-CE4F-9BCD-4766C5AA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D597-A43F-0348-9047-897C199B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A8035-7729-2449-B89E-2C297E61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BE9D8-5D44-954C-81AF-524E87A9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37387-E837-404B-B173-F308A7FB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4F0B5-AF4E-0C41-B62D-2C4BC60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91A55-C1E7-8441-BEC9-31BB104A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27A-771E-874B-BF26-1040A855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1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95F5-2AC8-3244-84B1-687F73D2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01E8-5A32-564C-B5B8-C2066BCB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FA90-1614-A14B-AA22-2B3866EE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F3A02-4B6E-D641-A858-CE9AE47A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40E2-9C0C-C94E-BDAE-1836A29A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94801-6D53-944A-9BE1-9930676B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501-21FF-1A41-8A17-7C37E1C6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CF262-414A-B040-87CD-F9355F9CD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63D10-3754-B546-8282-C50376A1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F977D-4FC1-4749-8F60-82CA9D32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307A-8170-FD41-A2E0-4BDA6AC8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3774-D6E0-4A43-91F3-F75EE3E9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2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4030C-0478-7044-9422-F0AB7D3B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1164-8776-1845-8310-52D113F8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A64F-D715-CC4C-BBD7-A72EE735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5FA4-DC14-D144-A55F-70C894DB0D1F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37C-C44B-124E-8F84-0E5004CAA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85CB-08A1-6E40-AAF2-5FDF5048C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CC7BC342-9743-B44B-A904-9850C27E244B}"/>
              </a:ext>
            </a:extLst>
          </p:cNvPr>
          <p:cNvSpPr txBox="1"/>
          <p:nvPr/>
        </p:nvSpPr>
        <p:spPr>
          <a:xfrm>
            <a:off x="1319442" y="726524"/>
            <a:ext cx="79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721CE5-5FC0-9347-A63C-E40F0128C866}"/>
              </a:ext>
            </a:extLst>
          </p:cNvPr>
          <p:cNvSpPr/>
          <p:nvPr/>
        </p:nvSpPr>
        <p:spPr>
          <a:xfrm>
            <a:off x="1319442" y="1371600"/>
            <a:ext cx="9080205" cy="7336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8B54AF-1F8E-3142-85ED-F3BA6AA4B37B}"/>
              </a:ext>
            </a:extLst>
          </p:cNvPr>
          <p:cNvCxnSpPr>
            <a:cxnSpLocks/>
          </p:cNvCxnSpPr>
          <p:nvPr/>
        </p:nvCxnSpPr>
        <p:spPr>
          <a:xfrm>
            <a:off x="2871787" y="1371600"/>
            <a:ext cx="0" cy="733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4E2A396-4EFF-1E45-893A-52124BC3C860}"/>
              </a:ext>
            </a:extLst>
          </p:cNvPr>
          <p:cNvSpPr txBox="1"/>
          <p:nvPr/>
        </p:nvSpPr>
        <p:spPr>
          <a:xfrm>
            <a:off x="1698294" y="155375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18BEC3D-D7B7-AA41-8338-979948D22596}"/>
              </a:ext>
            </a:extLst>
          </p:cNvPr>
          <p:cNvCxnSpPr>
            <a:cxnSpLocks/>
          </p:cNvCxnSpPr>
          <p:nvPr/>
        </p:nvCxnSpPr>
        <p:spPr>
          <a:xfrm>
            <a:off x="8996362" y="1371600"/>
            <a:ext cx="0" cy="733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261954F-78BB-4546-A5B0-43D3A3FE76AA}"/>
              </a:ext>
            </a:extLst>
          </p:cNvPr>
          <p:cNvSpPr txBox="1"/>
          <p:nvPr/>
        </p:nvSpPr>
        <p:spPr>
          <a:xfrm>
            <a:off x="9320213" y="1553757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C231199-B659-9643-BA8A-AECF4B64E2DF}"/>
              </a:ext>
            </a:extLst>
          </p:cNvPr>
          <p:cNvSpPr txBox="1"/>
          <p:nvPr/>
        </p:nvSpPr>
        <p:spPr>
          <a:xfrm>
            <a:off x="5401534" y="1553757"/>
            <a:ext cx="91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Payload</a:t>
            </a:r>
          </a:p>
        </p:txBody>
      </p:sp>
    </p:spTree>
    <p:extLst>
      <p:ext uri="{BB962C8B-B14F-4D97-AF65-F5344CB8AC3E}">
        <p14:creationId xmlns:p14="http://schemas.microsoft.com/office/powerpoint/2010/main" val="292824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35CCC7-064E-FF48-B130-AB6A86F8E97A}"/>
              </a:ext>
            </a:extLst>
          </p:cNvPr>
          <p:cNvCxnSpPr>
            <a:cxnSpLocks/>
          </p:cNvCxnSpPr>
          <p:nvPr/>
        </p:nvCxnSpPr>
        <p:spPr>
          <a:xfrm>
            <a:off x="6168393" y="2219765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921BB6D-2D2C-0249-94C3-F74C1EDEB81A}"/>
              </a:ext>
            </a:extLst>
          </p:cNvPr>
          <p:cNvCxnSpPr>
            <a:cxnSpLocks/>
          </p:cNvCxnSpPr>
          <p:nvPr/>
        </p:nvCxnSpPr>
        <p:spPr>
          <a:xfrm>
            <a:off x="6892189" y="2217192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90BB26A-9E6A-D646-A0AF-8443D0DE131D}"/>
              </a:ext>
            </a:extLst>
          </p:cNvPr>
          <p:cNvCxnSpPr>
            <a:cxnSpLocks/>
          </p:cNvCxnSpPr>
          <p:nvPr/>
        </p:nvCxnSpPr>
        <p:spPr>
          <a:xfrm>
            <a:off x="7615985" y="2214619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2A1183-3539-404F-8828-F635073C4589}"/>
              </a:ext>
            </a:extLst>
          </p:cNvPr>
          <p:cNvCxnSpPr>
            <a:cxnSpLocks/>
          </p:cNvCxnSpPr>
          <p:nvPr/>
        </p:nvCxnSpPr>
        <p:spPr>
          <a:xfrm>
            <a:off x="8339781" y="2212046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EEC7F9E-7745-C24A-85B8-4A5CC33ED8FC}"/>
              </a:ext>
            </a:extLst>
          </p:cNvPr>
          <p:cNvCxnSpPr>
            <a:cxnSpLocks/>
          </p:cNvCxnSpPr>
          <p:nvPr/>
        </p:nvCxnSpPr>
        <p:spPr>
          <a:xfrm>
            <a:off x="9063577" y="2209473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E6D12C5-1F1A-B343-9A6B-4602F832D27A}"/>
              </a:ext>
            </a:extLst>
          </p:cNvPr>
          <p:cNvCxnSpPr>
            <a:cxnSpLocks/>
          </p:cNvCxnSpPr>
          <p:nvPr/>
        </p:nvCxnSpPr>
        <p:spPr>
          <a:xfrm>
            <a:off x="9822273" y="2206900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86417E-2951-3447-ADBD-015CE3C62F5D}"/>
              </a:ext>
            </a:extLst>
          </p:cNvPr>
          <p:cNvCxnSpPr>
            <a:cxnSpLocks/>
          </p:cNvCxnSpPr>
          <p:nvPr/>
        </p:nvCxnSpPr>
        <p:spPr>
          <a:xfrm>
            <a:off x="10567009" y="2204327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CDAE29-54E9-6F4A-BF7E-103BC70492B7}"/>
              </a:ext>
            </a:extLst>
          </p:cNvPr>
          <p:cNvCxnSpPr>
            <a:cxnSpLocks/>
          </p:cNvCxnSpPr>
          <p:nvPr/>
        </p:nvCxnSpPr>
        <p:spPr>
          <a:xfrm>
            <a:off x="2608966" y="1528572"/>
            <a:ext cx="0" cy="73364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4E89AC-CFE1-EA4F-9752-99BE21548419}"/>
              </a:ext>
            </a:extLst>
          </p:cNvPr>
          <p:cNvCxnSpPr>
            <a:cxnSpLocks/>
          </p:cNvCxnSpPr>
          <p:nvPr/>
        </p:nvCxnSpPr>
        <p:spPr>
          <a:xfrm rot="5400000">
            <a:off x="2608966" y="1530699"/>
            <a:ext cx="0" cy="14630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0219CD-1A78-0341-B53D-214AD9A4BE55}"/>
              </a:ext>
            </a:extLst>
          </p:cNvPr>
          <p:cNvCxnSpPr>
            <a:cxnSpLocks/>
          </p:cNvCxnSpPr>
          <p:nvPr/>
        </p:nvCxnSpPr>
        <p:spPr>
          <a:xfrm rot="5400000">
            <a:off x="8499860" y="-578299"/>
            <a:ext cx="0" cy="5715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7D1868-A22F-8944-94F9-41ED661E84F2}"/>
              </a:ext>
            </a:extLst>
          </p:cNvPr>
          <p:cNvCxnSpPr>
            <a:cxnSpLocks/>
          </p:cNvCxnSpPr>
          <p:nvPr/>
        </p:nvCxnSpPr>
        <p:spPr>
          <a:xfrm flipH="1">
            <a:off x="2243206" y="1895395"/>
            <a:ext cx="73152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CB50AB-69C0-6142-A4FF-31B9E7D64FBB}"/>
              </a:ext>
            </a:extLst>
          </p:cNvPr>
          <p:cNvCxnSpPr>
            <a:cxnSpLocks/>
          </p:cNvCxnSpPr>
          <p:nvPr/>
        </p:nvCxnSpPr>
        <p:spPr>
          <a:xfrm flipV="1">
            <a:off x="2243206" y="1895395"/>
            <a:ext cx="0" cy="36682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CA62CB-8C6F-7C4E-9223-21EED4EE48D0}"/>
              </a:ext>
            </a:extLst>
          </p:cNvPr>
          <p:cNvCxnSpPr>
            <a:cxnSpLocks/>
          </p:cNvCxnSpPr>
          <p:nvPr/>
        </p:nvCxnSpPr>
        <p:spPr>
          <a:xfrm flipV="1">
            <a:off x="2974726" y="1895395"/>
            <a:ext cx="0" cy="36682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523E83-F017-DA4F-92FE-6C0022DE8D76}"/>
              </a:ext>
            </a:extLst>
          </p:cNvPr>
          <p:cNvGrpSpPr/>
          <p:nvPr/>
        </p:nvGrpSpPr>
        <p:grpSpPr>
          <a:xfrm>
            <a:off x="5810183" y="1915356"/>
            <a:ext cx="731520" cy="366824"/>
            <a:chOff x="925793" y="1105010"/>
            <a:chExt cx="731520" cy="36682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D79238-640E-4C42-8190-4CDE2BF45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5793" y="1105010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6137CF-859F-5341-8CD8-44916DDFF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793" y="11050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C0E043A-4C49-154C-8E26-8C7CA8B36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7313" y="11050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3785C4-4C2E-A942-B9FC-290B32615A20}"/>
              </a:ext>
            </a:extLst>
          </p:cNvPr>
          <p:cNvCxnSpPr>
            <a:cxnSpLocks/>
          </p:cNvCxnSpPr>
          <p:nvPr/>
        </p:nvCxnSpPr>
        <p:spPr>
          <a:xfrm flipH="1">
            <a:off x="6541703" y="2279201"/>
            <a:ext cx="73152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9AB85A-9A82-7043-8F3B-507C88EEAA23}"/>
              </a:ext>
            </a:extLst>
          </p:cNvPr>
          <p:cNvCxnSpPr>
            <a:cxnSpLocks/>
          </p:cNvCxnSpPr>
          <p:nvPr/>
        </p:nvCxnSpPr>
        <p:spPr>
          <a:xfrm flipH="1">
            <a:off x="7273223" y="2279201"/>
            <a:ext cx="73152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CE3E0F-FA17-264A-A176-890C3696318D}"/>
              </a:ext>
            </a:extLst>
          </p:cNvPr>
          <p:cNvCxnSpPr>
            <a:cxnSpLocks/>
          </p:cNvCxnSpPr>
          <p:nvPr/>
        </p:nvCxnSpPr>
        <p:spPr>
          <a:xfrm flipH="1">
            <a:off x="8004742" y="1918675"/>
            <a:ext cx="73152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B58BDD-F885-B340-B1EF-228A54F8D284}"/>
              </a:ext>
            </a:extLst>
          </p:cNvPr>
          <p:cNvCxnSpPr>
            <a:cxnSpLocks/>
          </p:cNvCxnSpPr>
          <p:nvPr/>
        </p:nvCxnSpPr>
        <p:spPr>
          <a:xfrm flipV="1">
            <a:off x="8004742" y="1918675"/>
            <a:ext cx="0" cy="36682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561DCA-FD4A-F74F-8C92-AFD553F0CE80}"/>
              </a:ext>
            </a:extLst>
          </p:cNvPr>
          <p:cNvCxnSpPr>
            <a:cxnSpLocks/>
          </p:cNvCxnSpPr>
          <p:nvPr/>
        </p:nvCxnSpPr>
        <p:spPr>
          <a:xfrm flipH="1">
            <a:off x="8736262" y="1918675"/>
            <a:ext cx="73152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54AC15-5D93-5047-B6B9-4A20A2039203}"/>
              </a:ext>
            </a:extLst>
          </p:cNvPr>
          <p:cNvSpPr txBox="1"/>
          <p:nvPr/>
        </p:nvSpPr>
        <p:spPr>
          <a:xfrm>
            <a:off x="6756620" y="136368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EFA6B1-7B27-F149-B62B-0E24F0112A08}"/>
              </a:ext>
            </a:extLst>
          </p:cNvPr>
          <p:cNvSpPr txBox="1"/>
          <p:nvPr/>
        </p:nvSpPr>
        <p:spPr>
          <a:xfrm>
            <a:off x="6025100" y="1363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F8E82F-1A97-914B-953A-E7B02510A4C4}"/>
              </a:ext>
            </a:extLst>
          </p:cNvPr>
          <p:cNvSpPr txBox="1"/>
          <p:nvPr/>
        </p:nvSpPr>
        <p:spPr>
          <a:xfrm>
            <a:off x="7488140" y="136368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D6DB94-EEDC-564D-B0AD-98B13CC40176}"/>
              </a:ext>
            </a:extLst>
          </p:cNvPr>
          <p:cNvSpPr txBox="1"/>
          <p:nvPr/>
        </p:nvSpPr>
        <p:spPr>
          <a:xfrm>
            <a:off x="8115786" y="1363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370115-5C83-2D41-88B7-0105BC98592D}"/>
              </a:ext>
            </a:extLst>
          </p:cNvPr>
          <p:cNvSpPr txBox="1"/>
          <p:nvPr/>
        </p:nvSpPr>
        <p:spPr>
          <a:xfrm>
            <a:off x="10416166" y="1370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83837C-BA89-FE4B-A91E-2B7B98A91F2F}"/>
              </a:ext>
            </a:extLst>
          </p:cNvPr>
          <p:cNvSpPr txBox="1"/>
          <p:nvPr/>
        </p:nvSpPr>
        <p:spPr>
          <a:xfrm>
            <a:off x="9055052" y="1363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C3409C-C390-F948-AB1F-57C761AC98B0}"/>
              </a:ext>
            </a:extLst>
          </p:cNvPr>
          <p:cNvCxnSpPr>
            <a:cxnSpLocks/>
          </p:cNvCxnSpPr>
          <p:nvPr/>
        </p:nvCxnSpPr>
        <p:spPr>
          <a:xfrm flipH="1">
            <a:off x="9467782" y="2279201"/>
            <a:ext cx="73152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CB3BE5-EBD1-6B44-B132-5EBACEB09DEE}"/>
              </a:ext>
            </a:extLst>
          </p:cNvPr>
          <p:cNvGrpSpPr/>
          <p:nvPr/>
        </p:nvGrpSpPr>
        <p:grpSpPr>
          <a:xfrm>
            <a:off x="10210815" y="1912377"/>
            <a:ext cx="731520" cy="366824"/>
            <a:chOff x="925793" y="1105010"/>
            <a:chExt cx="731520" cy="36682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F5E5D1-A2ED-C14E-9FE4-429AA132B7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5793" y="1105010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275351-756F-5C44-894C-747271D28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793" y="11050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D5B70A-B50A-6546-90B5-FECA334D4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7313" y="11050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2CA63E-E5C7-B141-80CF-BB2A91AAE26E}"/>
              </a:ext>
            </a:extLst>
          </p:cNvPr>
          <p:cNvCxnSpPr>
            <a:cxnSpLocks/>
          </p:cNvCxnSpPr>
          <p:nvPr/>
        </p:nvCxnSpPr>
        <p:spPr>
          <a:xfrm flipV="1">
            <a:off x="9467782" y="1912377"/>
            <a:ext cx="0" cy="36682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9DF8C6C-649C-924E-BE07-246DA306DA6B}"/>
              </a:ext>
            </a:extLst>
          </p:cNvPr>
          <p:cNvSpPr txBox="1"/>
          <p:nvPr/>
        </p:nvSpPr>
        <p:spPr>
          <a:xfrm>
            <a:off x="9682699" y="136368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371D2C-D8CB-D146-98F1-4A5FFDCF23AB}"/>
              </a:ext>
            </a:extLst>
          </p:cNvPr>
          <p:cNvSpPr txBox="1"/>
          <p:nvPr/>
        </p:nvSpPr>
        <p:spPr>
          <a:xfrm>
            <a:off x="516086" y="2093539"/>
            <a:ext cx="10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“On-Off”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57506DD-CEB9-7A4C-B742-4E23DDADCACE}"/>
              </a:ext>
            </a:extLst>
          </p:cNvPr>
          <p:cNvCxnSpPr>
            <a:cxnSpLocks/>
          </p:cNvCxnSpPr>
          <p:nvPr/>
        </p:nvCxnSpPr>
        <p:spPr>
          <a:xfrm rot="5400000">
            <a:off x="8460023" y="1230417"/>
            <a:ext cx="0" cy="5715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E282562-190B-7A40-81F4-647676E05E7D}"/>
              </a:ext>
            </a:extLst>
          </p:cNvPr>
          <p:cNvGrpSpPr/>
          <p:nvPr/>
        </p:nvGrpSpPr>
        <p:grpSpPr>
          <a:xfrm>
            <a:off x="5770346" y="3724072"/>
            <a:ext cx="731520" cy="366824"/>
            <a:chOff x="925793" y="1105010"/>
            <a:chExt cx="731520" cy="36682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6D11B6-14CB-0647-BAA9-370D4A8402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5793" y="1105010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8975FA-9FBC-FB40-8196-2D1FD8D0F8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793" y="11050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E78FC50-CD14-364D-A343-8AD7CC127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7313" y="11050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99D4678-4B40-554A-90FB-2BD2BFAE0C03}"/>
              </a:ext>
            </a:extLst>
          </p:cNvPr>
          <p:cNvCxnSpPr>
            <a:cxnSpLocks/>
          </p:cNvCxnSpPr>
          <p:nvPr/>
        </p:nvCxnSpPr>
        <p:spPr>
          <a:xfrm flipH="1">
            <a:off x="7964905" y="3727391"/>
            <a:ext cx="73152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1DADCC5-67FE-C144-99EF-F0131AE615D7}"/>
              </a:ext>
            </a:extLst>
          </p:cNvPr>
          <p:cNvCxnSpPr>
            <a:cxnSpLocks/>
          </p:cNvCxnSpPr>
          <p:nvPr/>
        </p:nvCxnSpPr>
        <p:spPr>
          <a:xfrm flipV="1">
            <a:off x="7964905" y="3727391"/>
            <a:ext cx="0" cy="36682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CAEEE9-9A0D-1C4C-A39B-BF2D44B14C71}"/>
              </a:ext>
            </a:extLst>
          </p:cNvPr>
          <p:cNvCxnSpPr>
            <a:cxnSpLocks/>
          </p:cNvCxnSpPr>
          <p:nvPr/>
        </p:nvCxnSpPr>
        <p:spPr>
          <a:xfrm flipH="1">
            <a:off x="8696425" y="3727391"/>
            <a:ext cx="73152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72FB7B4-C28C-8541-AFDF-452E82925C70}"/>
              </a:ext>
            </a:extLst>
          </p:cNvPr>
          <p:cNvGrpSpPr/>
          <p:nvPr/>
        </p:nvGrpSpPr>
        <p:grpSpPr>
          <a:xfrm>
            <a:off x="10170978" y="3721093"/>
            <a:ext cx="731520" cy="366824"/>
            <a:chOff x="925793" y="1105010"/>
            <a:chExt cx="731520" cy="366824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E513FC9-FDEA-BD42-B05A-21781CA68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5793" y="1105010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D83F4E4-FC93-604A-B66E-C452C2DAD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793" y="11050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64E3AD7-1F2B-7243-A6F8-CC1B91F6E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7313" y="11050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08F9CD2-4811-5744-A001-47B2E80A8D6D}"/>
              </a:ext>
            </a:extLst>
          </p:cNvPr>
          <p:cNvCxnSpPr>
            <a:cxnSpLocks/>
          </p:cNvCxnSpPr>
          <p:nvPr/>
        </p:nvCxnSpPr>
        <p:spPr>
          <a:xfrm flipV="1">
            <a:off x="9427945" y="3721093"/>
            <a:ext cx="0" cy="36682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914CBC-1760-3842-B521-18CE576B0BF6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14407" y="4466864"/>
            <a:ext cx="73152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519F1A2-E03F-EE42-88DC-3C08294D56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07244" y="4093555"/>
            <a:ext cx="0" cy="36682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DCB4CF0-0B01-D74F-81C1-5A6677FF119B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33385" y="4466864"/>
            <a:ext cx="73152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05448D-C91F-CD44-A1B6-F53E02FDF7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62109" y="4087917"/>
            <a:ext cx="0" cy="36682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A2810B-FBA3-8149-A8CC-3737F4F42A31}"/>
              </a:ext>
            </a:extLst>
          </p:cNvPr>
          <p:cNvSpPr txBox="1"/>
          <p:nvPr/>
        </p:nvSpPr>
        <p:spPr>
          <a:xfrm>
            <a:off x="493932" y="3839855"/>
            <a:ext cx="126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“Antipodal”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953ACD-FB58-BC49-9480-541ECEDFF54F}"/>
              </a:ext>
            </a:extLst>
          </p:cNvPr>
          <p:cNvCxnSpPr>
            <a:cxnSpLocks/>
          </p:cNvCxnSpPr>
          <p:nvPr/>
        </p:nvCxnSpPr>
        <p:spPr>
          <a:xfrm rot="10800000" flipH="1">
            <a:off x="9426488" y="4463098"/>
            <a:ext cx="73152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A12B16C-4C07-104C-BFA0-C9F5C26C8A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64493" y="4096274"/>
            <a:ext cx="0" cy="36682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0A6D8BE-DFFC-7C4B-BA9D-915219382C4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26488" y="4096274"/>
            <a:ext cx="0" cy="36682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F766A8-945F-2F41-AF43-5C878D604D24}"/>
              </a:ext>
            </a:extLst>
          </p:cNvPr>
          <p:cNvSpPr txBox="1"/>
          <p:nvPr/>
        </p:nvSpPr>
        <p:spPr>
          <a:xfrm>
            <a:off x="5211805" y="353922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+V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2828D06-3E17-174F-AF81-4D8A2508E7E1}"/>
              </a:ext>
            </a:extLst>
          </p:cNvPr>
          <p:cNvSpPr txBox="1"/>
          <p:nvPr/>
        </p:nvSpPr>
        <p:spPr>
          <a:xfrm>
            <a:off x="5226173" y="4260273"/>
            <a:ext cx="38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98485A-8B67-6448-9763-294E64B76BBA}"/>
              </a:ext>
            </a:extLst>
          </p:cNvPr>
          <p:cNvSpPr txBox="1"/>
          <p:nvPr/>
        </p:nvSpPr>
        <p:spPr>
          <a:xfrm>
            <a:off x="5311131" y="3899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CA051C-57B2-CA4D-AAF7-4AE25BC00A04}"/>
              </a:ext>
            </a:extLst>
          </p:cNvPr>
          <p:cNvSpPr txBox="1"/>
          <p:nvPr/>
        </p:nvSpPr>
        <p:spPr>
          <a:xfrm>
            <a:off x="5213493" y="173301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+V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B137FFE-7C03-C543-B305-7B8C22A85A5B}"/>
              </a:ext>
            </a:extLst>
          </p:cNvPr>
          <p:cNvSpPr txBox="1"/>
          <p:nvPr/>
        </p:nvSpPr>
        <p:spPr>
          <a:xfrm>
            <a:off x="5227861" y="2454064"/>
            <a:ext cx="38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-V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F5EC4BB-8C76-A04C-8824-27413F6C2D2A}"/>
              </a:ext>
            </a:extLst>
          </p:cNvPr>
          <p:cNvSpPr txBox="1"/>
          <p:nvPr/>
        </p:nvSpPr>
        <p:spPr>
          <a:xfrm>
            <a:off x="5312819" y="2093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EDC9A4-4ABF-2E4D-945B-078EC5735E42}"/>
              </a:ext>
            </a:extLst>
          </p:cNvPr>
          <p:cNvSpPr txBox="1"/>
          <p:nvPr/>
        </p:nvSpPr>
        <p:spPr>
          <a:xfrm>
            <a:off x="2695436" y="2279186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F8376A-2664-474B-95E5-5A58E39D9A99}"/>
              </a:ext>
            </a:extLst>
          </p:cNvPr>
          <p:cNvSpPr txBox="1"/>
          <p:nvPr/>
        </p:nvSpPr>
        <p:spPr>
          <a:xfrm>
            <a:off x="1884875" y="2280293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-T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2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D6ED23A-966C-DD47-8E4A-0BAE85C92919}"/>
              </a:ext>
            </a:extLst>
          </p:cNvPr>
          <p:cNvCxnSpPr>
            <a:cxnSpLocks/>
          </p:cNvCxnSpPr>
          <p:nvPr/>
        </p:nvCxnSpPr>
        <p:spPr>
          <a:xfrm>
            <a:off x="6156371" y="4026838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15C47B7-24D3-594F-82B4-6475CB7279D8}"/>
              </a:ext>
            </a:extLst>
          </p:cNvPr>
          <p:cNvCxnSpPr>
            <a:cxnSpLocks/>
          </p:cNvCxnSpPr>
          <p:nvPr/>
        </p:nvCxnSpPr>
        <p:spPr>
          <a:xfrm>
            <a:off x="6880167" y="4024265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5ACD33D-BA0C-DE45-91A6-09F7A03CE43A}"/>
              </a:ext>
            </a:extLst>
          </p:cNvPr>
          <p:cNvCxnSpPr>
            <a:cxnSpLocks/>
          </p:cNvCxnSpPr>
          <p:nvPr/>
        </p:nvCxnSpPr>
        <p:spPr>
          <a:xfrm>
            <a:off x="7603963" y="4021692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62C047E-B987-C74F-BE74-F5E890A99E0D}"/>
              </a:ext>
            </a:extLst>
          </p:cNvPr>
          <p:cNvCxnSpPr>
            <a:cxnSpLocks/>
          </p:cNvCxnSpPr>
          <p:nvPr/>
        </p:nvCxnSpPr>
        <p:spPr>
          <a:xfrm>
            <a:off x="8327759" y="4019119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97A3041-2435-F84F-BAA7-2BEDB42E645D}"/>
              </a:ext>
            </a:extLst>
          </p:cNvPr>
          <p:cNvCxnSpPr>
            <a:cxnSpLocks/>
          </p:cNvCxnSpPr>
          <p:nvPr/>
        </p:nvCxnSpPr>
        <p:spPr>
          <a:xfrm>
            <a:off x="9051555" y="4016546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4D2BCCE-2F94-4440-A5DE-254F6BD3349C}"/>
              </a:ext>
            </a:extLst>
          </p:cNvPr>
          <p:cNvCxnSpPr>
            <a:cxnSpLocks/>
          </p:cNvCxnSpPr>
          <p:nvPr/>
        </p:nvCxnSpPr>
        <p:spPr>
          <a:xfrm>
            <a:off x="9810251" y="4013973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722DF6C-67F7-CC46-9677-7DE16E20F30F}"/>
              </a:ext>
            </a:extLst>
          </p:cNvPr>
          <p:cNvCxnSpPr>
            <a:cxnSpLocks/>
          </p:cNvCxnSpPr>
          <p:nvPr/>
        </p:nvCxnSpPr>
        <p:spPr>
          <a:xfrm>
            <a:off x="10554987" y="4011400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165B267-CA2D-8C40-99D1-8EC3B5CB0909}"/>
              </a:ext>
            </a:extLst>
          </p:cNvPr>
          <p:cNvSpPr txBox="1"/>
          <p:nvPr/>
        </p:nvSpPr>
        <p:spPr>
          <a:xfrm>
            <a:off x="4797536" y="429319"/>
            <a:ext cx="259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 Return-to-Zero (NRZ)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BFFFF0E-A8C9-A544-98B1-86602D88C7F6}"/>
              </a:ext>
            </a:extLst>
          </p:cNvPr>
          <p:cNvCxnSpPr>
            <a:cxnSpLocks/>
          </p:cNvCxnSpPr>
          <p:nvPr/>
        </p:nvCxnSpPr>
        <p:spPr>
          <a:xfrm>
            <a:off x="4230175" y="1528572"/>
            <a:ext cx="0" cy="73364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DB0070B-7EA4-2C4D-8EA0-9782D9C6BE54}"/>
              </a:ext>
            </a:extLst>
          </p:cNvPr>
          <p:cNvCxnSpPr>
            <a:cxnSpLocks/>
          </p:cNvCxnSpPr>
          <p:nvPr/>
        </p:nvCxnSpPr>
        <p:spPr>
          <a:xfrm rot="5400000">
            <a:off x="4230175" y="1530699"/>
            <a:ext cx="0" cy="14630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FE4B95C8-6D3F-5844-AE6C-4AC1D9F37040}"/>
              </a:ext>
            </a:extLst>
          </p:cNvPr>
          <p:cNvSpPr txBox="1"/>
          <p:nvPr/>
        </p:nvSpPr>
        <p:spPr>
          <a:xfrm>
            <a:off x="4316645" y="2279186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54A3C5F-76BC-0944-8BE5-78D89E75DE18}"/>
              </a:ext>
            </a:extLst>
          </p:cNvPr>
          <p:cNvSpPr txBox="1"/>
          <p:nvPr/>
        </p:nvSpPr>
        <p:spPr>
          <a:xfrm>
            <a:off x="3506084" y="2280293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-T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2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618B0FC-495A-764C-AC42-8776478E998A}"/>
              </a:ext>
            </a:extLst>
          </p:cNvPr>
          <p:cNvCxnSpPr>
            <a:cxnSpLocks/>
          </p:cNvCxnSpPr>
          <p:nvPr/>
        </p:nvCxnSpPr>
        <p:spPr>
          <a:xfrm flipH="1">
            <a:off x="3864415" y="2267921"/>
            <a:ext cx="73152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DF4D9853-FE0B-8340-9626-0BB9F715AA0B}"/>
              </a:ext>
            </a:extLst>
          </p:cNvPr>
          <p:cNvSpPr txBox="1"/>
          <p:nvPr/>
        </p:nvSpPr>
        <p:spPr>
          <a:xfrm>
            <a:off x="4079332" y="102655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7041E93-0222-3D42-A810-66F73ED099E9}"/>
              </a:ext>
            </a:extLst>
          </p:cNvPr>
          <p:cNvSpPr txBox="1"/>
          <p:nvPr/>
        </p:nvSpPr>
        <p:spPr>
          <a:xfrm>
            <a:off x="2458123" y="1026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41DAA0E-722B-C048-85CF-1829B50A307D}"/>
              </a:ext>
            </a:extLst>
          </p:cNvPr>
          <p:cNvCxnSpPr>
            <a:cxnSpLocks/>
          </p:cNvCxnSpPr>
          <p:nvPr/>
        </p:nvCxnSpPr>
        <p:spPr>
          <a:xfrm>
            <a:off x="2659768" y="3289620"/>
            <a:ext cx="0" cy="73364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FFB3349-CD39-5544-8A7E-7F2EDB405890}"/>
              </a:ext>
            </a:extLst>
          </p:cNvPr>
          <p:cNvCxnSpPr>
            <a:cxnSpLocks/>
          </p:cNvCxnSpPr>
          <p:nvPr/>
        </p:nvCxnSpPr>
        <p:spPr>
          <a:xfrm flipH="1">
            <a:off x="2294008" y="3656443"/>
            <a:ext cx="73152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15D95D2-F249-EF4A-A10B-BD3BB8B83C0F}"/>
              </a:ext>
            </a:extLst>
          </p:cNvPr>
          <p:cNvCxnSpPr>
            <a:cxnSpLocks/>
          </p:cNvCxnSpPr>
          <p:nvPr/>
        </p:nvCxnSpPr>
        <p:spPr>
          <a:xfrm flipV="1">
            <a:off x="2294008" y="3656443"/>
            <a:ext cx="0" cy="36682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9367766-FA4D-7B46-ABE6-4C8FE1E17FF5}"/>
              </a:ext>
            </a:extLst>
          </p:cNvPr>
          <p:cNvCxnSpPr>
            <a:cxnSpLocks/>
          </p:cNvCxnSpPr>
          <p:nvPr/>
        </p:nvCxnSpPr>
        <p:spPr>
          <a:xfrm flipV="1">
            <a:off x="3025528" y="3656443"/>
            <a:ext cx="0" cy="36682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2B1BA8A-3F92-E84F-BD35-548A2AC486B8}"/>
              </a:ext>
            </a:extLst>
          </p:cNvPr>
          <p:cNvCxnSpPr>
            <a:cxnSpLocks/>
          </p:cNvCxnSpPr>
          <p:nvPr/>
        </p:nvCxnSpPr>
        <p:spPr>
          <a:xfrm rot="5400000">
            <a:off x="2659768" y="3291747"/>
            <a:ext cx="0" cy="14630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FB820E75-32FA-BD47-BC9C-3278C896FB0E}"/>
              </a:ext>
            </a:extLst>
          </p:cNvPr>
          <p:cNvSpPr txBox="1"/>
          <p:nvPr/>
        </p:nvSpPr>
        <p:spPr>
          <a:xfrm>
            <a:off x="2746238" y="4040234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7CB9DDC-72ED-5045-A203-956F25C79CE5}"/>
              </a:ext>
            </a:extLst>
          </p:cNvPr>
          <p:cNvSpPr txBox="1"/>
          <p:nvPr/>
        </p:nvSpPr>
        <p:spPr>
          <a:xfrm>
            <a:off x="1935677" y="4041341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-T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2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BA57378-77B8-274C-ABD9-656219994332}"/>
              </a:ext>
            </a:extLst>
          </p:cNvPr>
          <p:cNvSpPr txBox="1"/>
          <p:nvPr/>
        </p:nvSpPr>
        <p:spPr>
          <a:xfrm>
            <a:off x="2508925" y="2787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F0D7B0-45A2-9A4B-A5F3-443152B4CE95}"/>
              </a:ext>
            </a:extLst>
          </p:cNvPr>
          <p:cNvCxnSpPr>
            <a:cxnSpLocks/>
          </p:cNvCxnSpPr>
          <p:nvPr/>
        </p:nvCxnSpPr>
        <p:spPr>
          <a:xfrm>
            <a:off x="4234636" y="3290007"/>
            <a:ext cx="0" cy="73364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BF0B520-F4B1-BF49-AD4E-70C7127A05C3}"/>
              </a:ext>
            </a:extLst>
          </p:cNvPr>
          <p:cNvGrpSpPr/>
          <p:nvPr/>
        </p:nvGrpSpPr>
        <p:grpSpPr>
          <a:xfrm rot="10800000">
            <a:off x="3868875" y="4021692"/>
            <a:ext cx="731520" cy="366824"/>
            <a:chOff x="2771596" y="3185152"/>
            <a:chExt cx="731520" cy="366824"/>
          </a:xfrm>
        </p:grpSpPr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514CDEA-9AD9-834A-86CA-F6A50D2746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596" y="3185152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D88E165-E9A2-D24B-B24C-9B405DC9B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1596" y="3185152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8F368CB1-B981-9D4B-B3B4-F886D1CC7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116" y="3185152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98749EEB-869F-3E45-BCBC-78D6F3909803}"/>
              </a:ext>
            </a:extLst>
          </p:cNvPr>
          <p:cNvCxnSpPr>
            <a:cxnSpLocks/>
          </p:cNvCxnSpPr>
          <p:nvPr/>
        </p:nvCxnSpPr>
        <p:spPr>
          <a:xfrm rot="5400000">
            <a:off x="4234636" y="3292134"/>
            <a:ext cx="0" cy="14630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4B25EA47-32CD-984D-B7FA-3B69CA5A78AE}"/>
              </a:ext>
            </a:extLst>
          </p:cNvPr>
          <p:cNvSpPr txBox="1"/>
          <p:nvPr/>
        </p:nvSpPr>
        <p:spPr>
          <a:xfrm>
            <a:off x="4321106" y="3629807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2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4FEC2AC-5BA9-044B-9AFF-08952C3CC5CB}"/>
              </a:ext>
            </a:extLst>
          </p:cNvPr>
          <p:cNvSpPr txBox="1"/>
          <p:nvPr/>
        </p:nvSpPr>
        <p:spPr>
          <a:xfrm>
            <a:off x="3510545" y="3630914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-T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9A77891-B4AF-9E4B-9835-8A3700D9EBA6}"/>
              </a:ext>
            </a:extLst>
          </p:cNvPr>
          <p:cNvSpPr txBox="1"/>
          <p:nvPr/>
        </p:nvSpPr>
        <p:spPr>
          <a:xfrm>
            <a:off x="4083793" y="2787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925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35CCC7-064E-FF48-B130-AB6A86F8E97A}"/>
              </a:ext>
            </a:extLst>
          </p:cNvPr>
          <p:cNvCxnSpPr>
            <a:cxnSpLocks/>
          </p:cNvCxnSpPr>
          <p:nvPr/>
        </p:nvCxnSpPr>
        <p:spPr>
          <a:xfrm>
            <a:off x="6168393" y="2219765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921BB6D-2D2C-0249-94C3-F74C1EDEB81A}"/>
              </a:ext>
            </a:extLst>
          </p:cNvPr>
          <p:cNvCxnSpPr>
            <a:cxnSpLocks/>
          </p:cNvCxnSpPr>
          <p:nvPr/>
        </p:nvCxnSpPr>
        <p:spPr>
          <a:xfrm>
            <a:off x="6892189" y="2217192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90BB26A-9E6A-D646-A0AF-8443D0DE131D}"/>
              </a:ext>
            </a:extLst>
          </p:cNvPr>
          <p:cNvCxnSpPr>
            <a:cxnSpLocks/>
          </p:cNvCxnSpPr>
          <p:nvPr/>
        </p:nvCxnSpPr>
        <p:spPr>
          <a:xfrm>
            <a:off x="7615985" y="2214619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2A1183-3539-404F-8828-F635073C4589}"/>
              </a:ext>
            </a:extLst>
          </p:cNvPr>
          <p:cNvCxnSpPr>
            <a:cxnSpLocks/>
          </p:cNvCxnSpPr>
          <p:nvPr/>
        </p:nvCxnSpPr>
        <p:spPr>
          <a:xfrm>
            <a:off x="8339781" y="2212046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EEC7F9E-7745-C24A-85B8-4A5CC33ED8FC}"/>
              </a:ext>
            </a:extLst>
          </p:cNvPr>
          <p:cNvCxnSpPr>
            <a:cxnSpLocks/>
          </p:cNvCxnSpPr>
          <p:nvPr/>
        </p:nvCxnSpPr>
        <p:spPr>
          <a:xfrm>
            <a:off x="9063577" y="2209473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E6D12C5-1F1A-B343-9A6B-4602F832D27A}"/>
              </a:ext>
            </a:extLst>
          </p:cNvPr>
          <p:cNvCxnSpPr>
            <a:cxnSpLocks/>
          </p:cNvCxnSpPr>
          <p:nvPr/>
        </p:nvCxnSpPr>
        <p:spPr>
          <a:xfrm>
            <a:off x="9822273" y="2206900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86417E-2951-3447-ADBD-015CE3C62F5D}"/>
              </a:ext>
            </a:extLst>
          </p:cNvPr>
          <p:cNvCxnSpPr>
            <a:cxnSpLocks/>
          </p:cNvCxnSpPr>
          <p:nvPr/>
        </p:nvCxnSpPr>
        <p:spPr>
          <a:xfrm>
            <a:off x="10567009" y="2204327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CDAE29-54E9-6F4A-BF7E-103BC70492B7}"/>
              </a:ext>
            </a:extLst>
          </p:cNvPr>
          <p:cNvCxnSpPr>
            <a:cxnSpLocks/>
          </p:cNvCxnSpPr>
          <p:nvPr/>
        </p:nvCxnSpPr>
        <p:spPr>
          <a:xfrm>
            <a:off x="2608966" y="1528572"/>
            <a:ext cx="0" cy="73364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4E89AC-CFE1-EA4F-9752-99BE21548419}"/>
              </a:ext>
            </a:extLst>
          </p:cNvPr>
          <p:cNvCxnSpPr>
            <a:cxnSpLocks/>
          </p:cNvCxnSpPr>
          <p:nvPr/>
        </p:nvCxnSpPr>
        <p:spPr>
          <a:xfrm rot="5400000">
            <a:off x="2608966" y="1530699"/>
            <a:ext cx="0" cy="14630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0219CD-1A78-0341-B53D-214AD9A4BE55}"/>
              </a:ext>
            </a:extLst>
          </p:cNvPr>
          <p:cNvCxnSpPr>
            <a:cxnSpLocks/>
          </p:cNvCxnSpPr>
          <p:nvPr/>
        </p:nvCxnSpPr>
        <p:spPr>
          <a:xfrm rot="5400000">
            <a:off x="8499860" y="-578299"/>
            <a:ext cx="0" cy="5715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3785C4-4C2E-A942-B9FC-290B32615A20}"/>
              </a:ext>
            </a:extLst>
          </p:cNvPr>
          <p:cNvCxnSpPr>
            <a:cxnSpLocks/>
          </p:cNvCxnSpPr>
          <p:nvPr/>
        </p:nvCxnSpPr>
        <p:spPr>
          <a:xfrm flipH="1">
            <a:off x="6541703" y="2279201"/>
            <a:ext cx="73152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9AB85A-9A82-7043-8F3B-507C88EEAA23}"/>
              </a:ext>
            </a:extLst>
          </p:cNvPr>
          <p:cNvCxnSpPr>
            <a:cxnSpLocks/>
          </p:cNvCxnSpPr>
          <p:nvPr/>
        </p:nvCxnSpPr>
        <p:spPr>
          <a:xfrm flipH="1">
            <a:off x="7273223" y="2279201"/>
            <a:ext cx="73152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54AC15-5D93-5047-B6B9-4A20A2039203}"/>
              </a:ext>
            </a:extLst>
          </p:cNvPr>
          <p:cNvSpPr txBox="1"/>
          <p:nvPr/>
        </p:nvSpPr>
        <p:spPr>
          <a:xfrm>
            <a:off x="6756620" y="136368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EFA6B1-7B27-F149-B62B-0E24F0112A08}"/>
              </a:ext>
            </a:extLst>
          </p:cNvPr>
          <p:cNvSpPr txBox="1"/>
          <p:nvPr/>
        </p:nvSpPr>
        <p:spPr>
          <a:xfrm>
            <a:off x="6025100" y="1363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F8E82F-1A97-914B-953A-E7B02510A4C4}"/>
              </a:ext>
            </a:extLst>
          </p:cNvPr>
          <p:cNvSpPr txBox="1"/>
          <p:nvPr/>
        </p:nvSpPr>
        <p:spPr>
          <a:xfrm>
            <a:off x="7488140" y="136368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D6DB94-EEDC-564D-B0AD-98B13CC40176}"/>
              </a:ext>
            </a:extLst>
          </p:cNvPr>
          <p:cNvSpPr txBox="1"/>
          <p:nvPr/>
        </p:nvSpPr>
        <p:spPr>
          <a:xfrm>
            <a:off x="8115786" y="1363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370115-5C83-2D41-88B7-0105BC98592D}"/>
              </a:ext>
            </a:extLst>
          </p:cNvPr>
          <p:cNvSpPr txBox="1"/>
          <p:nvPr/>
        </p:nvSpPr>
        <p:spPr>
          <a:xfrm>
            <a:off x="10416166" y="1370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83837C-BA89-FE4B-A91E-2B7B98A91F2F}"/>
              </a:ext>
            </a:extLst>
          </p:cNvPr>
          <p:cNvSpPr txBox="1"/>
          <p:nvPr/>
        </p:nvSpPr>
        <p:spPr>
          <a:xfrm>
            <a:off x="9055052" y="1363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C3409C-C390-F948-AB1F-57C761AC98B0}"/>
              </a:ext>
            </a:extLst>
          </p:cNvPr>
          <p:cNvCxnSpPr>
            <a:cxnSpLocks/>
          </p:cNvCxnSpPr>
          <p:nvPr/>
        </p:nvCxnSpPr>
        <p:spPr>
          <a:xfrm flipH="1">
            <a:off x="9467782" y="2279201"/>
            <a:ext cx="73152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9DF8C6C-649C-924E-BE07-246DA306DA6B}"/>
              </a:ext>
            </a:extLst>
          </p:cNvPr>
          <p:cNvSpPr txBox="1"/>
          <p:nvPr/>
        </p:nvSpPr>
        <p:spPr>
          <a:xfrm>
            <a:off x="9682699" y="136368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371D2C-D8CB-D146-98F1-4A5FFDCF23AB}"/>
              </a:ext>
            </a:extLst>
          </p:cNvPr>
          <p:cNvSpPr txBox="1"/>
          <p:nvPr/>
        </p:nvSpPr>
        <p:spPr>
          <a:xfrm>
            <a:off x="666730" y="2076060"/>
            <a:ext cx="10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“On-Off”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57506DD-CEB9-7A4C-B742-4E23DDADCACE}"/>
              </a:ext>
            </a:extLst>
          </p:cNvPr>
          <p:cNvCxnSpPr>
            <a:cxnSpLocks/>
          </p:cNvCxnSpPr>
          <p:nvPr/>
        </p:nvCxnSpPr>
        <p:spPr>
          <a:xfrm rot="5400000">
            <a:off x="8460023" y="1230417"/>
            <a:ext cx="0" cy="5715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A2810B-FBA3-8149-A8CC-3737F4F42A31}"/>
              </a:ext>
            </a:extLst>
          </p:cNvPr>
          <p:cNvSpPr txBox="1"/>
          <p:nvPr/>
        </p:nvSpPr>
        <p:spPr>
          <a:xfrm>
            <a:off x="493932" y="3839855"/>
            <a:ext cx="126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“Antipodal”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F766A8-945F-2F41-AF43-5C878D604D24}"/>
              </a:ext>
            </a:extLst>
          </p:cNvPr>
          <p:cNvSpPr txBox="1"/>
          <p:nvPr/>
        </p:nvSpPr>
        <p:spPr>
          <a:xfrm>
            <a:off x="5211805" y="353922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+V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2828D06-3E17-174F-AF81-4D8A2508E7E1}"/>
              </a:ext>
            </a:extLst>
          </p:cNvPr>
          <p:cNvSpPr txBox="1"/>
          <p:nvPr/>
        </p:nvSpPr>
        <p:spPr>
          <a:xfrm>
            <a:off x="5226173" y="4260273"/>
            <a:ext cx="38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98485A-8B67-6448-9763-294E64B76BBA}"/>
              </a:ext>
            </a:extLst>
          </p:cNvPr>
          <p:cNvSpPr txBox="1"/>
          <p:nvPr/>
        </p:nvSpPr>
        <p:spPr>
          <a:xfrm>
            <a:off x="5311131" y="3899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CA051C-57B2-CA4D-AAF7-4AE25BC00A04}"/>
              </a:ext>
            </a:extLst>
          </p:cNvPr>
          <p:cNvSpPr txBox="1"/>
          <p:nvPr/>
        </p:nvSpPr>
        <p:spPr>
          <a:xfrm>
            <a:off x="5213493" y="173301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+V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B137FFE-7C03-C543-B305-7B8C22A85A5B}"/>
              </a:ext>
            </a:extLst>
          </p:cNvPr>
          <p:cNvSpPr txBox="1"/>
          <p:nvPr/>
        </p:nvSpPr>
        <p:spPr>
          <a:xfrm>
            <a:off x="5227861" y="2454064"/>
            <a:ext cx="38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-V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F5EC4BB-8C76-A04C-8824-27413F6C2D2A}"/>
              </a:ext>
            </a:extLst>
          </p:cNvPr>
          <p:cNvSpPr txBox="1"/>
          <p:nvPr/>
        </p:nvSpPr>
        <p:spPr>
          <a:xfrm>
            <a:off x="5312819" y="2093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EDC9A4-4ABF-2E4D-945B-078EC5735E42}"/>
              </a:ext>
            </a:extLst>
          </p:cNvPr>
          <p:cNvSpPr txBox="1"/>
          <p:nvPr/>
        </p:nvSpPr>
        <p:spPr>
          <a:xfrm>
            <a:off x="2695436" y="2279186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F8376A-2664-474B-95E5-5A58E39D9A99}"/>
              </a:ext>
            </a:extLst>
          </p:cNvPr>
          <p:cNvSpPr txBox="1"/>
          <p:nvPr/>
        </p:nvSpPr>
        <p:spPr>
          <a:xfrm>
            <a:off x="1884875" y="2280293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-T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2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D6ED23A-966C-DD47-8E4A-0BAE85C92919}"/>
              </a:ext>
            </a:extLst>
          </p:cNvPr>
          <p:cNvCxnSpPr>
            <a:cxnSpLocks/>
          </p:cNvCxnSpPr>
          <p:nvPr/>
        </p:nvCxnSpPr>
        <p:spPr>
          <a:xfrm>
            <a:off x="6156371" y="4026838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15C47B7-24D3-594F-82B4-6475CB7279D8}"/>
              </a:ext>
            </a:extLst>
          </p:cNvPr>
          <p:cNvCxnSpPr>
            <a:cxnSpLocks/>
          </p:cNvCxnSpPr>
          <p:nvPr/>
        </p:nvCxnSpPr>
        <p:spPr>
          <a:xfrm>
            <a:off x="6880167" y="4024265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5ACD33D-BA0C-DE45-91A6-09F7A03CE43A}"/>
              </a:ext>
            </a:extLst>
          </p:cNvPr>
          <p:cNvCxnSpPr>
            <a:cxnSpLocks/>
          </p:cNvCxnSpPr>
          <p:nvPr/>
        </p:nvCxnSpPr>
        <p:spPr>
          <a:xfrm>
            <a:off x="7603963" y="4021692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62C047E-B987-C74F-BE74-F5E890A99E0D}"/>
              </a:ext>
            </a:extLst>
          </p:cNvPr>
          <p:cNvCxnSpPr>
            <a:cxnSpLocks/>
          </p:cNvCxnSpPr>
          <p:nvPr/>
        </p:nvCxnSpPr>
        <p:spPr>
          <a:xfrm>
            <a:off x="8327759" y="4019119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97A3041-2435-F84F-BAA7-2BEDB42E645D}"/>
              </a:ext>
            </a:extLst>
          </p:cNvPr>
          <p:cNvCxnSpPr>
            <a:cxnSpLocks/>
          </p:cNvCxnSpPr>
          <p:nvPr/>
        </p:nvCxnSpPr>
        <p:spPr>
          <a:xfrm>
            <a:off x="9051555" y="4016546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4D2BCCE-2F94-4440-A5DE-254F6BD3349C}"/>
              </a:ext>
            </a:extLst>
          </p:cNvPr>
          <p:cNvCxnSpPr>
            <a:cxnSpLocks/>
          </p:cNvCxnSpPr>
          <p:nvPr/>
        </p:nvCxnSpPr>
        <p:spPr>
          <a:xfrm>
            <a:off x="9810251" y="4013973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722DF6C-67F7-CC46-9677-7DE16E20F30F}"/>
              </a:ext>
            </a:extLst>
          </p:cNvPr>
          <p:cNvCxnSpPr>
            <a:cxnSpLocks/>
          </p:cNvCxnSpPr>
          <p:nvPr/>
        </p:nvCxnSpPr>
        <p:spPr>
          <a:xfrm>
            <a:off x="10554987" y="4011400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165B267-CA2D-8C40-99D1-8EC3B5CB0909}"/>
              </a:ext>
            </a:extLst>
          </p:cNvPr>
          <p:cNvSpPr txBox="1"/>
          <p:nvPr/>
        </p:nvSpPr>
        <p:spPr>
          <a:xfrm>
            <a:off x="4797536" y="429319"/>
            <a:ext cx="20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Return-to-Zero (RZ)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BFFFF0E-A8C9-A544-98B1-86602D88C7F6}"/>
              </a:ext>
            </a:extLst>
          </p:cNvPr>
          <p:cNvCxnSpPr>
            <a:cxnSpLocks/>
          </p:cNvCxnSpPr>
          <p:nvPr/>
        </p:nvCxnSpPr>
        <p:spPr>
          <a:xfrm>
            <a:off x="4230175" y="1528572"/>
            <a:ext cx="0" cy="73364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DB0070B-7EA4-2C4D-8EA0-9782D9C6BE54}"/>
              </a:ext>
            </a:extLst>
          </p:cNvPr>
          <p:cNvCxnSpPr>
            <a:cxnSpLocks/>
          </p:cNvCxnSpPr>
          <p:nvPr/>
        </p:nvCxnSpPr>
        <p:spPr>
          <a:xfrm rot="5400000">
            <a:off x="4230175" y="1530699"/>
            <a:ext cx="0" cy="14630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FE4B95C8-6D3F-5844-AE6C-4AC1D9F37040}"/>
              </a:ext>
            </a:extLst>
          </p:cNvPr>
          <p:cNvSpPr txBox="1"/>
          <p:nvPr/>
        </p:nvSpPr>
        <p:spPr>
          <a:xfrm>
            <a:off x="4316645" y="2279186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54A3C5F-76BC-0944-8BE5-78D89E75DE18}"/>
              </a:ext>
            </a:extLst>
          </p:cNvPr>
          <p:cNvSpPr txBox="1"/>
          <p:nvPr/>
        </p:nvSpPr>
        <p:spPr>
          <a:xfrm>
            <a:off x="3506084" y="2280293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-T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2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618B0FC-495A-764C-AC42-8776478E998A}"/>
              </a:ext>
            </a:extLst>
          </p:cNvPr>
          <p:cNvCxnSpPr>
            <a:cxnSpLocks/>
          </p:cNvCxnSpPr>
          <p:nvPr/>
        </p:nvCxnSpPr>
        <p:spPr>
          <a:xfrm flipH="1">
            <a:off x="3864415" y="2267921"/>
            <a:ext cx="73152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DF4D9853-FE0B-8340-9626-0BB9F715AA0B}"/>
              </a:ext>
            </a:extLst>
          </p:cNvPr>
          <p:cNvSpPr txBox="1"/>
          <p:nvPr/>
        </p:nvSpPr>
        <p:spPr>
          <a:xfrm>
            <a:off x="4079332" y="102655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7041E93-0222-3D42-A810-66F73ED099E9}"/>
              </a:ext>
            </a:extLst>
          </p:cNvPr>
          <p:cNvSpPr txBox="1"/>
          <p:nvPr/>
        </p:nvSpPr>
        <p:spPr>
          <a:xfrm>
            <a:off x="2458123" y="1026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41DAA0E-722B-C048-85CF-1829B50A307D}"/>
              </a:ext>
            </a:extLst>
          </p:cNvPr>
          <p:cNvCxnSpPr>
            <a:cxnSpLocks/>
          </p:cNvCxnSpPr>
          <p:nvPr/>
        </p:nvCxnSpPr>
        <p:spPr>
          <a:xfrm>
            <a:off x="2659768" y="3289620"/>
            <a:ext cx="0" cy="73364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2B1BA8A-3F92-E84F-BD35-548A2AC486B8}"/>
              </a:ext>
            </a:extLst>
          </p:cNvPr>
          <p:cNvCxnSpPr>
            <a:cxnSpLocks/>
          </p:cNvCxnSpPr>
          <p:nvPr/>
        </p:nvCxnSpPr>
        <p:spPr>
          <a:xfrm rot="5400000">
            <a:off x="2659768" y="3291747"/>
            <a:ext cx="0" cy="14630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FB820E75-32FA-BD47-BC9C-3278C896FB0E}"/>
              </a:ext>
            </a:extLst>
          </p:cNvPr>
          <p:cNvSpPr txBox="1"/>
          <p:nvPr/>
        </p:nvSpPr>
        <p:spPr>
          <a:xfrm>
            <a:off x="2746238" y="4040234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7CB9DDC-72ED-5045-A203-956F25C79CE5}"/>
              </a:ext>
            </a:extLst>
          </p:cNvPr>
          <p:cNvSpPr txBox="1"/>
          <p:nvPr/>
        </p:nvSpPr>
        <p:spPr>
          <a:xfrm>
            <a:off x="1935677" y="4041341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-T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2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BA57378-77B8-274C-ABD9-656219994332}"/>
              </a:ext>
            </a:extLst>
          </p:cNvPr>
          <p:cNvSpPr txBox="1"/>
          <p:nvPr/>
        </p:nvSpPr>
        <p:spPr>
          <a:xfrm>
            <a:off x="2508925" y="2787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F0D7B0-45A2-9A4B-A5F3-443152B4CE95}"/>
              </a:ext>
            </a:extLst>
          </p:cNvPr>
          <p:cNvCxnSpPr>
            <a:cxnSpLocks/>
          </p:cNvCxnSpPr>
          <p:nvPr/>
        </p:nvCxnSpPr>
        <p:spPr>
          <a:xfrm>
            <a:off x="4234636" y="3290007"/>
            <a:ext cx="0" cy="73364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98749EEB-869F-3E45-BCBC-78D6F3909803}"/>
              </a:ext>
            </a:extLst>
          </p:cNvPr>
          <p:cNvCxnSpPr>
            <a:cxnSpLocks/>
          </p:cNvCxnSpPr>
          <p:nvPr/>
        </p:nvCxnSpPr>
        <p:spPr>
          <a:xfrm rot="5400000">
            <a:off x="4234636" y="3292134"/>
            <a:ext cx="0" cy="14630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4B25EA47-32CD-984D-B7FA-3B69CA5A78AE}"/>
              </a:ext>
            </a:extLst>
          </p:cNvPr>
          <p:cNvSpPr txBox="1"/>
          <p:nvPr/>
        </p:nvSpPr>
        <p:spPr>
          <a:xfrm>
            <a:off x="4321106" y="3629807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2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4FEC2AC-5BA9-044B-9AFF-08952C3CC5CB}"/>
              </a:ext>
            </a:extLst>
          </p:cNvPr>
          <p:cNvSpPr txBox="1"/>
          <p:nvPr/>
        </p:nvSpPr>
        <p:spPr>
          <a:xfrm>
            <a:off x="3510545" y="3630914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-T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9A77891-B4AF-9E4B-9835-8A3700D9EBA6}"/>
              </a:ext>
            </a:extLst>
          </p:cNvPr>
          <p:cNvSpPr txBox="1"/>
          <p:nvPr/>
        </p:nvSpPr>
        <p:spPr>
          <a:xfrm>
            <a:off x="4083793" y="2787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C813FD-F956-5249-899D-C7F727984CC7}"/>
              </a:ext>
            </a:extLst>
          </p:cNvPr>
          <p:cNvGrpSpPr/>
          <p:nvPr/>
        </p:nvGrpSpPr>
        <p:grpSpPr>
          <a:xfrm>
            <a:off x="2243207" y="1895395"/>
            <a:ext cx="731519" cy="377039"/>
            <a:chOff x="2243207" y="1895395"/>
            <a:chExt cx="731519" cy="37703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F7D1868-A22F-8944-94F9-41ED661E84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8124" y="1895395"/>
              <a:ext cx="29646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CB50AB-69C0-6142-A4FF-31B9E7D64F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812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3CA62CB-8C6F-7C4E-9223-21EED4EE4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459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901B040-FDEF-D644-8192-28FFCE8FC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3207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836CF9C-E112-7F4A-8048-527A2E8B2B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9810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320B234-97F2-C84D-814B-25DEE2255256}"/>
              </a:ext>
            </a:extLst>
          </p:cNvPr>
          <p:cNvGrpSpPr/>
          <p:nvPr/>
        </p:nvGrpSpPr>
        <p:grpSpPr>
          <a:xfrm>
            <a:off x="2286252" y="3651334"/>
            <a:ext cx="731519" cy="377039"/>
            <a:chOff x="2243207" y="1895395"/>
            <a:chExt cx="731519" cy="377039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B4EA5AD-9EA9-4A45-BA76-0D3EC8FCD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8124" y="1895395"/>
              <a:ext cx="29646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C6C0198-8AAD-8248-A14D-9CD2F49B86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812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5B176C-5337-B841-A5C6-D066A9F3B8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459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488CF6F-CE35-3744-8759-58207C099A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3207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A594F88-0C76-FF4C-80EF-54AA771A36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9810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32EFE50-0D14-5B40-84CE-FA75D12A3588}"/>
              </a:ext>
            </a:extLst>
          </p:cNvPr>
          <p:cNvGrpSpPr/>
          <p:nvPr/>
        </p:nvGrpSpPr>
        <p:grpSpPr>
          <a:xfrm rot="10800000">
            <a:off x="3852180" y="4022975"/>
            <a:ext cx="731519" cy="377039"/>
            <a:chOff x="2243207" y="1895395"/>
            <a:chExt cx="731519" cy="377039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E496F3A-8AC6-E74B-999A-5E589081DF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8124" y="1895395"/>
              <a:ext cx="29646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9A00829-107B-CE49-B5C1-0A63FAEC5F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812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86E9B02-CD9A-E746-AF60-1284F1323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459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BEC1B98-065A-284D-9CF0-F52454927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3207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B166F8-AC4D-8A44-8901-2C01CCB67D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9810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BED55FB-EA4E-2145-A368-56AF438D32CA}"/>
              </a:ext>
            </a:extLst>
          </p:cNvPr>
          <p:cNvGrpSpPr/>
          <p:nvPr/>
        </p:nvGrpSpPr>
        <p:grpSpPr>
          <a:xfrm>
            <a:off x="5798643" y="1916736"/>
            <a:ext cx="731519" cy="377039"/>
            <a:chOff x="2243207" y="1895395"/>
            <a:chExt cx="731519" cy="377039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7D7EE63-2074-8549-86DE-6CA9BC7B77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8124" y="1895395"/>
              <a:ext cx="29646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7061691-4F22-1548-8F00-33EDD0741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812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9982808-A67C-3540-8918-EB7AC4C03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459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AEBF4A9-716F-F94A-9CD5-432ACCE9A1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3207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3AC23E5-8F3B-B047-9E89-0A070A5425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9810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3F2B309-94D2-8A40-9628-74E5164F57D3}"/>
              </a:ext>
            </a:extLst>
          </p:cNvPr>
          <p:cNvGrpSpPr/>
          <p:nvPr/>
        </p:nvGrpSpPr>
        <p:grpSpPr>
          <a:xfrm>
            <a:off x="7993355" y="1912077"/>
            <a:ext cx="731519" cy="377039"/>
            <a:chOff x="2243207" y="1895395"/>
            <a:chExt cx="731519" cy="377039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D71FBC1-26A3-5F4E-BF81-B70FD5588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8124" y="1895395"/>
              <a:ext cx="29646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8060449-136E-3E45-9E81-C8F33CB5F3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812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686B2E-DCF3-B34C-9F3A-F4382F9F9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459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3FAAB4A-32F7-8740-82BD-DAC9390E3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3207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FC898BF-8E86-3C47-9C2B-08A60CF740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9810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4BF4698-6C1F-D84B-840C-5EFC4C703B62}"/>
              </a:ext>
            </a:extLst>
          </p:cNvPr>
          <p:cNvGrpSpPr/>
          <p:nvPr/>
        </p:nvGrpSpPr>
        <p:grpSpPr>
          <a:xfrm>
            <a:off x="8699072" y="1917185"/>
            <a:ext cx="731519" cy="377039"/>
            <a:chOff x="2243207" y="1895395"/>
            <a:chExt cx="731519" cy="377039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15EBE6F-ECF5-2345-A4B0-BBEC324147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8124" y="1895395"/>
              <a:ext cx="29646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CD3AF4F-7B3A-0F4C-A475-B48F0ED47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812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75026A6-A427-114F-996A-E265E46970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459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18350D8-FAE2-B64A-984F-F766EEE4B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3207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892D511-34C1-1542-A07F-5B1AD6CD87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9810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CFE3303-63A5-0C4C-A27D-C37852700BFC}"/>
              </a:ext>
            </a:extLst>
          </p:cNvPr>
          <p:cNvGrpSpPr/>
          <p:nvPr/>
        </p:nvGrpSpPr>
        <p:grpSpPr>
          <a:xfrm>
            <a:off x="10195134" y="1910717"/>
            <a:ext cx="731519" cy="377039"/>
            <a:chOff x="2243207" y="1895395"/>
            <a:chExt cx="731519" cy="377039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8C0E5DC-CF4E-D94D-B711-A901047463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8124" y="1895395"/>
              <a:ext cx="29646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FB20D89-04FA-EA4C-BA8F-EE7508226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812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7B9D8CA-1C9B-854B-9B28-67EFCAE172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459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5EE618A-DAD9-0341-8343-E329CA3427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3207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FFD2BB1-C048-3B49-9F14-ABCE87E29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9810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063C5A7-1E2C-D644-A3F8-6CA2CECEF43B}"/>
              </a:ext>
            </a:extLst>
          </p:cNvPr>
          <p:cNvGrpSpPr/>
          <p:nvPr/>
        </p:nvGrpSpPr>
        <p:grpSpPr>
          <a:xfrm>
            <a:off x="5790611" y="3713451"/>
            <a:ext cx="731519" cy="377039"/>
            <a:chOff x="2243207" y="1895395"/>
            <a:chExt cx="731519" cy="377039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F8A47A-DC22-B443-ADDC-2A0577ECDC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8124" y="1895395"/>
              <a:ext cx="29646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0ED3740-1A34-AF44-B876-773E0022D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812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ED50DD9-68C7-4143-A494-C422B20EA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459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877E8BC8-C6C7-EB4D-9BEE-641682602E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3207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D16040C-52F6-4242-A44B-2C5376D7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9810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02217FD-7BD4-754A-9078-3ACF168D9712}"/>
              </a:ext>
            </a:extLst>
          </p:cNvPr>
          <p:cNvGrpSpPr/>
          <p:nvPr/>
        </p:nvGrpSpPr>
        <p:grpSpPr>
          <a:xfrm>
            <a:off x="7985323" y="3720367"/>
            <a:ext cx="731519" cy="377039"/>
            <a:chOff x="2243207" y="1895395"/>
            <a:chExt cx="731519" cy="377039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5A7F680-5C29-124D-AE30-8D7A31D9C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8124" y="1895395"/>
              <a:ext cx="29646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94CCDD8-1752-C24E-A1F5-4457BAA53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812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05FFF9A-0D7F-414B-9F0A-FD39FAE032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459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87ED13B-DCB8-EA41-A892-766D09D8C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3207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71E2FC8-7A70-0D4D-8916-F9521DB8F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9810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B3CBA11-6607-3146-9FF4-13B9CFC77C5A}"/>
              </a:ext>
            </a:extLst>
          </p:cNvPr>
          <p:cNvGrpSpPr/>
          <p:nvPr/>
        </p:nvGrpSpPr>
        <p:grpSpPr>
          <a:xfrm>
            <a:off x="8691040" y="3713900"/>
            <a:ext cx="731519" cy="377039"/>
            <a:chOff x="2243207" y="1895395"/>
            <a:chExt cx="731519" cy="377039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E4C443F-A1AD-E04B-9802-F86CC078D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8124" y="1895395"/>
              <a:ext cx="29646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DCC7E25-98AF-6C4D-985D-07CAD47A5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812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C76C158-E369-584E-AF8C-38E61111E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459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000E9E9-74F6-CC45-9BBA-7118DE4C43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3207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B977EC6-C52B-9B4A-BD6E-8F3EE58DAA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9810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5A1E073-CEFA-0D48-B206-66F1349727FF}"/>
              </a:ext>
            </a:extLst>
          </p:cNvPr>
          <p:cNvGrpSpPr/>
          <p:nvPr/>
        </p:nvGrpSpPr>
        <p:grpSpPr>
          <a:xfrm>
            <a:off x="10187102" y="3719007"/>
            <a:ext cx="731519" cy="377039"/>
            <a:chOff x="2243207" y="1895395"/>
            <a:chExt cx="731519" cy="377039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9B048412-8AD9-A648-9044-A5C9B179BA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8124" y="1895395"/>
              <a:ext cx="29646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39FB916-8531-1844-9681-07F355DB6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812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37EB826-308F-1A4A-AD72-7D8540B2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459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381F62D-081C-7D4A-81D8-3E483788C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3207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90F0FF2-2FDD-CF4E-B242-5C6D24017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9810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7B984CE-C5DE-8143-823F-0D4BB81D086A}"/>
              </a:ext>
            </a:extLst>
          </p:cNvPr>
          <p:cNvGrpSpPr/>
          <p:nvPr/>
        </p:nvGrpSpPr>
        <p:grpSpPr>
          <a:xfrm rot="10800000">
            <a:off x="6494026" y="4070836"/>
            <a:ext cx="731519" cy="377039"/>
            <a:chOff x="2243207" y="1895395"/>
            <a:chExt cx="731519" cy="377039"/>
          </a:xfrm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150D7F6-BED6-4D46-844C-3A7E77731D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8124" y="1895395"/>
              <a:ext cx="29646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82B519A-9920-D848-9C9E-F69CCD28B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812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49A201B-B4A7-6F42-A0E4-94A99597EE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459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12BFDB78-D682-274C-9630-D75F6BF744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3207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DEED51C7-EC66-3F47-95DB-DDADD187C9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9810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34E7E9C-D06C-1C49-9F4E-A63AD1603DE0}"/>
              </a:ext>
            </a:extLst>
          </p:cNvPr>
          <p:cNvGrpSpPr/>
          <p:nvPr/>
        </p:nvGrpSpPr>
        <p:grpSpPr>
          <a:xfrm rot="10800000">
            <a:off x="7247168" y="4070908"/>
            <a:ext cx="731519" cy="377039"/>
            <a:chOff x="2243207" y="1895395"/>
            <a:chExt cx="731519" cy="377039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68F3FE2B-CB2A-C946-B577-DD213BB59B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8124" y="1895395"/>
              <a:ext cx="29646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2E66A101-094B-774D-8E3A-C8D0D9B5FD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812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02E7845-E0CB-1049-AC4B-B42B35360B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459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03E92943-7026-434B-8EB7-AFB1D692AB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3207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967B757-569C-E249-93E2-E3F00B963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9810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44AF470-D8C4-F84B-A8EE-3C0953E8C45B}"/>
              </a:ext>
            </a:extLst>
          </p:cNvPr>
          <p:cNvGrpSpPr/>
          <p:nvPr/>
        </p:nvGrpSpPr>
        <p:grpSpPr>
          <a:xfrm rot="10800000">
            <a:off x="9444633" y="4071753"/>
            <a:ext cx="731519" cy="377039"/>
            <a:chOff x="2243207" y="1895395"/>
            <a:chExt cx="731519" cy="377039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0CA37BC-1237-A642-BD96-0FC5DB606A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8124" y="1895395"/>
              <a:ext cx="29646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8D5BC25B-D183-C54A-A0ED-BFF3B5952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812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5F6C16D-01B6-1047-A53E-FF806A631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4593" y="1905610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1D301AFA-1EB7-1446-B36D-206F23F43A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3207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E88367D-0851-8A46-A5F0-743637037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9810" y="2262219"/>
              <a:ext cx="21491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3D361A9-2184-C24B-9B6B-96943E1E1284}"/>
              </a:ext>
            </a:extLst>
          </p:cNvPr>
          <p:cNvCxnSpPr>
            <a:cxnSpLocks/>
          </p:cNvCxnSpPr>
          <p:nvPr/>
        </p:nvCxnSpPr>
        <p:spPr>
          <a:xfrm rot="5400000">
            <a:off x="8460023" y="2659940"/>
            <a:ext cx="0" cy="5715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D4CE8712-4638-3A48-87A2-77AF0A4B3267}"/>
              </a:ext>
            </a:extLst>
          </p:cNvPr>
          <p:cNvSpPr txBox="1"/>
          <p:nvPr/>
        </p:nvSpPr>
        <p:spPr>
          <a:xfrm>
            <a:off x="5211805" y="496874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+V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F8C2B06-B83F-7D4D-AB54-0E2ECB5B9A48}"/>
              </a:ext>
            </a:extLst>
          </p:cNvPr>
          <p:cNvSpPr txBox="1"/>
          <p:nvPr/>
        </p:nvSpPr>
        <p:spPr>
          <a:xfrm>
            <a:off x="5226173" y="5689796"/>
            <a:ext cx="38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-V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817D0CE-812F-2E4B-8235-5851E2BE46B5}"/>
              </a:ext>
            </a:extLst>
          </p:cNvPr>
          <p:cNvSpPr txBox="1"/>
          <p:nvPr/>
        </p:nvSpPr>
        <p:spPr>
          <a:xfrm>
            <a:off x="5311131" y="5329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4DBF4495-DAD2-EB4D-B35E-EBAA3DDDCBAF}"/>
              </a:ext>
            </a:extLst>
          </p:cNvPr>
          <p:cNvCxnSpPr>
            <a:cxnSpLocks/>
          </p:cNvCxnSpPr>
          <p:nvPr/>
        </p:nvCxnSpPr>
        <p:spPr>
          <a:xfrm>
            <a:off x="6156371" y="5456361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30EC28B-6498-6145-A5E7-9B719316822F}"/>
              </a:ext>
            </a:extLst>
          </p:cNvPr>
          <p:cNvCxnSpPr>
            <a:cxnSpLocks/>
          </p:cNvCxnSpPr>
          <p:nvPr/>
        </p:nvCxnSpPr>
        <p:spPr>
          <a:xfrm>
            <a:off x="6880167" y="5453788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C1AE4460-49C7-E947-8297-5592D13DC4A1}"/>
              </a:ext>
            </a:extLst>
          </p:cNvPr>
          <p:cNvCxnSpPr>
            <a:cxnSpLocks/>
          </p:cNvCxnSpPr>
          <p:nvPr/>
        </p:nvCxnSpPr>
        <p:spPr>
          <a:xfrm>
            <a:off x="7603963" y="5451215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29440677-60DE-6C4D-9B36-62383B10A0AE}"/>
              </a:ext>
            </a:extLst>
          </p:cNvPr>
          <p:cNvCxnSpPr>
            <a:cxnSpLocks/>
          </p:cNvCxnSpPr>
          <p:nvPr/>
        </p:nvCxnSpPr>
        <p:spPr>
          <a:xfrm>
            <a:off x="8327759" y="5448642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376111B0-8F34-214F-9F78-FAA1A6B39407}"/>
              </a:ext>
            </a:extLst>
          </p:cNvPr>
          <p:cNvCxnSpPr>
            <a:cxnSpLocks/>
          </p:cNvCxnSpPr>
          <p:nvPr/>
        </p:nvCxnSpPr>
        <p:spPr>
          <a:xfrm>
            <a:off x="9051555" y="5446069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7148D5D5-0F48-A14F-B5DB-B8E68893439A}"/>
              </a:ext>
            </a:extLst>
          </p:cNvPr>
          <p:cNvCxnSpPr>
            <a:cxnSpLocks/>
          </p:cNvCxnSpPr>
          <p:nvPr/>
        </p:nvCxnSpPr>
        <p:spPr>
          <a:xfrm>
            <a:off x="9810251" y="5443496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2807492E-A60C-3F49-A6FA-7F3B3BB0BA48}"/>
              </a:ext>
            </a:extLst>
          </p:cNvPr>
          <p:cNvCxnSpPr>
            <a:cxnSpLocks/>
          </p:cNvCxnSpPr>
          <p:nvPr/>
        </p:nvCxnSpPr>
        <p:spPr>
          <a:xfrm>
            <a:off x="10554987" y="5440923"/>
            <a:ext cx="0" cy="11887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969B12C-612F-9D41-9BFE-CE543D875ADF}"/>
              </a:ext>
            </a:extLst>
          </p:cNvPr>
          <p:cNvCxnSpPr>
            <a:cxnSpLocks/>
          </p:cNvCxnSpPr>
          <p:nvPr/>
        </p:nvCxnSpPr>
        <p:spPr>
          <a:xfrm>
            <a:off x="2659786" y="4783793"/>
            <a:ext cx="0" cy="73364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8372E374-D720-5741-B9CA-CD757C3DC01D}"/>
              </a:ext>
            </a:extLst>
          </p:cNvPr>
          <p:cNvCxnSpPr>
            <a:cxnSpLocks/>
          </p:cNvCxnSpPr>
          <p:nvPr/>
        </p:nvCxnSpPr>
        <p:spPr>
          <a:xfrm rot="5400000">
            <a:off x="2659786" y="4785920"/>
            <a:ext cx="0" cy="14630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71C7386E-AC48-8048-837D-EFF3BC1E5FCB}"/>
              </a:ext>
            </a:extLst>
          </p:cNvPr>
          <p:cNvSpPr txBox="1"/>
          <p:nvPr/>
        </p:nvSpPr>
        <p:spPr>
          <a:xfrm>
            <a:off x="2683213" y="5130035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55F938D-7A06-FA45-B09A-F7BFF524B253}"/>
              </a:ext>
            </a:extLst>
          </p:cNvPr>
          <p:cNvSpPr txBox="1"/>
          <p:nvPr/>
        </p:nvSpPr>
        <p:spPr>
          <a:xfrm>
            <a:off x="1935695" y="5535514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-T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2</a:t>
            </a: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D59217F-A938-524B-86FC-3C363DE85E0D}"/>
              </a:ext>
            </a:extLst>
          </p:cNvPr>
          <p:cNvCxnSpPr>
            <a:cxnSpLocks/>
          </p:cNvCxnSpPr>
          <p:nvPr/>
        </p:nvCxnSpPr>
        <p:spPr>
          <a:xfrm>
            <a:off x="4234654" y="4784180"/>
            <a:ext cx="0" cy="73364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710BEE3-4875-4C4F-AEE0-8C06A02411FE}"/>
              </a:ext>
            </a:extLst>
          </p:cNvPr>
          <p:cNvCxnSpPr>
            <a:cxnSpLocks/>
          </p:cNvCxnSpPr>
          <p:nvPr/>
        </p:nvCxnSpPr>
        <p:spPr>
          <a:xfrm rot="5400000">
            <a:off x="4234654" y="4786307"/>
            <a:ext cx="0" cy="14630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93A37DB5-0FC1-C741-843A-73C8DE739169}"/>
              </a:ext>
            </a:extLst>
          </p:cNvPr>
          <p:cNvSpPr txBox="1"/>
          <p:nvPr/>
        </p:nvSpPr>
        <p:spPr>
          <a:xfrm>
            <a:off x="4312961" y="5576056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AB4BF407-15FE-324C-8647-628C38FD2DD2}"/>
              </a:ext>
            </a:extLst>
          </p:cNvPr>
          <p:cNvSpPr txBox="1"/>
          <p:nvPr/>
        </p:nvSpPr>
        <p:spPr>
          <a:xfrm>
            <a:off x="3510563" y="5125087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-T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2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B7DF1B98-415B-B145-8C53-2D95F4489273}"/>
              </a:ext>
            </a:extLst>
          </p:cNvPr>
          <p:cNvSpPr txBox="1"/>
          <p:nvPr/>
        </p:nvSpPr>
        <p:spPr>
          <a:xfrm>
            <a:off x="331812" y="5338077"/>
            <a:ext cx="150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“Manchester”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FD86E5-8195-1D42-8B2F-C26D7637F57E}"/>
              </a:ext>
            </a:extLst>
          </p:cNvPr>
          <p:cNvGrpSpPr/>
          <p:nvPr/>
        </p:nvGrpSpPr>
        <p:grpSpPr>
          <a:xfrm>
            <a:off x="2295428" y="5150616"/>
            <a:ext cx="723833" cy="733478"/>
            <a:chOff x="2295428" y="3649452"/>
            <a:chExt cx="723833" cy="7334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180E29-752B-6940-90D8-B494257031E2}"/>
                </a:ext>
              </a:extLst>
            </p:cNvPr>
            <p:cNvGrpSpPr/>
            <p:nvPr/>
          </p:nvGrpSpPr>
          <p:grpSpPr>
            <a:xfrm>
              <a:off x="2295428" y="3649452"/>
              <a:ext cx="361201" cy="383791"/>
              <a:chOff x="2295428" y="3649452"/>
              <a:chExt cx="361201" cy="383791"/>
            </a:xfrm>
          </p:grpSpPr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C06211F9-B99F-E94A-99B6-E62B1F19CF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95428" y="3649452"/>
                <a:ext cx="36004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0E65E66D-B34F-AC4F-9BFC-0F40F50692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6219" y="3649452"/>
                <a:ext cx="0" cy="3668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0DCE0EEF-C0E4-7247-BB24-DA783AD0D2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56629" y="3666419"/>
                <a:ext cx="0" cy="3668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38FFB3C-2CE9-BB4D-B4E3-08F4CDC3E16E}"/>
                </a:ext>
              </a:extLst>
            </p:cNvPr>
            <p:cNvGrpSpPr/>
            <p:nvPr/>
          </p:nvGrpSpPr>
          <p:grpSpPr>
            <a:xfrm rot="10800000">
              <a:off x="2658060" y="3999139"/>
              <a:ext cx="361201" cy="383791"/>
              <a:chOff x="2295428" y="3649452"/>
              <a:chExt cx="361201" cy="383791"/>
            </a:xfrm>
          </p:grpSpPr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6FD2032-CE13-8B4F-B1A9-DD35CFDDC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95428" y="3649452"/>
                <a:ext cx="36004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D5FB9EE1-5939-4647-A900-374DB3BBFAE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306219" y="3649452"/>
                <a:ext cx="0" cy="3668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BDF058AF-128E-2C46-8547-3F6757A863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56629" y="3666419"/>
                <a:ext cx="0" cy="3668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420FA8-BF87-D049-B609-20A8E5908381}"/>
              </a:ext>
            </a:extLst>
          </p:cNvPr>
          <p:cNvGrpSpPr/>
          <p:nvPr/>
        </p:nvGrpSpPr>
        <p:grpSpPr>
          <a:xfrm>
            <a:off x="3880881" y="5150616"/>
            <a:ext cx="698638" cy="727594"/>
            <a:chOff x="3880881" y="5150616"/>
            <a:chExt cx="698638" cy="727594"/>
          </a:xfrm>
        </p:grpSpPr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F41EB8F5-CCFB-154E-B6DB-4164F41DCE78}"/>
                </a:ext>
              </a:extLst>
            </p:cNvPr>
            <p:cNvGrpSpPr/>
            <p:nvPr/>
          </p:nvGrpSpPr>
          <p:grpSpPr>
            <a:xfrm>
              <a:off x="4218318" y="5150616"/>
              <a:ext cx="361201" cy="383791"/>
              <a:chOff x="2295428" y="3649452"/>
              <a:chExt cx="361201" cy="383791"/>
            </a:xfrm>
          </p:grpSpPr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06A6762C-82F4-EE4C-90D4-B1183789DC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95428" y="3649452"/>
                <a:ext cx="36004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6F068142-36C7-0D46-84F5-901AD0E66B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6219" y="3649452"/>
                <a:ext cx="0" cy="3668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E2244F50-2C87-3C49-A690-B47EF3FCB2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56629" y="3666419"/>
                <a:ext cx="0" cy="3668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2A620C6-C7B6-A948-96D9-05E51EE280F1}"/>
                </a:ext>
              </a:extLst>
            </p:cNvPr>
            <p:cNvGrpSpPr/>
            <p:nvPr/>
          </p:nvGrpSpPr>
          <p:grpSpPr>
            <a:xfrm rot="10800000">
              <a:off x="3880881" y="5494419"/>
              <a:ext cx="361201" cy="383791"/>
              <a:chOff x="2295428" y="3649452"/>
              <a:chExt cx="361201" cy="383791"/>
            </a:xfrm>
          </p:grpSpPr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F170A69D-2913-C144-B506-51383E1504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95428" y="3649452"/>
                <a:ext cx="36004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8B9B7AE0-8308-E14A-ACEE-B099355C5B1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306219" y="3649452"/>
                <a:ext cx="0" cy="3668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9DEBADEE-0E29-A242-ADF5-BF55407A2A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56629" y="3666419"/>
                <a:ext cx="0" cy="36682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F821AC82-9EF4-9748-8B53-5641C50AD4A7}"/>
              </a:ext>
            </a:extLst>
          </p:cNvPr>
          <p:cNvGrpSpPr/>
          <p:nvPr/>
        </p:nvGrpSpPr>
        <p:grpSpPr>
          <a:xfrm>
            <a:off x="5785017" y="5159868"/>
            <a:ext cx="361201" cy="383791"/>
            <a:chOff x="2295428" y="3649452"/>
            <a:chExt cx="361201" cy="383791"/>
          </a:xfrm>
        </p:grpSpPr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6ED975B-6759-AE47-809C-38CF3039BA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5428" y="3649452"/>
              <a:ext cx="36004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FBA5A18-7D06-A94E-AF6B-6F708FEAA2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6219" y="3649452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8A92EE28-561B-9643-96C3-C3ADA163C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6629" y="3666419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671B4933-06B5-A649-A0AB-07112DFA3F3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148803" y="5893346"/>
            <a:ext cx="360047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884CF73-CA04-534E-BFDB-C38DC357C4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47649" y="5509555"/>
            <a:ext cx="0" cy="36682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ADF8FAE-3FCC-E34D-926B-AB5877C9D447}"/>
              </a:ext>
            </a:extLst>
          </p:cNvPr>
          <p:cNvCxnSpPr>
            <a:cxnSpLocks/>
          </p:cNvCxnSpPr>
          <p:nvPr/>
        </p:nvCxnSpPr>
        <p:spPr>
          <a:xfrm flipH="1">
            <a:off x="7936922" y="5152521"/>
            <a:ext cx="394685" cy="972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91EB61C-B947-1647-964A-756F25ACFD83}"/>
              </a:ext>
            </a:extLst>
          </p:cNvPr>
          <p:cNvCxnSpPr>
            <a:cxnSpLocks/>
          </p:cNvCxnSpPr>
          <p:nvPr/>
        </p:nvCxnSpPr>
        <p:spPr>
          <a:xfrm flipV="1">
            <a:off x="8332760" y="5153160"/>
            <a:ext cx="0" cy="36682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4804BB2-08BF-FA4C-B037-2F07EC03B01C}"/>
              </a:ext>
            </a:extLst>
          </p:cNvPr>
          <p:cNvGrpSpPr/>
          <p:nvPr/>
        </p:nvGrpSpPr>
        <p:grpSpPr>
          <a:xfrm rot="10800000">
            <a:off x="8342355" y="5485880"/>
            <a:ext cx="361201" cy="383791"/>
            <a:chOff x="2295428" y="3649452"/>
            <a:chExt cx="361201" cy="383791"/>
          </a:xfrm>
        </p:grpSpPr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80390E1F-CC3C-3044-802E-C4E4AE23E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5428" y="3649452"/>
              <a:ext cx="36004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2FEAB7A2-7F02-8C4B-9999-11088DD3D74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06219" y="3649452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8BAF1AF5-4C9F-9F40-B32C-6B48E30D45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6629" y="3666419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50A41254-4F22-614C-BAE0-1C807A3804D8}"/>
              </a:ext>
            </a:extLst>
          </p:cNvPr>
          <p:cNvGrpSpPr/>
          <p:nvPr/>
        </p:nvGrpSpPr>
        <p:grpSpPr>
          <a:xfrm>
            <a:off x="8685799" y="5136193"/>
            <a:ext cx="361201" cy="383791"/>
            <a:chOff x="2295428" y="3649452"/>
            <a:chExt cx="361201" cy="383791"/>
          </a:xfrm>
        </p:grpSpPr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0D7E905-1A67-6B4E-AC49-020B2A60F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5428" y="3649452"/>
              <a:ext cx="36004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16BEA62-E7E7-D34A-897F-0E4153D8A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6219" y="3649452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DC71FE01-CBC8-7544-9E5F-5388A3F3F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6629" y="3666419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76054509-48FF-3143-925A-459EA09E9801}"/>
              </a:ext>
            </a:extLst>
          </p:cNvPr>
          <p:cNvCxnSpPr>
            <a:cxnSpLocks/>
          </p:cNvCxnSpPr>
          <p:nvPr/>
        </p:nvCxnSpPr>
        <p:spPr>
          <a:xfrm>
            <a:off x="9049585" y="5869671"/>
            <a:ext cx="416255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F9953F5-C1AC-4D4B-A978-4FA69286CA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48431" y="5485880"/>
            <a:ext cx="0" cy="36682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9A43095B-87E9-E947-88D6-73F18412C8A8}"/>
              </a:ext>
            </a:extLst>
          </p:cNvPr>
          <p:cNvCxnSpPr>
            <a:cxnSpLocks/>
          </p:cNvCxnSpPr>
          <p:nvPr/>
        </p:nvCxnSpPr>
        <p:spPr>
          <a:xfrm flipH="1">
            <a:off x="10199302" y="5141478"/>
            <a:ext cx="360047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CAB0A07B-4EBD-9E43-BC89-BE9F18D36C46}"/>
              </a:ext>
            </a:extLst>
          </p:cNvPr>
          <p:cNvCxnSpPr>
            <a:cxnSpLocks/>
          </p:cNvCxnSpPr>
          <p:nvPr/>
        </p:nvCxnSpPr>
        <p:spPr>
          <a:xfrm flipV="1">
            <a:off x="10560503" y="5158445"/>
            <a:ext cx="0" cy="36682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AD7D2E36-11AB-1D45-834B-321E372ACEE7}"/>
              </a:ext>
            </a:extLst>
          </p:cNvPr>
          <p:cNvGrpSpPr/>
          <p:nvPr/>
        </p:nvGrpSpPr>
        <p:grpSpPr>
          <a:xfrm rot="10800000">
            <a:off x="10561934" y="5491165"/>
            <a:ext cx="361201" cy="383791"/>
            <a:chOff x="2295428" y="3649452"/>
            <a:chExt cx="361201" cy="383791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5BE8D9D9-4610-EF43-9216-D4DD1FF5B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5428" y="3649452"/>
              <a:ext cx="36004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64C3A11F-7BB0-6048-AD46-97B0C86E9C8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06219" y="3649452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3CBBE04D-D0AC-4B49-ABED-024F23900A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6629" y="3666419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2F8D3B07-35D1-5847-88EB-74DE6202130F}"/>
              </a:ext>
            </a:extLst>
          </p:cNvPr>
          <p:cNvGrpSpPr/>
          <p:nvPr/>
        </p:nvGrpSpPr>
        <p:grpSpPr>
          <a:xfrm>
            <a:off x="6868819" y="5159232"/>
            <a:ext cx="361201" cy="383791"/>
            <a:chOff x="2295428" y="3649452"/>
            <a:chExt cx="361201" cy="383791"/>
          </a:xfrm>
        </p:grpSpPr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22D62E21-A737-934B-AB38-6A39CB5A7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5428" y="3649452"/>
              <a:ext cx="36004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F052960C-4FC3-8B4D-ACCF-5ACCD1558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6219" y="3649452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AB8DB9BF-1AFD-FE4E-B853-96EFB337D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6629" y="3666419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208B2A30-D2E9-854A-BD96-76130502EF9D}"/>
              </a:ext>
            </a:extLst>
          </p:cNvPr>
          <p:cNvCxnSpPr>
            <a:cxnSpLocks/>
          </p:cNvCxnSpPr>
          <p:nvPr/>
        </p:nvCxnSpPr>
        <p:spPr>
          <a:xfrm flipV="1">
            <a:off x="6508850" y="5886826"/>
            <a:ext cx="383733" cy="771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A2207BFE-B6F5-E348-A265-94994166F430}"/>
              </a:ext>
            </a:extLst>
          </p:cNvPr>
          <p:cNvCxnSpPr>
            <a:cxnSpLocks/>
          </p:cNvCxnSpPr>
          <p:nvPr/>
        </p:nvCxnSpPr>
        <p:spPr>
          <a:xfrm flipV="1">
            <a:off x="6881792" y="5528166"/>
            <a:ext cx="0" cy="36682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69CFE72D-79A3-5444-9781-D5E4F1ECC46F}"/>
              </a:ext>
            </a:extLst>
          </p:cNvPr>
          <p:cNvCxnSpPr>
            <a:cxnSpLocks/>
          </p:cNvCxnSpPr>
          <p:nvPr/>
        </p:nvCxnSpPr>
        <p:spPr>
          <a:xfrm flipH="1">
            <a:off x="7576875" y="5162250"/>
            <a:ext cx="360047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2FB8167-2A03-C34E-9A06-B4922807C639}"/>
              </a:ext>
            </a:extLst>
          </p:cNvPr>
          <p:cNvCxnSpPr>
            <a:cxnSpLocks/>
          </p:cNvCxnSpPr>
          <p:nvPr/>
        </p:nvCxnSpPr>
        <p:spPr>
          <a:xfrm flipV="1">
            <a:off x="7587666" y="5162250"/>
            <a:ext cx="0" cy="36682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D3B7E47F-FFB1-E84B-BFAC-BEF27C4CB898}"/>
              </a:ext>
            </a:extLst>
          </p:cNvPr>
          <p:cNvGrpSpPr/>
          <p:nvPr/>
        </p:nvGrpSpPr>
        <p:grpSpPr>
          <a:xfrm rot="10800000">
            <a:off x="7231274" y="5506053"/>
            <a:ext cx="361201" cy="383791"/>
            <a:chOff x="2295428" y="3649452"/>
            <a:chExt cx="361201" cy="383791"/>
          </a:xfrm>
        </p:grpSpPr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C77445B-5AF5-BC43-9710-F19FCCA87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5428" y="3649452"/>
              <a:ext cx="36004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412D68CE-640A-7945-99B6-7DD7AF452BA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06219" y="3649452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FA0D3EB-8130-3748-9FE4-183E0EC8FC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6629" y="3666419"/>
              <a:ext cx="0" cy="366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C05831B3-970B-E449-B16C-FC4C262B95FD}"/>
              </a:ext>
            </a:extLst>
          </p:cNvPr>
          <p:cNvCxnSpPr>
            <a:cxnSpLocks/>
          </p:cNvCxnSpPr>
          <p:nvPr/>
        </p:nvCxnSpPr>
        <p:spPr>
          <a:xfrm flipH="1">
            <a:off x="9802124" y="5141478"/>
            <a:ext cx="397178" cy="61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5575B9F1-9255-B342-9974-095FD3F06E29}"/>
              </a:ext>
            </a:extLst>
          </p:cNvPr>
          <p:cNvCxnSpPr>
            <a:cxnSpLocks/>
          </p:cNvCxnSpPr>
          <p:nvPr/>
        </p:nvCxnSpPr>
        <p:spPr>
          <a:xfrm flipV="1">
            <a:off x="9812914" y="5142089"/>
            <a:ext cx="0" cy="36682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E012DE4E-34C0-0F4E-8740-4F38CC1E65A5}"/>
              </a:ext>
            </a:extLst>
          </p:cNvPr>
          <p:cNvCxnSpPr>
            <a:cxnSpLocks/>
          </p:cNvCxnSpPr>
          <p:nvPr/>
        </p:nvCxnSpPr>
        <p:spPr>
          <a:xfrm rot="10800000" flipH="1">
            <a:off x="9465840" y="5869683"/>
            <a:ext cx="360047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5780D11C-A665-B14C-8808-F88F2101746B}"/>
              </a:ext>
            </a:extLst>
          </p:cNvPr>
          <p:cNvCxnSpPr>
            <a:cxnSpLocks/>
          </p:cNvCxnSpPr>
          <p:nvPr/>
        </p:nvCxnSpPr>
        <p:spPr>
          <a:xfrm flipV="1">
            <a:off x="9815096" y="5502859"/>
            <a:ext cx="0" cy="36682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79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145</Words>
  <Application>Microsoft Macintosh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199</cp:revision>
  <dcterms:created xsi:type="dcterms:W3CDTF">2020-01-19T03:27:50Z</dcterms:created>
  <dcterms:modified xsi:type="dcterms:W3CDTF">2020-01-27T01:35:02Z</dcterms:modified>
</cp:coreProperties>
</file>