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5293-23A2-0A44-A42A-C42D07358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26CD6-5157-8645-94F2-EAD68FDE4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4FA88-DF40-B146-A8A8-D881EA8A8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64768-947F-E742-BD7D-9CC45100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802DA-6BB3-9A45-9BC3-57702AC4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8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6CD87-34A2-6D48-8D93-F2D0333C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C9469-43FA-4B48-89B5-D09BF1087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E3C4A-3FB2-234C-A831-A1388E710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C2D95-A9F4-3146-9691-BF8B9BDF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6D1F9-9F81-8E4C-9145-90B4781C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0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83E2D-1B03-3541-8D92-804F09BD5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5D921-E240-2C4A-B03D-6385EE7A5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85842-A6B1-B14B-998E-4922C64D3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B0D17-E72B-734A-9DEF-372B5F88D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222B2-537B-894F-8491-D9C2A4E5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9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FDFB-83F7-024E-B514-66F52621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8A30E-C5FA-8B4D-9024-13E9A7EAA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4447A-6157-A74C-8CD6-606BEF4C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A3CC7-BE83-4E45-B5B8-39902365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B930F-FFD0-6D48-BABC-ACC78029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7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EE5D-4DF6-FB43-A432-7972C783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8FE60-6D56-8848-B492-FE24AFA42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A7756-CCCB-314D-B2C6-981181EF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53FA4-5C06-514D-BAD5-77E90EB0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36804-2DD7-2D4B-856C-5393E8C3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5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AA4A-D515-754B-BC12-5751A249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D4C43-D595-184E-BB06-0806EE96B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FEDC8-7A77-1F4A-9EC0-20563323D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5FC6F-2A53-1743-B99B-3F4FE6114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FECFE-86C8-364D-8105-FC5EEF85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20B12-4D5C-6542-A9ED-6D0CF3D0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1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BF36C-774D-D74E-B76B-D5752FCF0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A94FB-6EF1-E04C-94F4-E9E1CD7A8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ABA47-404F-FA4E-9241-61D3AF3EF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DF7ED-7FA6-F745-BF61-6D94C02EB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EDEA0-E923-8844-8BF6-0B83E4C4F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54644-B885-AC43-81D1-1F0E8D55E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1/29/20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AFCCC-B08A-7D40-BEFD-C14D0C9A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7A5E54-0DFE-CE4F-9BCD-4766C5AA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1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9D597-A43F-0348-9047-897C199BB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A8035-7729-2449-B89E-2C297E61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1/29/20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BE9D8-5D44-954C-81AF-524E87A9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37387-E837-404B-B173-F308A7FB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3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04F0B5-AF4E-0C41-B62D-2C4BC601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1/29/20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A91A55-C1E7-8441-BEC9-31BB104A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F627A-771E-874B-BF26-1040A855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1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95F5-2AC8-3244-84B1-687F73D2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B01E8-5A32-564C-B5B8-C2066BCBD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AFA90-1614-A14B-AA22-2B3866EE4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F3A02-4B6E-D641-A858-CE9AE47A7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D40E2-9C0C-C94E-BDAE-1836A29A6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94801-6D53-944A-9BE1-9930676B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1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A501-21FF-1A41-8A17-7C37E1C63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CF262-414A-B040-87CD-F9355F9CD7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63D10-3754-B546-8282-C50376A15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F977D-4FC1-4749-8F60-82CA9D32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5FA4-DC14-D144-A55F-70C894DB0D1F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1307A-8170-FD41-A2E0-4BDA6AC88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83774-D6E0-4A43-91F3-F75EE3E9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2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4030C-0478-7044-9422-F0AB7D3B9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41164-8776-1845-8310-52D113F83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6A64F-D715-CC4C-BBD7-A72EE7352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65FA4-DC14-D144-A55F-70C894DB0D1F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37C-C44B-124E-8F84-0E5004CAA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885CB-08A1-6E40-AAF2-5FDF5048C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EFA33-77FD-3941-BC96-B89EAE34F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2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48179044-A4F6-B048-8CE1-1206541301F1}"/>
              </a:ext>
            </a:extLst>
          </p:cNvPr>
          <p:cNvSpPr txBox="1"/>
          <p:nvPr/>
        </p:nvSpPr>
        <p:spPr>
          <a:xfrm>
            <a:off x="3141448" y="1663996"/>
            <a:ext cx="1653851" cy="81272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none" lIns="228600" tIns="91440" rIns="228600" bIns="91440" rtlCol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Layer n+1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Emulator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57D8FE-142E-6B4A-8414-8FFCA48B66AA}"/>
              </a:ext>
            </a:extLst>
          </p:cNvPr>
          <p:cNvSpPr txBox="1"/>
          <p:nvPr/>
        </p:nvSpPr>
        <p:spPr>
          <a:xfrm>
            <a:off x="3141448" y="2655305"/>
            <a:ext cx="1653851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lIns="228600" tIns="91440" rIns="228600" bIns="91440" rtlCol="0">
            <a:noAutofit/>
          </a:bodyPr>
          <a:lstStyle/>
          <a:p>
            <a:pPr algn="ctr"/>
            <a:r>
              <a:rPr lang="en-US" dirty="0"/>
              <a:t>Layer 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9DEC15-8656-AD4A-9FDA-F1F9DA0EA8B8}"/>
              </a:ext>
            </a:extLst>
          </p:cNvPr>
          <p:cNvSpPr txBox="1"/>
          <p:nvPr/>
        </p:nvSpPr>
        <p:spPr>
          <a:xfrm>
            <a:off x="3141448" y="3295558"/>
            <a:ext cx="1653851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lIns="228600" tIns="91440" rIns="228600" bIns="91440" rtlCol="0">
            <a:no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5862550-8289-DC41-9B77-618002FAF184}"/>
              </a:ext>
            </a:extLst>
          </p:cNvPr>
          <p:cNvCxnSpPr>
            <a:cxnSpLocks/>
          </p:cNvCxnSpPr>
          <p:nvPr/>
        </p:nvCxnSpPr>
        <p:spPr>
          <a:xfrm>
            <a:off x="3955818" y="2430550"/>
            <a:ext cx="0" cy="275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1E10AEA-674E-7B47-8979-C94F876E607E}"/>
              </a:ext>
            </a:extLst>
          </p:cNvPr>
          <p:cNvCxnSpPr>
            <a:cxnSpLocks/>
          </p:cNvCxnSpPr>
          <p:nvPr/>
        </p:nvCxnSpPr>
        <p:spPr>
          <a:xfrm>
            <a:off x="3947933" y="3066660"/>
            <a:ext cx="0" cy="275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B07B7A6-D456-3946-8B70-43A9D85379F7}"/>
              </a:ext>
            </a:extLst>
          </p:cNvPr>
          <p:cNvSpPr txBox="1"/>
          <p:nvPr/>
        </p:nvSpPr>
        <p:spPr>
          <a:xfrm>
            <a:off x="7550543" y="1663996"/>
            <a:ext cx="1653851" cy="81272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none" lIns="228600" tIns="91440" rIns="228600" bIns="91440" rtlCol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Layer n+1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Emultaor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46FEB8E-BB3F-BD4B-A7C7-61369595F933}"/>
              </a:ext>
            </a:extLst>
          </p:cNvPr>
          <p:cNvSpPr txBox="1"/>
          <p:nvPr/>
        </p:nvSpPr>
        <p:spPr>
          <a:xfrm>
            <a:off x="7550543" y="2655305"/>
            <a:ext cx="1653851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lIns="228600" tIns="91440" rIns="228600" bIns="91440" rtlCol="0">
            <a:noAutofit/>
          </a:bodyPr>
          <a:lstStyle/>
          <a:p>
            <a:pPr algn="ctr"/>
            <a:r>
              <a:rPr lang="en-US" dirty="0"/>
              <a:t>Layer 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17D40B-E1DD-9F49-9B4B-EEC727C19B37}"/>
              </a:ext>
            </a:extLst>
          </p:cNvPr>
          <p:cNvSpPr txBox="1"/>
          <p:nvPr/>
        </p:nvSpPr>
        <p:spPr>
          <a:xfrm>
            <a:off x="7550543" y="3295558"/>
            <a:ext cx="1653851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lIns="228600" tIns="91440" rIns="228600" bIns="91440" rtlCol="0">
            <a:noAutofit/>
          </a:bodyPr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56A4D81-7738-A340-8CF7-76CA0863D37F}"/>
              </a:ext>
            </a:extLst>
          </p:cNvPr>
          <p:cNvCxnSpPr>
            <a:cxnSpLocks/>
          </p:cNvCxnSpPr>
          <p:nvPr/>
        </p:nvCxnSpPr>
        <p:spPr>
          <a:xfrm>
            <a:off x="8364913" y="2430550"/>
            <a:ext cx="0" cy="275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7EEC5AB-F513-E940-9220-6A1AFD75A632}"/>
              </a:ext>
            </a:extLst>
          </p:cNvPr>
          <p:cNvCxnSpPr>
            <a:cxnSpLocks/>
          </p:cNvCxnSpPr>
          <p:nvPr/>
        </p:nvCxnSpPr>
        <p:spPr>
          <a:xfrm>
            <a:off x="8357028" y="3066660"/>
            <a:ext cx="0" cy="27506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8D9163F-9218-5949-B4A9-799595E79A5D}"/>
              </a:ext>
            </a:extLst>
          </p:cNvPr>
          <p:cNvCxnSpPr>
            <a:cxnSpLocks/>
          </p:cNvCxnSpPr>
          <p:nvPr/>
        </p:nvCxnSpPr>
        <p:spPr>
          <a:xfrm flipH="1">
            <a:off x="4807381" y="2237345"/>
            <a:ext cx="274320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65A7156-076D-8D42-BB45-2E4D29E249A3}"/>
              </a:ext>
            </a:extLst>
          </p:cNvPr>
          <p:cNvCxnSpPr>
            <a:cxnSpLocks/>
          </p:cNvCxnSpPr>
          <p:nvPr/>
        </p:nvCxnSpPr>
        <p:spPr>
          <a:xfrm flipH="1">
            <a:off x="4807381" y="2894241"/>
            <a:ext cx="274320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2DF2324-7A83-FA44-8F4E-66000BF5AE1B}"/>
              </a:ext>
            </a:extLst>
          </p:cNvPr>
          <p:cNvCxnSpPr>
            <a:cxnSpLocks/>
          </p:cNvCxnSpPr>
          <p:nvPr/>
        </p:nvCxnSpPr>
        <p:spPr>
          <a:xfrm flipH="1">
            <a:off x="4807343" y="3530117"/>
            <a:ext cx="274320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E0949DE-B814-4C4D-BCE5-9EF1A1A7D508}"/>
              </a:ext>
            </a:extLst>
          </p:cNvPr>
          <p:cNvSpPr txBox="1"/>
          <p:nvPr/>
        </p:nvSpPr>
        <p:spPr>
          <a:xfrm>
            <a:off x="3484504" y="1089330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A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8250E02-59D9-714E-9FB0-92371007CB52}"/>
              </a:ext>
            </a:extLst>
          </p:cNvPr>
          <p:cNvSpPr txBox="1"/>
          <p:nvPr/>
        </p:nvSpPr>
        <p:spPr>
          <a:xfrm>
            <a:off x="7893599" y="1089330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B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1E05FFDF-3348-2149-ABCA-F53345E0883C}"/>
              </a:ext>
            </a:extLst>
          </p:cNvPr>
          <p:cNvSpPr/>
          <p:nvPr/>
        </p:nvSpPr>
        <p:spPr>
          <a:xfrm>
            <a:off x="4609372" y="4245643"/>
            <a:ext cx="3127100" cy="424543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Circuits / Medium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9235C43-6A99-CD48-B51E-243AA95D0B68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3967261" y="3757223"/>
            <a:ext cx="642111" cy="70069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84363C2-5D17-6E42-A75F-5490BDA426B7}"/>
              </a:ext>
            </a:extLst>
          </p:cNvPr>
          <p:cNvCxnSpPr>
            <a:cxnSpLocks/>
            <a:endCxn id="98" idx="3"/>
          </p:cNvCxnSpPr>
          <p:nvPr/>
        </p:nvCxnSpPr>
        <p:spPr>
          <a:xfrm flipH="1">
            <a:off x="7736472" y="3762494"/>
            <a:ext cx="620556" cy="69542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own Arrow Callout 55">
            <a:extLst>
              <a:ext uri="{FF2B5EF4-FFF2-40B4-BE49-F238E27FC236}">
                <a16:creationId xmlns:a16="http://schemas.microsoft.com/office/drawing/2014/main" id="{29337106-CBA6-BF49-9428-BA695180E4D3}"/>
              </a:ext>
            </a:extLst>
          </p:cNvPr>
          <p:cNvSpPr/>
          <p:nvPr/>
        </p:nvSpPr>
        <p:spPr>
          <a:xfrm rot="5400000">
            <a:off x="9170877" y="2836739"/>
            <a:ext cx="914400" cy="2752495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2281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Monitoring Point B</a:t>
            </a:r>
          </a:p>
        </p:txBody>
      </p:sp>
      <p:sp>
        <p:nvSpPr>
          <p:cNvPr id="59" name="Down Arrow Callout 58">
            <a:extLst>
              <a:ext uri="{FF2B5EF4-FFF2-40B4-BE49-F238E27FC236}">
                <a16:creationId xmlns:a16="http://schemas.microsoft.com/office/drawing/2014/main" id="{40AD6BA7-B291-0341-BB8F-DC4F91F32E3B}"/>
              </a:ext>
            </a:extLst>
          </p:cNvPr>
          <p:cNvSpPr/>
          <p:nvPr/>
        </p:nvSpPr>
        <p:spPr>
          <a:xfrm rot="-5400000">
            <a:off x="2239011" y="3005036"/>
            <a:ext cx="914400" cy="2752495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52281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Monitoring Point A</a:t>
            </a:r>
          </a:p>
        </p:txBody>
      </p:sp>
    </p:spTree>
    <p:extLst>
      <p:ext uri="{BB962C8B-B14F-4D97-AF65-F5344CB8AC3E}">
        <p14:creationId xmlns:p14="http://schemas.microsoft.com/office/powerpoint/2010/main" val="2928245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2524</TotalTime>
  <Words>31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240</cp:revision>
  <dcterms:created xsi:type="dcterms:W3CDTF">2020-01-19T03:27:50Z</dcterms:created>
  <dcterms:modified xsi:type="dcterms:W3CDTF">2020-01-29T18:50:34Z</dcterms:modified>
</cp:coreProperties>
</file>