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3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1"/>
    <p:restoredTop sz="94687"/>
  </p:normalViewPr>
  <p:slideViewPr>
    <p:cSldViewPr snapToGrid="0" snapToObjects="1">
      <p:cViewPr>
        <p:scale>
          <a:sx n="155" d="100"/>
          <a:sy n="155" d="100"/>
        </p:scale>
        <p:origin x="22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7DAD1C0-7794-5B4B-BD7D-88D8DA91668A}"/>
              </a:ext>
            </a:extLst>
          </p:cNvPr>
          <p:cNvGrpSpPr/>
          <p:nvPr/>
        </p:nvGrpSpPr>
        <p:grpSpPr>
          <a:xfrm>
            <a:off x="593712" y="2883503"/>
            <a:ext cx="4673748" cy="818553"/>
            <a:chOff x="1433275" y="1890977"/>
            <a:chExt cx="4673748" cy="8185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FCED98-5D9C-C74F-93DD-5931D8C0C4EF}"/>
                </a:ext>
              </a:extLst>
            </p:cNvPr>
            <p:cNvSpPr/>
            <p:nvPr/>
          </p:nvSpPr>
          <p:spPr>
            <a:xfrm>
              <a:off x="4378916" y="202373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RF</a:t>
              </a:r>
              <a:br>
                <a:rPr lang="en-US" sz="1600" dirty="0"/>
              </a:br>
              <a:r>
                <a:rPr lang="en-US" sz="1600" dirty="0"/>
                <a:t>Circuits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48D18F-46FF-3A46-AEFE-B0999FD9CBF9}"/>
                </a:ext>
              </a:extLst>
            </p:cNvPr>
            <p:cNvSpPr/>
            <p:nvPr/>
          </p:nvSpPr>
          <p:spPr>
            <a:xfrm>
              <a:off x="1658799" y="202373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Digital Processing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D72D5C-1B62-5346-A19B-20EFE630AA7D}"/>
                </a:ext>
              </a:extLst>
            </p:cNvPr>
            <p:cNvSpPr/>
            <p:nvPr/>
          </p:nvSpPr>
          <p:spPr>
            <a:xfrm>
              <a:off x="3027320" y="202373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DAC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6F5A680-9254-F245-BC56-21D2680E986D}"/>
                </a:ext>
              </a:extLst>
            </p:cNvPr>
            <p:cNvGrpSpPr/>
            <p:nvPr/>
          </p:nvGrpSpPr>
          <p:grpSpPr>
            <a:xfrm>
              <a:off x="5521916" y="1890977"/>
              <a:ext cx="585107" cy="475653"/>
              <a:chOff x="5521916" y="1890977"/>
              <a:chExt cx="585107" cy="47565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E627DE2-7EA7-3F41-B536-CAB357784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916" y="2366630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EF026AC-32BC-9047-9307-9FC240E4B0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3097" y="2122273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637122-C785-6D40-A7D3-4D04C5378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8872" y="1890977"/>
                <a:ext cx="135520" cy="2248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A482FF2-DCC3-514C-9D40-73B16FA46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4394" y="1904308"/>
                <a:ext cx="131606" cy="2115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5187A12-4392-8149-B3E6-5C61FDEFB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5922" y="1894652"/>
                <a:ext cx="29110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1ACD61-7B79-8444-84FC-AE00DE9B1331}"/>
                </a:ext>
              </a:extLst>
            </p:cNvPr>
            <p:cNvCxnSpPr>
              <a:cxnSpLocks/>
            </p:cNvCxnSpPr>
            <p:nvPr/>
          </p:nvCxnSpPr>
          <p:spPr>
            <a:xfrm>
              <a:off x="4170320" y="236663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DEF00C-467E-F34F-9705-959C87C31AB9}"/>
                </a:ext>
              </a:extLst>
            </p:cNvPr>
            <p:cNvCxnSpPr>
              <a:cxnSpLocks/>
            </p:cNvCxnSpPr>
            <p:nvPr/>
          </p:nvCxnSpPr>
          <p:spPr>
            <a:xfrm>
              <a:off x="2801799" y="236663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084415-582F-5F45-8532-6692EB36C8D9}"/>
                </a:ext>
              </a:extLst>
            </p:cNvPr>
            <p:cNvCxnSpPr>
              <a:cxnSpLocks/>
            </p:cNvCxnSpPr>
            <p:nvPr/>
          </p:nvCxnSpPr>
          <p:spPr>
            <a:xfrm>
              <a:off x="1433275" y="2373369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89F8F4-F56F-4448-968A-DC17D3FACC6C}"/>
              </a:ext>
            </a:extLst>
          </p:cNvPr>
          <p:cNvGrpSpPr/>
          <p:nvPr/>
        </p:nvGrpSpPr>
        <p:grpSpPr>
          <a:xfrm>
            <a:off x="6771623" y="2873955"/>
            <a:ext cx="4670945" cy="828101"/>
            <a:chOff x="3015051" y="3914055"/>
            <a:chExt cx="4670945" cy="8281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53C7B-1FC8-D744-B5B0-0D505268EDBA}"/>
                </a:ext>
              </a:extLst>
            </p:cNvPr>
            <p:cNvSpPr/>
            <p:nvPr/>
          </p:nvSpPr>
          <p:spPr>
            <a:xfrm>
              <a:off x="6314396" y="4056356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Digital Processing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6A8E7B-CA39-D545-91A2-175EE863EA19}"/>
                </a:ext>
              </a:extLst>
            </p:cNvPr>
            <p:cNvSpPr/>
            <p:nvPr/>
          </p:nvSpPr>
          <p:spPr>
            <a:xfrm>
              <a:off x="3594279" y="4056356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RF</a:t>
              </a:r>
              <a:br>
                <a:rPr lang="en-US" sz="1600" dirty="0"/>
              </a:br>
              <a:r>
                <a:rPr lang="en-US" sz="1600" dirty="0"/>
                <a:t>Circuits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292BA7-15DC-7C44-8304-33179ADB8C4F}"/>
                </a:ext>
              </a:extLst>
            </p:cNvPr>
            <p:cNvSpPr/>
            <p:nvPr/>
          </p:nvSpPr>
          <p:spPr>
            <a:xfrm>
              <a:off x="4962800" y="4056356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ADC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B30B09-7908-2748-A42C-D922BD00AB0A}"/>
                </a:ext>
              </a:extLst>
            </p:cNvPr>
            <p:cNvGrpSpPr/>
            <p:nvPr/>
          </p:nvGrpSpPr>
          <p:grpSpPr>
            <a:xfrm>
              <a:off x="3015051" y="3914055"/>
              <a:ext cx="597516" cy="468831"/>
              <a:chOff x="3015051" y="3914055"/>
              <a:chExt cx="597516" cy="46883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A384CE-BCAD-F645-B298-73DCAA1E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9976" y="4382886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6E94334-B11D-5949-A73C-38CA392628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2226" y="4145351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5BF1760-03E8-8748-A492-7BDF5EB66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001" y="3914055"/>
                <a:ext cx="135520" cy="2248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3F2605D-770A-AD40-BAC5-C484324476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523" y="3927386"/>
                <a:ext cx="131606" cy="2115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AB260A5-B117-D543-91AA-A1E719336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5051" y="3917730"/>
                <a:ext cx="29110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884F6C-4ED0-DE43-81BD-B1E4D68CE842}"/>
                </a:ext>
              </a:extLst>
            </p:cNvPr>
            <p:cNvCxnSpPr>
              <a:cxnSpLocks/>
            </p:cNvCxnSpPr>
            <p:nvPr/>
          </p:nvCxnSpPr>
          <p:spPr>
            <a:xfrm>
              <a:off x="6105800" y="4399256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317B82E-BA26-524D-A3F6-D57E9BD808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79" y="4399256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5B9306-48E1-AB49-9EC2-45E2B0556E81}"/>
                </a:ext>
              </a:extLst>
            </p:cNvPr>
            <p:cNvCxnSpPr>
              <a:cxnSpLocks/>
            </p:cNvCxnSpPr>
            <p:nvPr/>
          </p:nvCxnSpPr>
          <p:spPr>
            <a:xfrm>
              <a:off x="7457396" y="4425275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1E773D7-6CB8-2742-AA36-B21C1501BE7D}"/>
              </a:ext>
            </a:extLst>
          </p:cNvPr>
          <p:cNvSpPr/>
          <p:nvPr/>
        </p:nvSpPr>
        <p:spPr>
          <a:xfrm>
            <a:off x="3424854" y="2868688"/>
            <a:ext cx="1408876" cy="1004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6D0E28E-12D4-0D43-9FB1-1EEB5C24CAB0}"/>
              </a:ext>
            </a:extLst>
          </p:cNvPr>
          <p:cNvSpPr/>
          <p:nvPr/>
        </p:nvSpPr>
        <p:spPr>
          <a:xfrm>
            <a:off x="7205353" y="2865791"/>
            <a:ext cx="1408876" cy="1004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70B806-3875-C441-86B5-8D5FDEA3E968}"/>
              </a:ext>
            </a:extLst>
          </p:cNvPr>
          <p:cNvGrpSpPr>
            <a:grpSpLocks noChangeAspect="1"/>
          </p:cNvGrpSpPr>
          <p:nvPr/>
        </p:nvGrpSpPr>
        <p:grpSpPr>
          <a:xfrm>
            <a:off x="942494" y="583419"/>
            <a:ext cx="4033865" cy="1300559"/>
            <a:chOff x="1294530" y="567486"/>
            <a:chExt cx="7839888" cy="252765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1C392B7-2CC6-6C43-8AC9-D39E75D0FD78}"/>
                </a:ext>
              </a:extLst>
            </p:cNvPr>
            <p:cNvSpPr txBox="1"/>
            <p:nvPr/>
          </p:nvSpPr>
          <p:spPr>
            <a:xfrm>
              <a:off x="4566535" y="567486"/>
              <a:ext cx="757680" cy="448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M</a:t>
              </a:r>
              <a:r>
                <a:rPr lang="en-US" sz="900" dirty="0"/>
                <a:t>(</a:t>
              </a:r>
              <a:r>
                <a:rPr lang="en-US" sz="900" i="1" dirty="0"/>
                <a:t>f</a:t>
              </a:r>
              <a:r>
                <a:rPr lang="en-US" sz="900" dirty="0"/>
                <a:t>)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1C06379-7B57-244C-9B09-A8FF989F603F}"/>
                </a:ext>
              </a:extLst>
            </p:cNvPr>
            <p:cNvCxnSpPr/>
            <p:nvPr/>
          </p:nvCxnSpPr>
          <p:spPr>
            <a:xfrm>
              <a:off x="1294530" y="2194417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52FD9B-BA67-F946-9D7B-A939CE3C30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979806" y="1018032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E36A2BB-8EB8-1441-8321-01DCB9766216}"/>
                </a:ext>
              </a:extLst>
            </p:cNvPr>
            <p:cNvSpPr txBox="1"/>
            <p:nvPr/>
          </p:nvSpPr>
          <p:spPr>
            <a:xfrm>
              <a:off x="4443355" y="956875"/>
              <a:ext cx="471058" cy="448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1</a:t>
              </a:r>
              <a:endParaRPr lang="en-US" sz="9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43C413-1965-9D48-B979-8ACDE0941869}"/>
                </a:ext>
              </a:extLst>
            </p:cNvPr>
            <p:cNvSpPr txBox="1"/>
            <p:nvPr/>
          </p:nvSpPr>
          <p:spPr>
            <a:xfrm>
              <a:off x="4750619" y="2232135"/>
              <a:ext cx="313614" cy="448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F79E6D8-0509-EF47-8DA2-2381C321D6D8}"/>
                </a:ext>
              </a:extLst>
            </p:cNvPr>
            <p:cNvSpPr txBox="1"/>
            <p:nvPr/>
          </p:nvSpPr>
          <p:spPr>
            <a:xfrm>
              <a:off x="8706976" y="1988278"/>
              <a:ext cx="427442" cy="448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f</a:t>
              </a:r>
              <a:endParaRPr lang="en-US" sz="900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75DB902-720D-914C-A664-AF7D807A34A7}"/>
                </a:ext>
              </a:extLst>
            </p:cNvPr>
            <p:cNvGrpSpPr/>
            <p:nvPr/>
          </p:nvGrpSpPr>
          <p:grpSpPr>
            <a:xfrm>
              <a:off x="4731261" y="1135444"/>
              <a:ext cx="444827" cy="1157286"/>
              <a:chOff x="3604111" y="3703644"/>
              <a:chExt cx="444827" cy="1157286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A2741BF-5980-5E4F-881A-615C54E49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4111" y="4762930"/>
                <a:ext cx="429768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941DD09-1F95-E14C-AA89-EAAA4562C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2401" y="3703645"/>
                <a:ext cx="220881" cy="10710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DAD2C6B-3B04-B24C-A907-96D8EAC305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33282" y="3703644"/>
                <a:ext cx="215656" cy="1069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B3F58B8-72B8-9048-A028-AA5C65453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4583" y="4632330"/>
                <a:ext cx="0" cy="228600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E95A302-811C-C941-9884-EE4A10EF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7002" y="2217097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FBFF146-3508-3641-BE47-E75240349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0925" y="2217097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E57C4-03C5-DD45-88B6-083573F923D7}"/>
                </a:ext>
              </a:extLst>
            </p:cNvPr>
            <p:cNvSpPr txBox="1"/>
            <p:nvPr/>
          </p:nvSpPr>
          <p:spPr>
            <a:xfrm>
              <a:off x="4940781" y="2646518"/>
              <a:ext cx="592563" cy="448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+B</a:t>
              </a:r>
              <a:endParaRPr lang="en-US" sz="9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3E7E286-3DEE-EA48-8029-FF0A4CC52A88}"/>
                </a:ext>
              </a:extLst>
            </p:cNvPr>
            <p:cNvSpPr txBox="1"/>
            <p:nvPr/>
          </p:nvSpPr>
          <p:spPr>
            <a:xfrm>
              <a:off x="4485547" y="2645558"/>
              <a:ext cx="548947" cy="448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-B</a:t>
              </a:r>
              <a:endParaRPr lang="en-US" sz="900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62A43C7-55E1-EF40-865F-DBB22188698E}"/>
              </a:ext>
            </a:extLst>
          </p:cNvPr>
          <p:cNvGrpSpPr/>
          <p:nvPr/>
        </p:nvGrpSpPr>
        <p:grpSpPr>
          <a:xfrm>
            <a:off x="4514897" y="4965129"/>
            <a:ext cx="5708483" cy="999498"/>
            <a:chOff x="4471515" y="3905767"/>
            <a:chExt cx="5708483" cy="99949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DA156A-B056-2B4D-8C24-15E420C06593}"/>
                </a:ext>
              </a:extLst>
            </p:cNvPr>
            <p:cNvSpPr txBox="1"/>
            <p:nvPr/>
          </p:nvSpPr>
          <p:spPr>
            <a:xfrm>
              <a:off x="6895858" y="3905767"/>
              <a:ext cx="3626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H</a:t>
              </a:r>
              <a:r>
                <a:rPr lang="en-US" sz="900" dirty="0"/>
                <a:t>(</a:t>
              </a:r>
              <a:r>
                <a:rPr lang="en-US" sz="900" i="1" dirty="0"/>
                <a:t>f</a:t>
              </a:r>
              <a:r>
                <a:rPr lang="en-US" sz="900" dirty="0"/>
                <a:t>)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C03B72C-7F82-8941-84C2-E42DD5F049B1}"/>
                </a:ext>
              </a:extLst>
            </p:cNvPr>
            <p:cNvCxnSpPr>
              <a:cxnSpLocks/>
            </p:cNvCxnSpPr>
            <p:nvPr/>
          </p:nvCxnSpPr>
          <p:spPr>
            <a:xfrm>
              <a:off x="5039738" y="4637635"/>
              <a:ext cx="4932398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AB7FF07-2122-0949-AC4B-7047AD8B2A99}"/>
                </a:ext>
              </a:extLst>
            </p:cNvPr>
            <p:cNvSpPr txBox="1"/>
            <p:nvPr/>
          </p:nvSpPr>
          <p:spPr>
            <a:xfrm>
              <a:off x="9960066" y="4499135"/>
              <a:ext cx="2199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f</a:t>
              </a:r>
              <a:endParaRPr lang="en-US" sz="900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50899-EB44-7045-9054-62596B3720B7}"/>
                </a:ext>
              </a:extLst>
            </p:cNvPr>
            <p:cNvGrpSpPr/>
            <p:nvPr/>
          </p:nvGrpSpPr>
          <p:grpSpPr>
            <a:xfrm>
              <a:off x="7096041" y="4044267"/>
              <a:ext cx="2660650" cy="860998"/>
              <a:chOff x="4581525" y="3984625"/>
              <a:chExt cx="2660650" cy="860998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F759AD7-91E6-A647-9E42-B6FE60F9EB85}"/>
                  </a:ext>
                </a:extLst>
              </p:cNvPr>
              <p:cNvCxnSpPr>
                <a:cxnSpLocks/>
                <a:stCxn id="168" idx="2"/>
                <a:endCxn id="169" idx="2"/>
              </p:cNvCxnSpPr>
              <p:nvPr/>
            </p:nvCxnSpPr>
            <p:spPr>
              <a:xfrm>
                <a:off x="5553075" y="4578350"/>
                <a:ext cx="717550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8E19DCD-B846-1945-B156-45462E040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334" y="4509995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159E75E-0F54-AC40-974C-9C970802105C}"/>
                  </a:ext>
                </a:extLst>
              </p:cNvPr>
              <p:cNvSpPr txBox="1"/>
              <p:nvPr/>
            </p:nvSpPr>
            <p:spPr>
              <a:xfrm>
                <a:off x="5778640" y="4614791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 err="1"/>
                  <a:t>f</a:t>
                </a:r>
                <a:r>
                  <a:rPr lang="en-US" sz="900" i="1" baseline="-25000" dirty="0" err="1"/>
                  <a:t>r</a:t>
                </a:r>
                <a:endParaRPr lang="en-US" sz="900" i="1" baseline="-25000" dirty="0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4D1FB448-D8C8-FD4B-B9FA-B3035D1B2157}"/>
                  </a:ext>
                </a:extLst>
              </p:cNvPr>
              <p:cNvSpPr/>
              <p:nvPr/>
            </p:nvSpPr>
            <p:spPr>
              <a:xfrm>
                <a:off x="4581525" y="3984625"/>
                <a:ext cx="1330325" cy="599420"/>
              </a:xfrm>
              <a:custGeom>
                <a:avLst/>
                <a:gdLst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325" h="599420">
                    <a:moveTo>
                      <a:pt x="0" y="593725"/>
                    </a:moveTo>
                    <a:lnTo>
                      <a:pt x="628650" y="596900"/>
                    </a:lnTo>
                    <a:cubicBezTo>
                      <a:pt x="790575" y="596900"/>
                      <a:pt x="845079" y="604308"/>
                      <a:pt x="971550" y="593725"/>
                    </a:cubicBezTo>
                    <a:cubicBezTo>
                      <a:pt x="1098021" y="583142"/>
                      <a:pt x="1047485" y="5821"/>
                      <a:pt x="133032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E9254B8-E360-A745-8863-BDF7921B1EB6}"/>
                  </a:ext>
                </a:extLst>
              </p:cNvPr>
              <p:cNvSpPr/>
              <p:nvPr/>
            </p:nvSpPr>
            <p:spPr>
              <a:xfrm flipH="1">
                <a:off x="5911850" y="3984625"/>
                <a:ext cx="1330325" cy="599420"/>
              </a:xfrm>
              <a:custGeom>
                <a:avLst/>
                <a:gdLst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325" h="599420">
                    <a:moveTo>
                      <a:pt x="0" y="593725"/>
                    </a:moveTo>
                    <a:lnTo>
                      <a:pt x="628650" y="596900"/>
                    </a:lnTo>
                    <a:cubicBezTo>
                      <a:pt x="790575" y="596900"/>
                      <a:pt x="845079" y="604308"/>
                      <a:pt x="971550" y="593725"/>
                    </a:cubicBezTo>
                    <a:cubicBezTo>
                      <a:pt x="1098021" y="583142"/>
                      <a:pt x="1047485" y="5821"/>
                      <a:pt x="133032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7668D03-329D-6741-BF3B-62E355C97102}"/>
                </a:ext>
              </a:extLst>
            </p:cNvPr>
            <p:cNvGrpSpPr/>
            <p:nvPr/>
          </p:nvGrpSpPr>
          <p:grpSpPr>
            <a:xfrm>
              <a:off x="4471515" y="4044267"/>
              <a:ext cx="2660650" cy="860998"/>
              <a:chOff x="4581525" y="3984625"/>
              <a:chExt cx="2660650" cy="860998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7911578-02F1-B84E-B9F3-BD10C4BE5011}"/>
                  </a:ext>
                </a:extLst>
              </p:cNvPr>
              <p:cNvCxnSpPr>
                <a:cxnSpLocks/>
                <a:stCxn id="163" idx="2"/>
                <a:endCxn id="164" idx="2"/>
              </p:cNvCxnSpPr>
              <p:nvPr/>
            </p:nvCxnSpPr>
            <p:spPr>
              <a:xfrm>
                <a:off x="5553075" y="4578350"/>
                <a:ext cx="717550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09E8332-1003-9E40-B7DB-F8A184CD92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334" y="4509995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BFFCCD9-8989-E743-9EE6-1194129793DB}"/>
                  </a:ext>
                </a:extLst>
              </p:cNvPr>
              <p:cNvSpPr txBox="1"/>
              <p:nvPr/>
            </p:nvSpPr>
            <p:spPr>
              <a:xfrm>
                <a:off x="5755397" y="4614791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/>
                  <a:t>-</a:t>
                </a:r>
                <a:r>
                  <a:rPr lang="en-US" sz="900" i="1" dirty="0" err="1"/>
                  <a:t>f</a:t>
                </a:r>
                <a:r>
                  <a:rPr lang="en-US" sz="900" i="1" baseline="-25000" dirty="0" err="1"/>
                  <a:t>r</a:t>
                </a:r>
                <a:endParaRPr lang="en-US" sz="900" i="1" baseline="-25000" dirty="0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6116ECD0-E888-0D4C-9F13-221F8F81CCF3}"/>
                  </a:ext>
                </a:extLst>
              </p:cNvPr>
              <p:cNvSpPr/>
              <p:nvPr/>
            </p:nvSpPr>
            <p:spPr>
              <a:xfrm>
                <a:off x="4581525" y="3984625"/>
                <a:ext cx="1330325" cy="599420"/>
              </a:xfrm>
              <a:custGeom>
                <a:avLst/>
                <a:gdLst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325" h="599420">
                    <a:moveTo>
                      <a:pt x="0" y="593725"/>
                    </a:moveTo>
                    <a:lnTo>
                      <a:pt x="628650" y="596900"/>
                    </a:lnTo>
                    <a:cubicBezTo>
                      <a:pt x="790575" y="596900"/>
                      <a:pt x="845079" y="604308"/>
                      <a:pt x="971550" y="593725"/>
                    </a:cubicBezTo>
                    <a:cubicBezTo>
                      <a:pt x="1098021" y="583142"/>
                      <a:pt x="1047485" y="5821"/>
                      <a:pt x="133032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A513B1D3-B795-8B4F-A9C7-08945842E087}"/>
                  </a:ext>
                </a:extLst>
              </p:cNvPr>
              <p:cNvSpPr/>
              <p:nvPr/>
            </p:nvSpPr>
            <p:spPr>
              <a:xfrm flipH="1">
                <a:off x="5911850" y="3984625"/>
                <a:ext cx="1330325" cy="599420"/>
              </a:xfrm>
              <a:custGeom>
                <a:avLst/>
                <a:gdLst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638778"/>
                  <a:gd name="connsiteX1" fmla="*/ 628650 w 1330325"/>
                  <a:gd name="connsiteY1" fmla="*/ 596900 h 638778"/>
                  <a:gd name="connsiteX2" fmla="*/ 971550 w 1330325"/>
                  <a:gd name="connsiteY2" fmla="*/ 593725 h 638778"/>
                  <a:gd name="connsiteX3" fmla="*/ 1330325 w 1330325"/>
                  <a:gd name="connsiteY3" fmla="*/ 0 h 638778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  <a:gd name="connsiteX0" fmla="*/ 0 w 1330325"/>
                  <a:gd name="connsiteY0" fmla="*/ 593725 h 599420"/>
                  <a:gd name="connsiteX1" fmla="*/ 628650 w 1330325"/>
                  <a:gd name="connsiteY1" fmla="*/ 596900 h 599420"/>
                  <a:gd name="connsiteX2" fmla="*/ 971550 w 1330325"/>
                  <a:gd name="connsiteY2" fmla="*/ 593725 h 599420"/>
                  <a:gd name="connsiteX3" fmla="*/ 1330325 w 1330325"/>
                  <a:gd name="connsiteY3" fmla="*/ 0 h 59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325" h="599420">
                    <a:moveTo>
                      <a:pt x="0" y="593725"/>
                    </a:moveTo>
                    <a:lnTo>
                      <a:pt x="628650" y="596900"/>
                    </a:lnTo>
                    <a:cubicBezTo>
                      <a:pt x="790575" y="596900"/>
                      <a:pt x="845079" y="604308"/>
                      <a:pt x="971550" y="593725"/>
                    </a:cubicBezTo>
                    <a:cubicBezTo>
                      <a:pt x="1098021" y="583142"/>
                      <a:pt x="1047485" y="5821"/>
                      <a:pt x="133032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A394AC-CD0B-7446-85E2-94CB2C5F789B}"/>
              </a:ext>
            </a:extLst>
          </p:cNvPr>
          <p:cNvCxnSpPr>
            <a:cxnSpLocks/>
          </p:cNvCxnSpPr>
          <p:nvPr/>
        </p:nvCxnSpPr>
        <p:spPr>
          <a:xfrm>
            <a:off x="3013974" y="1957762"/>
            <a:ext cx="316783" cy="8132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1C2097D-43F9-D24C-901B-18C7EE8C760F}"/>
              </a:ext>
            </a:extLst>
          </p:cNvPr>
          <p:cNvCxnSpPr>
            <a:cxnSpLocks/>
          </p:cNvCxnSpPr>
          <p:nvPr/>
        </p:nvCxnSpPr>
        <p:spPr>
          <a:xfrm flipH="1" flipV="1">
            <a:off x="5354595" y="3336547"/>
            <a:ext cx="1331025" cy="149399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4AD2D7-5359-014E-B008-10D5066EFC63}"/>
              </a:ext>
            </a:extLst>
          </p:cNvPr>
          <p:cNvSpPr txBox="1"/>
          <p:nvPr/>
        </p:nvSpPr>
        <p:spPr>
          <a:xfrm>
            <a:off x="954000" y="190139"/>
            <a:ext cx="37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Lowpass / Baseband “Message” Signal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38B488-07BF-0D44-B9EF-5FA99194B285}"/>
              </a:ext>
            </a:extLst>
          </p:cNvPr>
          <p:cNvSpPr txBox="1"/>
          <p:nvPr/>
        </p:nvSpPr>
        <p:spPr>
          <a:xfrm>
            <a:off x="5320670" y="6180839"/>
            <a:ext cx="42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Bandpass / Passband “Antenna </a:t>
            </a:r>
            <a:r>
              <a:rPr lang="en-US" dirty="0" err="1"/>
              <a:t>Respsonse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5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E44124-BF5C-894A-926C-2B727B0A2A18}"/>
              </a:ext>
            </a:extLst>
          </p:cNvPr>
          <p:cNvGrpSpPr/>
          <p:nvPr/>
        </p:nvGrpSpPr>
        <p:grpSpPr>
          <a:xfrm>
            <a:off x="3893377" y="2264590"/>
            <a:ext cx="1853525" cy="1759270"/>
            <a:chOff x="5070310" y="2548637"/>
            <a:chExt cx="1853525" cy="175927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BEB12C-1E6B-9342-9BFC-2EE6A5314396}"/>
                </a:ext>
              </a:extLst>
            </p:cNvPr>
            <p:cNvCxnSpPr>
              <a:cxnSpLocks/>
            </p:cNvCxnSpPr>
            <p:nvPr/>
          </p:nvCxnSpPr>
          <p:spPr>
            <a:xfrm>
              <a:off x="5070310" y="3007698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CB398E-FB47-C143-88AF-DD5936D94855}"/>
                </a:ext>
              </a:extLst>
            </p:cNvPr>
            <p:cNvSpPr txBox="1"/>
            <p:nvPr/>
          </p:nvSpPr>
          <p:spPr>
            <a:xfrm>
              <a:off x="5130061" y="2574648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36F2B6-CBB3-2848-A0B3-A79B02D89C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66535" y="3587437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B8455C-6B4F-374C-9A69-EFB98489C27C}"/>
                </a:ext>
              </a:extLst>
            </p:cNvPr>
            <p:cNvSpPr/>
            <p:nvPr/>
          </p:nvSpPr>
          <p:spPr>
            <a:xfrm>
              <a:off x="5780835" y="2779099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A0E399-5637-9F42-BCC8-3AD26928CE5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826555" y="3007698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6FD5659-7A6F-3C4A-B37C-792D179866E7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5826554" y="3007699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A5474CD-50B2-5942-A816-0363A81E34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8035" y="3007698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429B00-52F9-4247-935E-327CD7DB3F31}"/>
                </a:ext>
              </a:extLst>
            </p:cNvPr>
            <p:cNvSpPr txBox="1"/>
            <p:nvPr/>
          </p:nvSpPr>
          <p:spPr>
            <a:xfrm>
              <a:off x="6288226" y="254863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4016D6-C12C-B749-AD8A-4832976B8548}"/>
                </a:ext>
              </a:extLst>
            </p:cNvPr>
            <p:cNvSpPr txBox="1"/>
            <p:nvPr/>
          </p:nvSpPr>
          <p:spPr>
            <a:xfrm>
              <a:off x="5481091" y="3938575"/>
              <a:ext cx="112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cos(</a:t>
              </a:r>
              <a:r>
                <a:rPr lang="en-US" i="1" dirty="0"/>
                <a:t>2𝜋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c</a:t>
              </a:r>
              <a:r>
                <a:rPr lang="en-US" i="1" dirty="0" err="1"/>
                <a:t>t</a:t>
              </a:r>
              <a:r>
                <a:rPr lang="en-US" dirty="0"/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8D44E1E-59F0-6049-A32A-17BAA6D0D592}"/>
              </a:ext>
            </a:extLst>
          </p:cNvPr>
          <p:cNvSpPr txBox="1"/>
          <p:nvPr/>
        </p:nvSpPr>
        <p:spPr>
          <a:xfrm>
            <a:off x="8394664" y="20453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A90968-6948-694D-BB14-E9301A8B6AF9}"/>
              </a:ext>
            </a:extLst>
          </p:cNvPr>
          <p:cNvCxnSpPr>
            <a:cxnSpLocks/>
          </p:cNvCxnSpPr>
          <p:nvPr/>
        </p:nvCxnSpPr>
        <p:spPr>
          <a:xfrm>
            <a:off x="6590647" y="3148931"/>
            <a:ext cx="4932398" cy="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21AA1A-C1C4-A74A-9B68-514F5E4DC645}"/>
              </a:ext>
            </a:extLst>
          </p:cNvPr>
          <p:cNvSpPr txBox="1"/>
          <p:nvPr/>
        </p:nvSpPr>
        <p:spPr>
          <a:xfrm>
            <a:off x="11510975" y="30104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80183C-CF20-C14F-B9AA-B0E0B015966D}"/>
              </a:ext>
            </a:extLst>
          </p:cNvPr>
          <p:cNvGrpSpPr/>
          <p:nvPr/>
        </p:nvGrpSpPr>
        <p:grpSpPr>
          <a:xfrm>
            <a:off x="8646950" y="2555563"/>
            <a:ext cx="2660650" cy="999498"/>
            <a:chOff x="4581525" y="3984625"/>
            <a:chExt cx="2660650" cy="99949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D5A3E8-079B-464C-ABBE-207BB5AECEBE}"/>
                </a:ext>
              </a:extLst>
            </p:cNvPr>
            <p:cNvCxnSpPr>
              <a:cxnSpLocks/>
              <a:stCxn id="61" idx="2"/>
              <a:endCxn id="62" idx="2"/>
            </p:cNvCxnSpPr>
            <p:nvPr/>
          </p:nvCxnSpPr>
          <p:spPr>
            <a:xfrm>
              <a:off x="5553075" y="4578350"/>
              <a:ext cx="71755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794BB5-9096-C846-A086-1FDC11689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334" y="450999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C69781-8AF5-7A4C-9A49-4DBE3B38C7E6}"/>
                </a:ext>
              </a:extLst>
            </p:cNvPr>
            <p:cNvSpPr txBox="1"/>
            <p:nvPr/>
          </p:nvSpPr>
          <p:spPr>
            <a:xfrm>
              <a:off x="5778640" y="4614791"/>
              <a:ext cx="315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c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407343B-CF2B-274C-AF78-F0A204E42D3B}"/>
                </a:ext>
              </a:extLst>
            </p:cNvPr>
            <p:cNvSpPr/>
            <p:nvPr/>
          </p:nvSpPr>
          <p:spPr>
            <a:xfrm>
              <a:off x="4581525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EE878B7-C2C2-8C42-9B2D-C94D3B03F159}"/>
                </a:ext>
              </a:extLst>
            </p:cNvPr>
            <p:cNvSpPr/>
            <p:nvPr/>
          </p:nvSpPr>
          <p:spPr>
            <a:xfrm flipH="1">
              <a:off x="5911850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3D5164-B326-1545-94EE-5E1ED77575D9}"/>
              </a:ext>
            </a:extLst>
          </p:cNvPr>
          <p:cNvGrpSpPr/>
          <p:nvPr/>
        </p:nvGrpSpPr>
        <p:grpSpPr>
          <a:xfrm>
            <a:off x="6022424" y="2555563"/>
            <a:ext cx="2660650" cy="999498"/>
            <a:chOff x="4581525" y="3984625"/>
            <a:chExt cx="2660650" cy="99949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1F4CA87-1E3A-994A-9ABA-EB1AC0A7481A}"/>
                </a:ext>
              </a:extLst>
            </p:cNvPr>
            <p:cNvCxnSpPr>
              <a:cxnSpLocks/>
              <a:stCxn id="50" idx="2"/>
              <a:endCxn id="56" idx="2"/>
            </p:cNvCxnSpPr>
            <p:nvPr/>
          </p:nvCxnSpPr>
          <p:spPr>
            <a:xfrm>
              <a:off x="5553075" y="4578350"/>
              <a:ext cx="71755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CCC01E-4452-FB44-8112-67434CF07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334" y="450999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13A597-9E2B-8147-AF1A-09C687B673C0}"/>
                </a:ext>
              </a:extLst>
            </p:cNvPr>
            <p:cNvSpPr txBox="1"/>
            <p:nvPr/>
          </p:nvSpPr>
          <p:spPr>
            <a:xfrm>
              <a:off x="5755397" y="4614791"/>
              <a:ext cx="38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c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43043C0-CD39-8B47-B520-09C1276E3B07}"/>
                </a:ext>
              </a:extLst>
            </p:cNvPr>
            <p:cNvSpPr/>
            <p:nvPr/>
          </p:nvSpPr>
          <p:spPr>
            <a:xfrm>
              <a:off x="4581525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A818B87-CDC9-7B42-86F5-E9A1F0365025}"/>
                </a:ext>
              </a:extLst>
            </p:cNvPr>
            <p:cNvSpPr/>
            <p:nvPr/>
          </p:nvSpPr>
          <p:spPr>
            <a:xfrm flipH="1">
              <a:off x="5911850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D7897B0-31C8-204E-8555-72CB9DCB4735}"/>
              </a:ext>
            </a:extLst>
          </p:cNvPr>
          <p:cNvSpPr txBox="1"/>
          <p:nvPr/>
        </p:nvSpPr>
        <p:spPr>
          <a:xfrm>
            <a:off x="10069048" y="1477954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(1/2) M</a:t>
            </a:r>
            <a:r>
              <a:rPr lang="en-US" dirty="0"/>
              <a:t>(</a:t>
            </a:r>
            <a:r>
              <a:rPr lang="en-US" i="1" dirty="0"/>
              <a:t>f-f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88DC99-35D3-2246-BE5C-30DA8150E6D0}"/>
              </a:ext>
            </a:extLst>
          </p:cNvPr>
          <p:cNvSpPr txBox="1"/>
          <p:nvPr/>
        </p:nvSpPr>
        <p:spPr>
          <a:xfrm>
            <a:off x="5911871" y="1511953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(1/2) M</a:t>
            </a:r>
            <a:r>
              <a:rPr lang="en-US" dirty="0"/>
              <a:t>(</a:t>
            </a:r>
            <a:r>
              <a:rPr lang="en-US" i="1" dirty="0" err="1"/>
              <a:t>f+f</a:t>
            </a:r>
            <a:r>
              <a:rPr lang="en-US" i="1" baseline="-25000" dirty="0" err="1"/>
              <a:t>c</a:t>
            </a:r>
            <a:r>
              <a:rPr lang="en-US" dirty="0"/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61FDD7-61D0-F244-B6B4-9BA5D0BA7B74}"/>
              </a:ext>
            </a:extLst>
          </p:cNvPr>
          <p:cNvCxnSpPr>
            <a:cxnSpLocks/>
          </p:cNvCxnSpPr>
          <p:nvPr/>
        </p:nvCxnSpPr>
        <p:spPr>
          <a:xfrm>
            <a:off x="6647349" y="1927452"/>
            <a:ext cx="441249" cy="6742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4AE514-ABE7-0642-AC11-4B8E9E4F652B}"/>
              </a:ext>
            </a:extLst>
          </p:cNvPr>
          <p:cNvCxnSpPr>
            <a:cxnSpLocks/>
          </p:cNvCxnSpPr>
          <p:nvPr/>
        </p:nvCxnSpPr>
        <p:spPr>
          <a:xfrm flipH="1">
            <a:off x="10201188" y="1881285"/>
            <a:ext cx="441249" cy="6742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9C8D6AA-2AEF-9B48-9F41-CAFFA943DC62}"/>
              </a:ext>
            </a:extLst>
          </p:cNvPr>
          <p:cNvSpPr txBox="1"/>
          <p:nvPr/>
        </p:nvSpPr>
        <p:spPr>
          <a:xfrm>
            <a:off x="1497599" y="20453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41A57F-4D57-AA44-BAB9-A72E7E8A5B91}"/>
              </a:ext>
            </a:extLst>
          </p:cNvPr>
          <p:cNvCxnSpPr>
            <a:cxnSpLocks/>
            <a:stCxn id="83" idx="0"/>
          </p:cNvCxnSpPr>
          <p:nvPr/>
        </p:nvCxnSpPr>
        <p:spPr>
          <a:xfrm>
            <a:off x="463990" y="3146031"/>
            <a:ext cx="2876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A8BD101-4D28-A249-BB22-F5124760FFD4}"/>
              </a:ext>
            </a:extLst>
          </p:cNvPr>
          <p:cNvSpPr txBox="1"/>
          <p:nvPr/>
        </p:nvSpPr>
        <p:spPr>
          <a:xfrm>
            <a:off x="3328015" y="30071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76964C-EF9E-8747-AD9F-9459AAC61BFA}"/>
              </a:ext>
            </a:extLst>
          </p:cNvPr>
          <p:cNvGrpSpPr/>
          <p:nvPr/>
        </p:nvGrpSpPr>
        <p:grpSpPr>
          <a:xfrm>
            <a:off x="463990" y="2552306"/>
            <a:ext cx="2660650" cy="1393235"/>
            <a:chOff x="4581525" y="3984625"/>
            <a:chExt cx="2660650" cy="139323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68907A3-533F-7A4C-92B1-8AF90548F4F3}"/>
                </a:ext>
              </a:extLst>
            </p:cNvPr>
            <p:cNvCxnSpPr>
              <a:cxnSpLocks/>
              <a:stCxn id="83" idx="2"/>
              <a:endCxn id="84" idx="2"/>
            </p:cNvCxnSpPr>
            <p:nvPr/>
          </p:nvCxnSpPr>
          <p:spPr>
            <a:xfrm>
              <a:off x="5553075" y="4578350"/>
              <a:ext cx="71755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99A28F-B138-7E44-9279-E13BF462E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334" y="450999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8A5CDA-0DEE-B740-B32B-C918A4CBE742}"/>
                </a:ext>
              </a:extLst>
            </p:cNvPr>
            <p:cNvSpPr txBox="1"/>
            <p:nvPr/>
          </p:nvSpPr>
          <p:spPr>
            <a:xfrm>
              <a:off x="5778640" y="4614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0</a:t>
              </a:r>
              <a:endParaRPr lang="en-US" i="1" baseline="-25000" dirty="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6568A38-4130-1F40-AF3B-61E01F786E6F}"/>
                </a:ext>
              </a:extLst>
            </p:cNvPr>
            <p:cNvSpPr/>
            <p:nvPr/>
          </p:nvSpPr>
          <p:spPr>
            <a:xfrm>
              <a:off x="4581525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D608E98-07C2-E24B-99E6-B92F0EE8BD6D}"/>
                </a:ext>
              </a:extLst>
            </p:cNvPr>
            <p:cNvSpPr/>
            <p:nvPr/>
          </p:nvSpPr>
          <p:spPr>
            <a:xfrm flipH="1">
              <a:off x="5911850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B925B4-DA61-D442-BA71-BBC48CD94383}"/>
                </a:ext>
              </a:extLst>
            </p:cNvPr>
            <p:cNvSpPr txBox="1"/>
            <p:nvPr/>
          </p:nvSpPr>
          <p:spPr>
            <a:xfrm>
              <a:off x="6035285" y="500852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+B</a:t>
              </a:r>
              <a:endParaRPr lang="en-US" i="1" baseline="-250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1B5008-F6F4-234B-8243-AC4A92690535}"/>
                </a:ext>
              </a:extLst>
            </p:cNvPr>
            <p:cNvSpPr txBox="1"/>
            <p:nvPr/>
          </p:nvSpPr>
          <p:spPr>
            <a:xfrm>
              <a:off x="5317707" y="5008528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-B</a:t>
              </a:r>
              <a:endParaRPr lang="en-US" i="1" baseline="-25000" dirty="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9FBA6-CCD5-E24A-861D-14C54B2C203A}"/>
              </a:ext>
            </a:extLst>
          </p:cNvPr>
          <p:cNvCxnSpPr>
            <a:cxnSpLocks/>
          </p:cNvCxnSpPr>
          <p:nvPr/>
        </p:nvCxnSpPr>
        <p:spPr>
          <a:xfrm flipV="1">
            <a:off x="7711524" y="3165105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DDB5BD-4767-F241-8D96-CA791281C4FF}"/>
              </a:ext>
            </a:extLst>
          </p:cNvPr>
          <p:cNvCxnSpPr>
            <a:cxnSpLocks/>
          </p:cNvCxnSpPr>
          <p:nvPr/>
        </p:nvCxnSpPr>
        <p:spPr>
          <a:xfrm flipV="1">
            <a:off x="7023714" y="3176802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D548A0-F8E7-0540-AF8F-964BD34F48FE}"/>
              </a:ext>
            </a:extLst>
          </p:cNvPr>
          <p:cNvCxnSpPr>
            <a:cxnSpLocks/>
          </p:cNvCxnSpPr>
          <p:nvPr/>
        </p:nvCxnSpPr>
        <p:spPr>
          <a:xfrm flipV="1">
            <a:off x="10336050" y="3185729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102752-89DF-4147-96E2-45141F3C3C54}"/>
              </a:ext>
            </a:extLst>
          </p:cNvPr>
          <p:cNvCxnSpPr>
            <a:cxnSpLocks/>
          </p:cNvCxnSpPr>
          <p:nvPr/>
        </p:nvCxnSpPr>
        <p:spPr>
          <a:xfrm flipV="1">
            <a:off x="9648240" y="319742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580D36-611A-674C-8F6B-7AA6507C7007}"/>
              </a:ext>
            </a:extLst>
          </p:cNvPr>
          <p:cNvCxnSpPr>
            <a:cxnSpLocks/>
          </p:cNvCxnSpPr>
          <p:nvPr/>
        </p:nvCxnSpPr>
        <p:spPr>
          <a:xfrm flipV="1">
            <a:off x="2146451" y="3185729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23520FD-DB5E-9443-93BD-B3B0E840BFB6}"/>
              </a:ext>
            </a:extLst>
          </p:cNvPr>
          <p:cNvCxnSpPr>
            <a:cxnSpLocks/>
          </p:cNvCxnSpPr>
          <p:nvPr/>
        </p:nvCxnSpPr>
        <p:spPr>
          <a:xfrm flipV="1">
            <a:off x="1458641" y="319742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E56F94-B2F1-C14F-BF1E-A9EE36832498}"/>
              </a:ext>
            </a:extLst>
          </p:cNvPr>
          <p:cNvSpPr txBox="1"/>
          <p:nvPr/>
        </p:nvSpPr>
        <p:spPr>
          <a:xfrm>
            <a:off x="7389361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</a:t>
            </a:r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43E20F-F5D7-5743-A52C-F7C45E4BB89E}"/>
              </a:ext>
            </a:extLst>
          </p:cNvPr>
          <p:cNvSpPr txBox="1"/>
          <p:nvPr/>
        </p:nvSpPr>
        <p:spPr>
          <a:xfrm>
            <a:off x="6706556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E277AA-2971-3A40-BD5F-D4D512176A26}"/>
              </a:ext>
            </a:extLst>
          </p:cNvPr>
          <p:cNvSpPr txBox="1"/>
          <p:nvPr/>
        </p:nvSpPr>
        <p:spPr>
          <a:xfrm>
            <a:off x="10066043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F438BC-694D-854D-B98E-5BF627AE8662}"/>
              </a:ext>
            </a:extLst>
          </p:cNvPr>
          <p:cNvSpPr txBox="1"/>
          <p:nvPr/>
        </p:nvSpPr>
        <p:spPr>
          <a:xfrm>
            <a:off x="9383238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465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506199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3565950" y="236474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baseline="-25000" dirty="0"/>
              <a:t>2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102424" y="337753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216724" y="256919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262444" y="2797792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262443" y="2797793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673924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359724" y="1976193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552303" y="2897917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222570" y="2897917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585829" y="2829562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AC85FFB-60AD-CD4F-B712-5782A46BB6BE}"/>
              </a:ext>
            </a:extLst>
          </p:cNvPr>
          <p:cNvSpPr txBox="1"/>
          <p:nvPr/>
        </p:nvSpPr>
        <p:spPr>
          <a:xfrm>
            <a:off x="6448135" y="2934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6706259" y="294874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6011657" y="29533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994111" y="3818147"/>
                <a:ext cx="101540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11" y="3818147"/>
                <a:ext cx="1015406" cy="378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201773" y="2549408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201267" y="2549408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6918817" y="2561181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011657" y="14605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556737" y="271325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837743" y="236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811935" y="277412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/>
              <p:nvPr/>
            </p:nvSpPr>
            <p:spPr>
              <a:xfrm>
                <a:off x="8640643" y="2574215"/>
                <a:ext cx="82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43" y="2574215"/>
                <a:ext cx="82823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506199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3565950" y="236474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baseline="-25000" dirty="0"/>
              <a:t>2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102424" y="337753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216724" y="256919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262444" y="2797792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262443" y="2797793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673924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359724" y="1976193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552303" y="2897917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222570" y="2897917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585829" y="2829562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AC85FFB-60AD-CD4F-B712-5782A46BB6BE}"/>
              </a:ext>
            </a:extLst>
          </p:cNvPr>
          <p:cNvSpPr txBox="1"/>
          <p:nvPr/>
        </p:nvSpPr>
        <p:spPr>
          <a:xfrm>
            <a:off x="6448135" y="2934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6706259" y="294874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6011657" y="29533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795337" y="3847992"/>
                <a:ext cx="129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37" y="3847992"/>
                <a:ext cx="12999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201773" y="2549408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201267" y="2549408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6918817" y="2561181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011657" y="14605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556737" y="271325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837743" y="236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811935" y="277412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/>
              <p:nvPr/>
            </p:nvSpPr>
            <p:spPr>
              <a:xfrm>
                <a:off x="8640643" y="2574215"/>
                <a:ext cx="82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43" y="2574215"/>
                <a:ext cx="82823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506199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3565950" y="236474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baseline="-25000" dirty="0"/>
              <a:t>2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102424" y="337753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216724" y="256919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262444" y="2797792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262443" y="2797793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673924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359724" y="1976193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552303" y="2897917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222570" y="2897917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585829" y="2829562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AC85FFB-60AD-CD4F-B712-5782A46BB6BE}"/>
              </a:ext>
            </a:extLst>
          </p:cNvPr>
          <p:cNvSpPr txBox="1"/>
          <p:nvPr/>
        </p:nvSpPr>
        <p:spPr>
          <a:xfrm>
            <a:off x="6448135" y="2934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6706259" y="294874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6011657" y="29533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795337" y="3847992"/>
                <a:ext cx="129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37" y="3847992"/>
                <a:ext cx="12999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201773" y="2549408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201267" y="2549408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6918817" y="2561181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011657" y="14605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556737" y="271325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837743" y="236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811935" y="277412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/>
              <p:nvPr/>
            </p:nvSpPr>
            <p:spPr>
              <a:xfrm>
                <a:off x="8640643" y="2574215"/>
                <a:ext cx="82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43" y="2574215"/>
                <a:ext cx="82823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402CD5-8F4E-9643-9F27-CFCF078CF932}"/>
              </a:ext>
            </a:extLst>
          </p:cNvPr>
          <p:cNvCxnSpPr>
            <a:cxnSpLocks/>
          </p:cNvCxnSpPr>
          <p:nvPr/>
        </p:nvCxnSpPr>
        <p:spPr>
          <a:xfrm>
            <a:off x="2313329" y="27951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24D30E-B792-8545-93DC-4B314E6A6521}"/>
              </a:ext>
            </a:extLst>
          </p:cNvPr>
          <p:cNvSpPr txBox="1"/>
          <p:nvPr/>
        </p:nvSpPr>
        <p:spPr>
          <a:xfrm>
            <a:off x="2373080" y="23621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0931D0-51BE-C04F-9ECA-BB48E7022406}"/>
              </a:ext>
            </a:extLst>
          </p:cNvPr>
          <p:cNvCxnSpPr>
            <a:cxnSpLocks/>
          </p:cNvCxnSpPr>
          <p:nvPr/>
        </p:nvCxnSpPr>
        <p:spPr>
          <a:xfrm rot="16200000">
            <a:off x="2909554" y="337492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2E8C8D9-F068-814C-9052-6BDDD6B70087}"/>
              </a:ext>
            </a:extLst>
          </p:cNvPr>
          <p:cNvSpPr/>
          <p:nvPr/>
        </p:nvSpPr>
        <p:spPr>
          <a:xfrm>
            <a:off x="3023854" y="256659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51055C-DBDF-3A45-AC38-17216D301B01}"/>
              </a:ext>
            </a:extLst>
          </p:cNvPr>
          <p:cNvCxnSpPr>
            <a:cxnSpLocks/>
          </p:cNvCxnSpPr>
          <p:nvPr/>
        </p:nvCxnSpPr>
        <p:spPr>
          <a:xfrm rot="2700000">
            <a:off x="3069574" y="2795190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A06CC-8416-494D-A7E6-C9CC35F75E9B}"/>
              </a:ext>
            </a:extLst>
          </p:cNvPr>
          <p:cNvCxnSpPr>
            <a:cxnSpLocks/>
          </p:cNvCxnSpPr>
          <p:nvPr/>
        </p:nvCxnSpPr>
        <p:spPr>
          <a:xfrm rot="8100000">
            <a:off x="3069573" y="2795191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1EAE07-8FEE-0049-9614-B720EEB18D14}"/>
                  </a:ext>
                </a:extLst>
              </p:cNvPr>
              <p:cNvSpPr txBox="1"/>
              <p:nvPr/>
            </p:nvSpPr>
            <p:spPr>
              <a:xfrm>
                <a:off x="2602467" y="3845390"/>
                <a:ext cx="129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1EAE07-8FEE-0049-9614-B720EEB1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67" y="3845390"/>
                <a:ext cx="129997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58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183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164</cp:revision>
  <dcterms:created xsi:type="dcterms:W3CDTF">2020-01-19T03:27:50Z</dcterms:created>
  <dcterms:modified xsi:type="dcterms:W3CDTF">2020-02-07T18:52:56Z</dcterms:modified>
</cp:coreProperties>
</file>