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74" r:id="rId4"/>
    <p:sldId id="275" r:id="rId5"/>
    <p:sldId id="277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0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CCC2FF-4B8D-D84A-BD40-6E65181B77D3}"/>
              </a:ext>
            </a:extLst>
          </p:cNvPr>
          <p:cNvCxnSpPr>
            <a:cxnSpLocks/>
          </p:cNvCxnSpPr>
          <p:nvPr/>
        </p:nvCxnSpPr>
        <p:spPr>
          <a:xfrm rot="5400000">
            <a:off x="2230441" y="262687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4413EC5-F665-D64E-AD49-8A1E2CEA8D08}"/>
              </a:ext>
            </a:extLst>
          </p:cNvPr>
          <p:cNvSpPr/>
          <p:nvPr/>
        </p:nvSpPr>
        <p:spPr>
          <a:xfrm>
            <a:off x="2344741" y="3005077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680F56-7127-604D-B363-88F7E6BAC4BD}"/>
              </a:ext>
            </a:extLst>
          </p:cNvPr>
          <p:cNvCxnSpPr>
            <a:cxnSpLocks/>
          </p:cNvCxnSpPr>
          <p:nvPr/>
        </p:nvCxnSpPr>
        <p:spPr>
          <a:xfrm rot="2700000">
            <a:off x="2390461" y="3233676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3DB43F-A0A8-7245-AB68-C99CABEF6C79}"/>
              </a:ext>
            </a:extLst>
          </p:cNvPr>
          <p:cNvCxnSpPr>
            <a:cxnSpLocks/>
          </p:cNvCxnSpPr>
          <p:nvPr/>
        </p:nvCxnSpPr>
        <p:spPr>
          <a:xfrm rot="8100000">
            <a:off x="2390460" y="3233677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09E542-5960-7F4C-BA3D-7C0121FBFF69}"/>
                  </a:ext>
                </a:extLst>
              </p:cNvPr>
              <p:cNvSpPr txBox="1"/>
              <p:nvPr/>
            </p:nvSpPr>
            <p:spPr>
              <a:xfrm>
                <a:off x="1605820" y="1879335"/>
                <a:ext cx="1849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09E542-5960-7F4C-BA3D-7C0121FBF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820" y="1879335"/>
                <a:ext cx="184999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206B2D-C887-D64D-A9F9-353ADCAD933F}"/>
              </a:ext>
            </a:extLst>
          </p:cNvPr>
          <p:cNvCxnSpPr>
            <a:cxnSpLocks/>
          </p:cNvCxnSpPr>
          <p:nvPr/>
        </p:nvCxnSpPr>
        <p:spPr>
          <a:xfrm>
            <a:off x="2801941" y="322743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A7D4C0-188C-BF4C-BDA3-5B81AC4F0DED}"/>
              </a:ext>
            </a:extLst>
          </p:cNvPr>
          <p:cNvCxnSpPr>
            <a:cxnSpLocks/>
          </p:cNvCxnSpPr>
          <p:nvPr/>
        </p:nvCxnSpPr>
        <p:spPr>
          <a:xfrm>
            <a:off x="1636783" y="322743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B945E9-4116-064F-8DA0-9288AEA65955}"/>
              </a:ext>
            </a:extLst>
          </p:cNvPr>
          <p:cNvSpPr txBox="1"/>
          <p:nvPr/>
        </p:nvSpPr>
        <p:spPr>
          <a:xfrm>
            <a:off x="1146044" y="304276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E01076D-63A0-EA42-AE4C-519A2D4A08AA}"/>
              </a:ext>
            </a:extLst>
          </p:cNvPr>
          <p:cNvSpPr txBox="1"/>
          <p:nvPr/>
        </p:nvSpPr>
        <p:spPr>
          <a:xfrm>
            <a:off x="3587025" y="304276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656AEA8-9D30-2545-990B-C0097411B2D6}"/>
              </a:ext>
            </a:extLst>
          </p:cNvPr>
          <p:cNvSpPr txBox="1"/>
          <p:nvPr/>
        </p:nvSpPr>
        <p:spPr>
          <a:xfrm>
            <a:off x="2702656" y="2368717"/>
            <a:ext cx="42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455FAE9-58F1-CA40-AC7C-84474ED01293}"/>
              </a:ext>
            </a:extLst>
          </p:cNvPr>
          <p:cNvCxnSpPr>
            <a:cxnSpLocks/>
          </p:cNvCxnSpPr>
          <p:nvPr/>
        </p:nvCxnSpPr>
        <p:spPr>
          <a:xfrm>
            <a:off x="5127585" y="3227432"/>
            <a:ext cx="1434481" cy="0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A26A2DC-5107-D142-BA45-FBB25B7D5FAC}"/>
              </a:ext>
            </a:extLst>
          </p:cNvPr>
          <p:cNvSpPr/>
          <p:nvPr/>
        </p:nvSpPr>
        <p:spPr>
          <a:xfrm>
            <a:off x="8439236" y="2844569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5E3DC-9232-DB4D-A135-F2E18F62B0DB}"/>
              </a:ext>
            </a:extLst>
          </p:cNvPr>
          <p:cNvSpPr txBox="1"/>
          <p:nvPr/>
        </p:nvSpPr>
        <p:spPr>
          <a:xfrm>
            <a:off x="8766978" y="3046546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5D4B499-C208-4140-9BAC-12ABC84F4C56}"/>
              </a:ext>
            </a:extLst>
          </p:cNvPr>
          <p:cNvSpPr/>
          <p:nvPr/>
        </p:nvSpPr>
        <p:spPr>
          <a:xfrm>
            <a:off x="8439236" y="1396836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148CF70-DB9F-4B40-BCBF-1FD23226EAB1}"/>
              </a:ext>
            </a:extLst>
          </p:cNvPr>
          <p:cNvCxnSpPr>
            <a:cxnSpLocks/>
          </p:cNvCxnSpPr>
          <p:nvPr/>
        </p:nvCxnSpPr>
        <p:spPr>
          <a:xfrm rot="5400000">
            <a:off x="8777172" y="250166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C53115A-472D-C645-8DC6-445D13EAFA28}"/>
              </a:ext>
            </a:extLst>
          </p:cNvPr>
          <p:cNvCxnSpPr>
            <a:cxnSpLocks/>
          </p:cNvCxnSpPr>
          <p:nvPr/>
        </p:nvCxnSpPr>
        <p:spPr>
          <a:xfrm>
            <a:off x="9795670" y="324638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1A9567-FF21-5E47-9C76-7D5DF7315DFC}"/>
              </a:ext>
            </a:extLst>
          </p:cNvPr>
          <p:cNvCxnSpPr>
            <a:cxnSpLocks/>
          </p:cNvCxnSpPr>
          <p:nvPr/>
        </p:nvCxnSpPr>
        <p:spPr>
          <a:xfrm>
            <a:off x="7768594" y="324638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9811C45-6986-B847-8FAD-B0AB6EB9C206}"/>
              </a:ext>
            </a:extLst>
          </p:cNvPr>
          <p:cNvSpPr txBox="1"/>
          <p:nvPr/>
        </p:nvSpPr>
        <p:spPr>
          <a:xfrm>
            <a:off x="7277855" y="306172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8B0A10-995D-9249-A7A9-20A6A3B02667}"/>
              </a:ext>
            </a:extLst>
          </p:cNvPr>
          <p:cNvSpPr txBox="1"/>
          <p:nvPr/>
        </p:nvSpPr>
        <p:spPr>
          <a:xfrm>
            <a:off x="10580754" y="306172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CBACE40-51F2-114C-9ADC-5D24C30E4A7D}"/>
              </a:ext>
            </a:extLst>
          </p:cNvPr>
          <p:cNvSpPr txBox="1"/>
          <p:nvPr/>
        </p:nvSpPr>
        <p:spPr>
          <a:xfrm>
            <a:off x="9250616" y="2300908"/>
            <a:ext cx="42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7C333E-B1B9-6848-84CA-8790E2C7584E}"/>
              </a:ext>
            </a:extLst>
          </p:cNvPr>
          <p:cNvSpPr txBox="1"/>
          <p:nvPr/>
        </p:nvSpPr>
        <p:spPr>
          <a:xfrm>
            <a:off x="8594591" y="1590573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Oscillator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E7928-A1C0-3B49-90F1-9E1C0CA31223}"/>
              </a:ext>
            </a:extLst>
          </p:cNvPr>
          <p:cNvSpPr txBox="1"/>
          <p:nvPr/>
        </p:nvSpPr>
        <p:spPr>
          <a:xfrm>
            <a:off x="1819081" y="4341757"/>
            <a:ext cx="176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IDEALIZED MATH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6497E5F-BE57-DE40-AD69-30FC897D01B1}"/>
              </a:ext>
            </a:extLst>
          </p:cNvPr>
          <p:cNvSpPr txBox="1"/>
          <p:nvPr/>
        </p:nvSpPr>
        <p:spPr>
          <a:xfrm>
            <a:off x="8073294" y="4342478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PRACTICAL CIRCUITS</a:t>
            </a:r>
          </a:p>
        </p:txBody>
      </p:sp>
    </p:spTree>
    <p:extLst>
      <p:ext uri="{BB962C8B-B14F-4D97-AF65-F5344CB8AC3E}">
        <p14:creationId xmlns:p14="http://schemas.microsoft.com/office/powerpoint/2010/main" val="303525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5D4B499-C208-4140-9BAC-12ABC84F4C56}"/>
              </a:ext>
            </a:extLst>
          </p:cNvPr>
          <p:cNvSpPr/>
          <p:nvPr/>
        </p:nvSpPr>
        <p:spPr>
          <a:xfrm>
            <a:off x="5130310" y="3295706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7C333E-B1B9-6848-84CA-8790E2C7584E}"/>
              </a:ext>
            </a:extLst>
          </p:cNvPr>
          <p:cNvSpPr txBox="1"/>
          <p:nvPr/>
        </p:nvSpPr>
        <p:spPr>
          <a:xfrm>
            <a:off x="4951318" y="4374900"/>
            <a:ext cx="172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 Circuit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91FB431-2814-6845-AC74-52AA268F4242}"/>
              </a:ext>
            </a:extLst>
          </p:cNvPr>
          <p:cNvSpPr/>
          <p:nvPr/>
        </p:nvSpPr>
        <p:spPr>
          <a:xfrm rot="5400000">
            <a:off x="5375238" y="1355606"/>
            <a:ext cx="1143000" cy="1371600"/>
          </a:xfrm>
          <a:prstGeom prst="triangle">
            <a:avLst>
              <a:gd name="adj" fmla="val 558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9B6863-5D98-FE44-96B7-6139342A25D1}"/>
              </a:ext>
            </a:extLst>
          </p:cNvPr>
          <p:cNvSpPr txBox="1"/>
          <p:nvPr/>
        </p:nvSpPr>
        <p:spPr>
          <a:xfrm>
            <a:off x="5223159" y="88023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Amplifier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3D4E1B-C016-2645-AB2E-90DF79FF3D4E}"/>
              </a:ext>
            </a:extLst>
          </p:cNvPr>
          <p:cNvCxnSpPr>
            <a:cxnSpLocks/>
          </p:cNvCxnSpPr>
          <p:nvPr/>
        </p:nvCxnSpPr>
        <p:spPr>
          <a:xfrm>
            <a:off x="4468568" y="2102630"/>
            <a:ext cx="792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7B610-AACB-7446-8C9C-A62C9C895F70}"/>
              </a:ext>
            </a:extLst>
          </p:cNvPr>
          <p:cNvCxnSpPr>
            <a:cxnSpLocks/>
          </p:cNvCxnSpPr>
          <p:nvPr/>
        </p:nvCxnSpPr>
        <p:spPr>
          <a:xfrm>
            <a:off x="6632538" y="210263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18B77F-E845-4C44-96E5-157B0137A235}"/>
              </a:ext>
            </a:extLst>
          </p:cNvPr>
          <p:cNvCxnSpPr>
            <a:cxnSpLocks/>
          </p:cNvCxnSpPr>
          <p:nvPr/>
        </p:nvCxnSpPr>
        <p:spPr>
          <a:xfrm flipH="1">
            <a:off x="6501902" y="3708146"/>
            <a:ext cx="8164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DA25FE-E3B5-AD4F-8737-D17BA51FF8BD}"/>
              </a:ext>
            </a:extLst>
          </p:cNvPr>
          <p:cNvCxnSpPr>
            <a:cxnSpLocks/>
          </p:cNvCxnSpPr>
          <p:nvPr/>
        </p:nvCxnSpPr>
        <p:spPr>
          <a:xfrm>
            <a:off x="7318338" y="2102630"/>
            <a:ext cx="0" cy="160551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984FEB-88B1-DA43-BD14-E346E8B571EC}"/>
              </a:ext>
            </a:extLst>
          </p:cNvPr>
          <p:cNvCxnSpPr>
            <a:cxnSpLocks/>
          </p:cNvCxnSpPr>
          <p:nvPr/>
        </p:nvCxnSpPr>
        <p:spPr>
          <a:xfrm>
            <a:off x="4468568" y="3717977"/>
            <a:ext cx="66174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720DEB-EE00-F049-A0F5-6ADF9E49996F}"/>
              </a:ext>
            </a:extLst>
          </p:cNvPr>
          <p:cNvCxnSpPr>
            <a:cxnSpLocks/>
          </p:cNvCxnSpPr>
          <p:nvPr/>
        </p:nvCxnSpPr>
        <p:spPr>
          <a:xfrm>
            <a:off x="4468568" y="2102630"/>
            <a:ext cx="0" cy="160551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1E29CD-223B-4546-B4D9-F3916FB8CDA1}"/>
                  </a:ext>
                </a:extLst>
              </p:cNvPr>
              <p:cNvSpPr txBox="1"/>
              <p:nvPr/>
            </p:nvSpPr>
            <p:spPr>
              <a:xfrm>
                <a:off x="7318338" y="2606528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1E29CD-223B-4546-B4D9-F3916FB8C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338" y="2606528"/>
                <a:ext cx="205740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BF40799-0EE8-7042-9F8A-DB1FC98094F5}"/>
              </a:ext>
            </a:extLst>
          </p:cNvPr>
          <p:cNvSpPr txBox="1"/>
          <p:nvPr/>
        </p:nvSpPr>
        <p:spPr>
          <a:xfrm>
            <a:off x="5544140" y="3533311"/>
            <a:ext cx="54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242E7-FBBE-FC4B-BD4B-967597FEED52}"/>
              </a:ext>
            </a:extLst>
          </p:cNvPr>
          <p:cNvSpPr txBox="1"/>
          <p:nvPr/>
        </p:nvSpPr>
        <p:spPr>
          <a:xfrm>
            <a:off x="5476434" y="185674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070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5D4B499-C208-4140-9BAC-12ABC84F4C56}"/>
              </a:ext>
            </a:extLst>
          </p:cNvPr>
          <p:cNvSpPr/>
          <p:nvPr/>
        </p:nvSpPr>
        <p:spPr>
          <a:xfrm>
            <a:off x="5270987" y="2088229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1E29CD-223B-4546-B4D9-F3916FB8CDA1}"/>
                  </a:ext>
                </a:extLst>
              </p:cNvPr>
              <p:cNvSpPr txBox="1"/>
              <p:nvPr/>
            </p:nvSpPr>
            <p:spPr>
              <a:xfrm>
                <a:off x="7553862" y="2286426"/>
                <a:ext cx="205740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1E29CD-223B-4546-B4D9-F3916FB8C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862" y="2286426"/>
                <a:ext cx="2057400" cy="390748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BF40799-0EE8-7042-9F8A-DB1FC98094F5}"/>
              </a:ext>
            </a:extLst>
          </p:cNvPr>
          <p:cNvSpPr txBox="1"/>
          <p:nvPr/>
        </p:nvSpPr>
        <p:spPr>
          <a:xfrm>
            <a:off x="5662920" y="2316003"/>
            <a:ext cx="5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VCO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48210F-F7B7-0247-90BC-0DFEFC60287E}"/>
              </a:ext>
            </a:extLst>
          </p:cNvPr>
          <p:cNvCxnSpPr>
            <a:cxnSpLocks/>
          </p:cNvCxnSpPr>
          <p:nvPr/>
        </p:nvCxnSpPr>
        <p:spPr>
          <a:xfrm>
            <a:off x="4478617" y="2501214"/>
            <a:ext cx="792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F4229A-E9CD-0641-A164-0FB24C82DD15}"/>
              </a:ext>
            </a:extLst>
          </p:cNvPr>
          <p:cNvCxnSpPr>
            <a:cxnSpLocks/>
          </p:cNvCxnSpPr>
          <p:nvPr/>
        </p:nvCxnSpPr>
        <p:spPr>
          <a:xfrm>
            <a:off x="6642579" y="2481967"/>
            <a:ext cx="792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AA08F6-9C34-544C-BF53-EF3BC812291B}"/>
                  </a:ext>
                </a:extLst>
              </p:cNvPr>
              <p:cNvSpPr txBox="1"/>
              <p:nvPr/>
            </p:nvSpPr>
            <p:spPr>
              <a:xfrm>
                <a:off x="3501701" y="2297134"/>
                <a:ext cx="976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AA08F6-9C34-544C-BF53-EF3BC8122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01" y="2297134"/>
                <a:ext cx="97691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22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DD3C80F-8EA8-2B40-BE02-930DC0A5F70B}"/>
              </a:ext>
            </a:extLst>
          </p:cNvPr>
          <p:cNvCxnSpPr>
            <a:cxnSpLocks/>
          </p:cNvCxnSpPr>
          <p:nvPr/>
        </p:nvCxnSpPr>
        <p:spPr>
          <a:xfrm>
            <a:off x="3973799" y="193271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498DDE-29BA-F648-B913-71ACACD37E8B}"/>
              </a:ext>
            </a:extLst>
          </p:cNvPr>
          <p:cNvCxnSpPr>
            <a:cxnSpLocks/>
          </p:cNvCxnSpPr>
          <p:nvPr/>
        </p:nvCxnSpPr>
        <p:spPr>
          <a:xfrm>
            <a:off x="4004255" y="2868346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79EDF-EEC7-A249-BB24-1589C4ABA42F}"/>
              </a:ext>
            </a:extLst>
          </p:cNvPr>
          <p:cNvGrpSpPr/>
          <p:nvPr/>
        </p:nvGrpSpPr>
        <p:grpSpPr>
          <a:xfrm rot="2700000">
            <a:off x="5210826" y="2182547"/>
            <a:ext cx="457200" cy="457200"/>
            <a:chOff x="10238384" y="4316067"/>
            <a:chExt cx="457200" cy="4572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820F81-7359-6F40-9AD4-D217B00F629C}"/>
                </a:ext>
              </a:extLst>
            </p:cNvPr>
            <p:cNvSpPr/>
            <p:nvPr/>
          </p:nvSpPr>
          <p:spPr>
            <a:xfrm>
              <a:off x="10238384" y="4316067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66E55B3-21E2-2147-9FBE-3E236CE84FD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284104" y="4544666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1C1A8B-C4B9-144C-AC8F-258BF117ABDF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10284103" y="4544667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7327F5-7F63-EE4F-8103-3EF81E516CA6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4698445" y="2572792"/>
            <a:ext cx="579336" cy="29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524B8C-533D-6E4A-9436-922A70247006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660487" y="1930549"/>
            <a:ext cx="617294" cy="318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8F4F87-E4BC-BD4A-BA02-33E40BA9D41D}"/>
                  </a:ext>
                </a:extLst>
              </p:cNvPr>
              <p:cNvSpPr txBox="1"/>
              <p:nvPr/>
            </p:nvSpPr>
            <p:spPr>
              <a:xfrm>
                <a:off x="2995995" y="1718525"/>
                <a:ext cx="976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8F4F87-E4BC-BD4A-BA02-33E40BA9D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995" y="1718525"/>
                <a:ext cx="97691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3FC28E-0CF0-F149-AB3C-EDBD9F30E190}"/>
                  </a:ext>
                </a:extLst>
              </p:cNvPr>
              <p:cNvSpPr txBox="1"/>
              <p:nvPr/>
            </p:nvSpPr>
            <p:spPr>
              <a:xfrm>
                <a:off x="2995995" y="2683680"/>
                <a:ext cx="976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3FC28E-0CF0-F149-AB3C-EDBD9F30E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995" y="2683680"/>
                <a:ext cx="97691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85F454-C6BD-3A4A-B6C0-16D3611E0CC3}"/>
              </a:ext>
            </a:extLst>
          </p:cNvPr>
          <p:cNvCxnSpPr>
            <a:cxnSpLocks/>
          </p:cNvCxnSpPr>
          <p:nvPr/>
        </p:nvCxnSpPr>
        <p:spPr>
          <a:xfrm>
            <a:off x="5653127" y="241061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73AD76D3-5D0E-C743-9CA8-F231A11F3703}"/>
              </a:ext>
            </a:extLst>
          </p:cNvPr>
          <p:cNvSpPr/>
          <p:nvPr/>
        </p:nvSpPr>
        <p:spPr>
          <a:xfrm rot="5400000">
            <a:off x="6324026" y="2182010"/>
            <a:ext cx="457200" cy="457200"/>
          </a:xfrm>
          <a:prstGeom prst="triangle">
            <a:avLst>
              <a:gd name="adj" fmla="val 558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AF51F-2A69-4E47-B853-E865AB492E73}"/>
              </a:ext>
            </a:extLst>
          </p:cNvPr>
          <p:cNvCxnSpPr>
            <a:cxnSpLocks/>
          </p:cNvCxnSpPr>
          <p:nvPr/>
        </p:nvCxnSpPr>
        <p:spPr>
          <a:xfrm rot="5400000">
            <a:off x="6583730" y="241061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67ECBA-677D-EB44-A634-B28E325ACE6C}"/>
              </a:ext>
            </a:extLst>
          </p:cNvPr>
          <p:cNvCxnSpPr>
            <a:cxnSpLocks/>
          </p:cNvCxnSpPr>
          <p:nvPr/>
        </p:nvCxnSpPr>
        <p:spPr>
          <a:xfrm>
            <a:off x="6812330" y="242088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C5FAD7-C453-F14F-84FE-2EFD5E3E2EEF}"/>
              </a:ext>
            </a:extLst>
          </p:cNvPr>
          <p:cNvCxnSpPr>
            <a:cxnSpLocks/>
          </p:cNvCxnSpPr>
          <p:nvPr/>
        </p:nvCxnSpPr>
        <p:spPr>
          <a:xfrm>
            <a:off x="7487856" y="2420884"/>
            <a:ext cx="792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E58D6E-36BF-624E-B078-935A6EB9142A}"/>
                  </a:ext>
                </a:extLst>
              </p:cNvPr>
              <p:cNvSpPr txBox="1"/>
              <p:nvPr/>
            </p:nvSpPr>
            <p:spPr>
              <a:xfrm>
                <a:off x="8280226" y="2203460"/>
                <a:ext cx="976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E58D6E-36BF-624E-B078-935A6EB9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226" y="2203460"/>
                <a:ext cx="976916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287666-B812-9B49-B6D6-FCDCEAD69698}"/>
              </a:ext>
            </a:extLst>
          </p:cNvPr>
          <p:cNvCxnSpPr>
            <a:cxnSpLocks/>
          </p:cNvCxnSpPr>
          <p:nvPr/>
        </p:nvCxnSpPr>
        <p:spPr>
          <a:xfrm>
            <a:off x="7186104" y="4099533"/>
            <a:ext cx="30175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460770-9542-DB48-B058-B4ABDACC1130}"/>
              </a:ext>
            </a:extLst>
          </p:cNvPr>
          <p:cNvCxnSpPr>
            <a:cxnSpLocks/>
          </p:cNvCxnSpPr>
          <p:nvPr/>
        </p:nvCxnSpPr>
        <p:spPr>
          <a:xfrm>
            <a:off x="7277544" y="4210836"/>
            <a:ext cx="118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F6F2A5-CC35-3C44-9069-65AB571C89D9}"/>
              </a:ext>
            </a:extLst>
          </p:cNvPr>
          <p:cNvCxnSpPr>
            <a:cxnSpLocks/>
          </p:cNvCxnSpPr>
          <p:nvPr/>
        </p:nvCxnSpPr>
        <p:spPr>
          <a:xfrm rot="5400000">
            <a:off x="7108380" y="3870933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60FDA-5686-924A-BB46-110992E4312F}"/>
              </a:ext>
            </a:extLst>
          </p:cNvPr>
          <p:cNvCxnSpPr>
            <a:cxnSpLocks/>
          </p:cNvCxnSpPr>
          <p:nvPr/>
        </p:nvCxnSpPr>
        <p:spPr>
          <a:xfrm rot="5400000">
            <a:off x="7108380" y="267208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238354-16F0-8545-9209-DC409BF5871B}"/>
              </a:ext>
            </a:extLst>
          </p:cNvPr>
          <p:cNvCxnSpPr>
            <a:cxnSpLocks/>
          </p:cNvCxnSpPr>
          <p:nvPr/>
        </p:nvCxnSpPr>
        <p:spPr>
          <a:xfrm>
            <a:off x="7217628" y="2888894"/>
            <a:ext cx="118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45027F-4255-8048-ACF1-8FD0DA7C3C61}"/>
              </a:ext>
            </a:extLst>
          </p:cNvPr>
          <p:cNvCxnSpPr>
            <a:cxnSpLocks/>
          </p:cNvCxnSpPr>
          <p:nvPr/>
        </p:nvCxnSpPr>
        <p:spPr>
          <a:xfrm>
            <a:off x="7336500" y="3663025"/>
            <a:ext cx="118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5BAEA4-E60C-3D42-AC42-528DCADC3443}"/>
              </a:ext>
            </a:extLst>
          </p:cNvPr>
          <p:cNvCxnSpPr>
            <a:cxnSpLocks/>
          </p:cNvCxnSpPr>
          <p:nvPr/>
        </p:nvCxnSpPr>
        <p:spPr>
          <a:xfrm>
            <a:off x="7217628" y="3509554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B17B62-BE0F-1B4E-BBBF-82BFAFB6ABAC}"/>
              </a:ext>
            </a:extLst>
          </p:cNvPr>
          <p:cNvCxnSpPr>
            <a:cxnSpLocks/>
          </p:cNvCxnSpPr>
          <p:nvPr/>
        </p:nvCxnSpPr>
        <p:spPr>
          <a:xfrm flipH="1">
            <a:off x="7216189" y="3385017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F7F13F-4605-5648-88A7-C368C07754D3}"/>
              </a:ext>
            </a:extLst>
          </p:cNvPr>
          <p:cNvCxnSpPr>
            <a:cxnSpLocks/>
          </p:cNvCxnSpPr>
          <p:nvPr/>
        </p:nvCxnSpPr>
        <p:spPr>
          <a:xfrm>
            <a:off x="7228468" y="3229977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2A1BA5-5A40-E94C-AE30-EAD60A82FF80}"/>
              </a:ext>
            </a:extLst>
          </p:cNvPr>
          <p:cNvCxnSpPr>
            <a:cxnSpLocks/>
          </p:cNvCxnSpPr>
          <p:nvPr/>
        </p:nvCxnSpPr>
        <p:spPr>
          <a:xfrm flipH="1">
            <a:off x="7228468" y="3075168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15E9CB-1128-DC40-85AE-33781F3BC5B6}"/>
              </a:ext>
            </a:extLst>
          </p:cNvPr>
          <p:cNvCxnSpPr>
            <a:cxnSpLocks/>
          </p:cNvCxnSpPr>
          <p:nvPr/>
        </p:nvCxnSpPr>
        <p:spPr>
          <a:xfrm>
            <a:off x="7212523" y="2910566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956022-34D2-074D-9915-2C5034C358A2}"/>
                  </a:ext>
                </a:extLst>
              </p:cNvPr>
              <p:cNvSpPr txBox="1"/>
              <p:nvPr/>
            </p:nvSpPr>
            <p:spPr>
              <a:xfrm>
                <a:off x="7605636" y="3092886"/>
                <a:ext cx="556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956022-34D2-074D-9915-2C5034C3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36" y="3092886"/>
                <a:ext cx="5568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7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DD3C80F-8EA8-2B40-BE02-930DC0A5F70B}"/>
              </a:ext>
            </a:extLst>
          </p:cNvPr>
          <p:cNvCxnSpPr>
            <a:cxnSpLocks/>
          </p:cNvCxnSpPr>
          <p:nvPr/>
        </p:nvCxnSpPr>
        <p:spPr>
          <a:xfrm>
            <a:off x="3973799" y="193271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498DDE-29BA-F648-B913-71ACACD37E8B}"/>
              </a:ext>
            </a:extLst>
          </p:cNvPr>
          <p:cNvCxnSpPr>
            <a:cxnSpLocks/>
          </p:cNvCxnSpPr>
          <p:nvPr/>
        </p:nvCxnSpPr>
        <p:spPr>
          <a:xfrm>
            <a:off x="4004255" y="2868346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79EDF-EEC7-A249-BB24-1589C4ABA42F}"/>
              </a:ext>
            </a:extLst>
          </p:cNvPr>
          <p:cNvGrpSpPr/>
          <p:nvPr/>
        </p:nvGrpSpPr>
        <p:grpSpPr>
          <a:xfrm rot="2700000">
            <a:off x="5210826" y="2182547"/>
            <a:ext cx="457200" cy="457200"/>
            <a:chOff x="10238384" y="4316067"/>
            <a:chExt cx="457200" cy="4572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820F81-7359-6F40-9AD4-D217B00F629C}"/>
                </a:ext>
              </a:extLst>
            </p:cNvPr>
            <p:cNvSpPr/>
            <p:nvPr/>
          </p:nvSpPr>
          <p:spPr>
            <a:xfrm>
              <a:off x="10238384" y="4316067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66E55B3-21E2-2147-9FBE-3E236CE84FD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284104" y="4544666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1C1A8B-C4B9-144C-AC8F-258BF117ABDF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10284103" y="4544667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7327F5-7F63-EE4F-8103-3EF81E516CA6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4698445" y="2572792"/>
            <a:ext cx="579336" cy="29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524B8C-533D-6E4A-9436-922A70247006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660487" y="1930549"/>
            <a:ext cx="617294" cy="318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8F4F87-E4BC-BD4A-BA02-33E40BA9D41D}"/>
                  </a:ext>
                </a:extLst>
              </p:cNvPr>
              <p:cNvSpPr txBox="1"/>
              <p:nvPr/>
            </p:nvSpPr>
            <p:spPr>
              <a:xfrm>
                <a:off x="2995995" y="1718525"/>
                <a:ext cx="976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8F4F87-E4BC-BD4A-BA02-33E40BA9D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995" y="1718525"/>
                <a:ext cx="97691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3FC28E-0CF0-F149-AB3C-EDBD9F30E190}"/>
                  </a:ext>
                </a:extLst>
              </p:cNvPr>
              <p:cNvSpPr txBox="1"/>
              <p:nvPr/>
            </p:nvSpPr>
            <p:spPr>
              <a:xfrm>
                <a:off x="2995995" y="2683680"/>
                <a:ext cx="976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3FC28E-0CF0-F149-AB3C-EDBD9F30E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995" y="2683680"/>
                <a:ext cx="97691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85F454-C6BD-3A4A-B6C0-16D3611E0CC3}"/>
              </a:ext>
            </a:extLst>
          </p:cNvPr>
          <p:cNvCxnSpPr>
            <a:cxnSpLocks/>
          </p:cNvCxnSpPr>
          <p:nvPr/>
        </p:nvCxnSpPr>
        <p:spPr>
          <a:xfrm>
            <a:off x="5653127" y="241061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73AD76D3-5D0E-C743-9CA8-F231A11F3703}"/>
              </a:ext>
            </a:extLst>
          </p:cNvPr>
          <p:cNvSpPr/>
          <p:nvPr/>
        </p:nvSpPr>
        <p:spPr>
          <a:xfrm rot="5400000">
            <a:off x="6324026" y="2182010"/>
            <a:ext cx="457200" cy="457200"/>
          </a:xfrm>
          <a:prstGeom prst="triangle">
            <a:avLst>
              <a:gd name="adj" fmla="val 558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AF51F-2A69-4E47-B853-E865AB492E73}"/>
              </a:ext>
            </a:extLst>
          </p:cNvPr>
          <p:cNvCxnSpPr>
            <a:cxnSpLocks/>
          </p:cNvCxnSpPr>
          <p:nvPr/>
        </p:nvCxnSpPr>
        <p:spPr>
          <a:xfrm rot="5400000">
            <a:off x="6583730" y="241061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67ECBA-677D-EB44-A634-B28E325ACE6C}"/>
              </a:ext>
            </a:extLst>
          </p:cNvPr>
          <p:cNvCxnSpPr>
            <a:cxnSpLocks/>
          </p:cNvCxnSpPr>
          <p:nvPr/>
        </p:nvCxnSpPr>
        <p:spPr>
          <a:xfrm>
            <a:off x="6812330" y="242088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E58D6E-36BF-624E-B078-935A6EB9142A}"/>
                  </a:ext>
                </a:extLst>
              </p:cNvPr>
              <p:cNvSpPr txBox="1"/>
              <p:nvPr/>
            </p:nvSpPr>
            <p:spPr>
              <a:xfrm>
                <a:off x="10169023" y="3033825"/>
                <a:ext cx="976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E58D6E-36BF-624E-B078-935A6EB9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023" y="3033825"/>
                <a:ext cx="97691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CBCD1B7-CD3D-274F-95C8-5CC8B205073C}"/>
              </a:ext>
            </a:extLst>
          </p:cNvPr>
          <p:cNvGrpSpPr/>
          <p:nvPr/>
        </p:nvGrpSpPr>
        <p:grpSpPr>
          <a:xfrm>
            <a:off x="9215302" y="3257226"/>
            <a:ext cx="976341" cy="1779142"/>
            <a:chOff x="9682724" y="2924853"/>
            <a:chExt cx="976341" cy="177914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287666-B812-9B49-B6D6-FCDCEAD69698}"/>
                </a:ext>
              </a:extLst>
            </p:cNvPr>
            <p:cNvCxnSpPr>
              <a:cxnSpLocks/>
            </p:cNvCxnSpPr>
            <p:nvPr/>
          </p:nvCxnSpPr>
          <p:spPr>
            <a:xfrm>
              <a:off x="9682724" y="4592692"/>
              <a:ext cx="3017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D460770-9542-DB48-B058-B4ABDACC1130}"/>
                </a:ext>
              </a:extLst>
            </p:cNvPr>
            <p:cNvCxnSpPr>
              <a:cxnSpLocks/>
            </p:cNvCxnSpPr>
            <p:nvPr/>
          </p:nvCxnSpPr>
          <p:spPr>
            <a:xfrm>
              <a:off x="9774164" y="4703995"/>
              <a:ext cx="1188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7F6F2A5-CC35-3C44-9069-65AB571C89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05000" y="4364092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B60FDA-5686-924A-BB46-110992E431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04520" y="3153453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F238354-16F0-8545-9209-DC409BF5871B}"/>
                </a:ext>
              </a:extLst>
            </p:cNvPr>
            <p:cNvCxnSpPr>
              <a:cxnSpLocks/>
            </p:cNvCxnSpPr>
            <p:nvPr/>
          </p:nvCxnSpPr>
          <p:spPr>
            <a:xfrm>
              <a:off x="9714248" y="3382053"/>
              <a:ext cx="1188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A45027F-4255-8048-ACF1-8FD0DA7C3C61}"/>
                </a:ext>
              </a:extLst>
            </p:cNvPr>
            <p:cNvCxnSpPr>
              <a:cxnSpLocks/>
            </p:cNvCxnSpPr>
            <p:nvPr/>
          </p:nvCxnSpPr>
          <p:spPr>
            <a:xfrm>
              <a:off x="9833120" y="4156184"/>
              <a:ext cx="1188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5BAEA4-E60C-3D42-AC42-528DCADC3443}"/>
                </a:ext>
              </a:extLst>
            </p:cNvPr>
            <p:cNvCxnSpPr>
              <a:cxnSpLocks/>
            </p:cNvCxnSpPr>
            <p:nvPr/>
          </p:nvCxnSpPr>
          <p:spPr>
            <a:xfrm>
              <a:off x="9714248" y="4002713"/>
              <a:ext cx="226904" cy="1542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B17B62-BE0F-1B4E-BBBF-82BFAFB6AB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2809" y="3878176"/>
              <a:ext cx="226904" cy="1542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F7F13F-4605-5648-88A7-C368C07754D3}"/>
                </a:ext>
              </a:extLst>
            </p:cNvPr>
            <p:cNvCxnSpPr>
              <a:cxnSpLocks/>
            </p:cNvCxnSpPr>
            <p:nvPr/>
          </p:nvCxnSpPr>
          <p:spPr>
            <a:xfrm>
              <a:off x="9725088" y="3723136"/>
              <a:ext cx="226904" cy="1542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82A1BA5-5A40-E94C-AE30-EAD60A82FF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5088" y="3568327"/>
              <a:ext cx="226904" cy="1542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915E9CB-1128-DC40-85AE-33781F3BC5B6}"/>
                </a:ext>
              </a:extLst>
            </p:cNvPr>
            <p:cNvCxnSpPr>
              <a:cxnSpLocks/>
            </p:cNvCxnSpPr>
            <p:nvPr/>
          </p:nvCxnSpPr>
          <p:spPr>
            <a:xfrm>
              <a:off x="9709143" y="3403725"/>
              <a:ext cx="226904" cy="1542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2956022-34D2-074D-9915-2C5034C358A2}"/>
                    </a:ext>
                  </a:extLst>
                </p:cNvPr>
                <p:cNvSpPr txBox="1"/>
                <p:nvPr/>
              </p:nvSpPr>
              <p:spPr>
                <a:xfrm>
                  <a:off x="10102256" y="3586045"/>
                  <a:ext cx="556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2956022-34D2-074D-9915-2C5034C35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256" y="3586045"/>
                  <a:ext cx="5568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577690-A559-9E45-85A9-1F6C61CDA2DD}"/>
              </a:ext>
            </a:extLst>
          </p:cNvPr>
          <p:cNvCxnSpPr>
            <a:cxnSpLocks/>
          </p:cNvCxnSpPr>
          <p:nvPr/>
        </p:nvCxnSpPr>
        <p:spPr>
          <a:xfrm>
            <a:off x="3982189" y="3690223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30460A-BB4A-7D4A-843C-318FC3BDF76B}"/>
              </a:ext>
            </a:extLst>
          </p:cNvPr>
          <p:cNvCxnSpPr>
            <a:cxnSpLocks/>
          </p:cNvCxnSpPr>
          <p:nvPr/>
        </p:nvCxnSpPr>
        <p:spPr>
          <a:xfrm>
            <a:off x="4012645" y="462585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A3ED0E5-3A91-024E-A048-3D3AFFDA61A5}"/>
              </a:ext>
            </a:extLst>
          </p:cNvPr>
          <p:cNvGrpSpPr/>
          <p:nvPr/>
        </p:nvGrpSpPr>
        <p:grpSpPr>
          <a:xfrm rot="2700000">
            <a:off x="5219216" y="3940052"/>
            <a:ext cx="457200" cy="457200"/>
            <a:chOff x="10238384" y="4316067"/>
            <a:chExt cx="457200" cy="4572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4C7EE30-35D7-124A-8D01-6351848CADCE}"/>
                </a:ext>
              </a:extLst>
            </p:cNvPr>
            <p:cNvSpPr/>
            <p:nvPr/>
          </p:nvSpPr>
          <p:spPr>
            <a:xfrm>
              <a:off x="10238384" y="4316067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2844AEC-2965-7543-A4BB-1E45B831FC9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284104" y="4544666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A2B3A7-E49C-2B4B-8FD2-A901BF8AA633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10284103" y="4544667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4E5874-250C-454B-A655-A1941922710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4706835" y="4330297"/>
            <a:ext cx="579336" cy="29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D43D79-F560-F445-A5B2-C3E7BD40A2E1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4668877" y="3688054"/>
            <a:ext cx="617294" cy="318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88D59D-37C7-1C46-A464-EB005B80D319}"/>
                  </a:ext>
                </a:extLst>
              </p:cNvPr>
              <p:cNvSpPr txBox="1"/>
              <p:nvPr/>
            </p:nvSpPr>
            <p:spPr>
              <a:xfrm>
                <a:off x="3004385" y="3476030"/>
                <a:ext cx="976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88D59D-37C7-1C46-A464-EB005B80D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85" y="3476030"/>
                <a:ext cx="97691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FB5AF2-B6B6-4A44-B3BE-B0BEE9862E35}"/>
                  </a:ext>
                </a:extLst>
              </p:cNvPr>
              <p:cNvSpPr txBox="1"/>
              <p:nvPr/>
            </p:nvSpPr>
            <p:spPr>
              <a:xfrm>
                <a:off x="3004385" y="4441185"/>
                <a:ext cx="976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FB5AF2-B6B6-4A44-B3BE-B0BEE9862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85" y="4441185"/>
                <a:ext cx="97691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D58AAB-DA7B-B246-B4A2-AB439C9374F0}"/>
              </a:ext>
            </a:extLst>
          </p:cNvPr>
          <p:cNvCxnSpPr>
            <a:cxnSpLocks/>
          </p:cNvCxnSpPr>
          <p:nvPr/>
        </p:nvCxnSpPr>
        <p:spPr>
          <a:xfrm>
            <a:off x="5658765" y="416865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angle 46">
            <a:extLst>
              <a:ext uri="{FF2B5EF4-FFF2-40B4-BE49-F238E27FC236}">
                <a16:creationId xmlns:a16="http://schemas.microsoft.com/office/drawing/2014/main" id="{EC45E121-867B-DF4B-B9C2-097F88453D4D}"/>
              </a:ext>
            </a:extLst>
          </p:cNvPr>
          <p:cNvSpPr/>
          <p:nvPr/>
        </p:nvSpPr>
        <p:spPr>
          <a:xfrm rot="5400000">
            <a:off x="6329664" y="3940051"/>
            <a:ext cx="457200" cy="457200"/>
          </a:xfrm>
          <a:prstGeom prst="triangle">
            <a:avLst>
              <a:gd name="adj" fmla="val 558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725423-547B-3046-8BCA-5FC556C67B82}"/>
              </a:ext>
            </a:extLst>
          </p:cNvPr>
          <p:cNvCxnSpPr>
            <a:cxnSpLocks/>
          </p:cNvCxnSpPr>
          <p:nvPr/>
        </p:nvCxnSpPr>
        <p:spPr>
          <a:xfrm rot="5400000">
            <a:off x="6589368" y="4168651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31F109-E718-CA45-9CCB-E7F648AEFFE8}"/>
              </a:ext>
            </a:extLst>
          </p:cNvPr>
          <p:cNvCxnSpPr>
            <a:cxnSpLocks/>
          </p:cNvCxnSpPr>
          <p:nvPr/>
        </p:nvCxnSpPr>
        <p:spPr>
          <a:xfrm>
            <a:off x="6817968" y="417892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2D671B-B839-664F-A190-4C1C0F02C507}"/>
              </a:ext>
            </a:extLst>
          </p:cNvPr>
          <p:cNvGrpSpPr/>
          <p:nvPr/>
        </p:nvGrpSpPr>
        <p:grpSpPr>
          <a:xfrm rot="2700000">
            <a:off x="8261166" y="3034156"/>
            <a:ext cx="457200" cy="457200"/>
            <a:chOff x="10238384" y="4316067"/>
            <a:chExt cx="457200" cy="4572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AAD1B4-239F-3E41-8B42-61F9207A355A}"/>
                </a:ext>
              </a:extLst>
            </p:cNvPr>
            <p:cNvSpPr/>
            <p:nvPr/>
          </p:nvSpPr>
          <p:spPr>
            <a:xfrm>
              <a:off x="10238384" y="4316067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07B93CD-9A28-2842-B198-47CE0D96A3F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284104" y="4544666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3F8AA1-86F2-6343-8720-5C80FFB3A70C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10284103" y="4544667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979C66-DC07-BF43-8A4C-AC491D9B4888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7498130" y="3424401"/>
            <a:ext cx="829991" cy="754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289271-25C5-4E47-B370-8D19E19726B1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7498130" y="2410610"/>
            <a:ext cx="829991" cy="690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E61F68-9A54-3240-9FDA-D2A2A0A64813}"/>
              </a:ext>
            </a:extLst>
          </p:cNvPr>
          <p:cNvCxnSpPr>
            <a:cxnSpLocks/>
          </p:cNvCxnSpPr>
          <p:nvPr/>
        </p:nvCxnSpPr>
        <p:spPr>
          <a:xfrm>
            <a:off x="8701127" y="3257226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6683D6C-25F3-2445-B929-5542B09776E9}"/>
              </a:ext>
            </a:extLst>
          </p:cNvPr>
          <p:cNvCxnSpPr>
            <a:cxnSpLocks/>
          </p:cNvCxnSpPr>
          <p:nvPr/>
        </p:nvCxnSpPr>
        <p:spPr>
          <a:xfrm>
            <a:off x="9376653" y="3257226"/>
            <a:ext cx="792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74B6413-1CF5-CD46-BEA5-5F20B7C56D91}"/>
              </a:ext>
            </a:extLst>
          </p:cNvPr>
          <p:cNvSpPr txBox="1"/>
          <p:nvPr/>
        </p:nvSpPr>
        <p:spPr>
          <a:xfrm>
            <a:off x="5005162" y="355414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371E74-8114-0D42-B73D-8CA459F144DE}"/>
              </a:ext>
            </a:extLst>
          </p:cNvPr>
          <p:cNvSpPr txBox="1"/>
          <p:nvPr/>
        </p:nvSpPr>
        <p:spPr>
          <a:xfrm>
            <a:off x="8187329" y="352102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9517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E5E1E4-8BF6-1D4B-85C7-C4E5D234C172}"/>
              </a:ext>
            </a:extLst>
          </p:cNvPr>
          <p:cNvSpPr/>
          <p:nvPr/>
        </p:nvSpPr>
        <p:spPr>
          <a:xfrm>
            <a:off x="1894598" y="2526070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2F743-A75C-2248-B481-ED1A7B5F956C}"/>
              </a:ext>
            </a:extLst>
          </p:cNvPr>
          <p:cNvSpPr txBox="1"/>
          <p:nvPr/>
        </p:nvSpPr>
        <p:spPr>
          <a:xfrm>
            <a:off x="2222340" y="2728047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181F22-8B2A-C145-85C4-6B3302F6729E}"/>
              </a:ext>
            </a:extLst>
          </p:cNvPr>
          <p:cNvSpPr/>
          <p:nvPr/>
        </p:nvSpPr>
        <p:spPr>
          <a:xfrm>
            <a:off x="1894598" y="1078337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5069A2-D7F6-034B-8547-C53E895A684D}"/>
              </a:ext>
            </a:extLst>
          </p:cNvPr>
          <p:cNvCxnSpPr>
            <a:cxnSpLocks/>
          </p:cNvCxnSpPr>
          <p:nvPr/>
        </p:nvCxnSpPr>
        <p:spPr>
          <a:xfrm rot="5400000">
            <a:off x="2232534" y="218317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F51821-8E63-E744-9041-178292013B8A}"/>
              </a:ext>
            </a:extLst>
          </p:cNvPr>
          <p:cNvCxnSpPr>
            <a:cxnSpLocks/>
          </p:cNvCxnSpPr>
          <p:nvPr/>
        </p:nvCxnSpPr>
        <p:spPr>
          <a:xfrm>
            <a:off x="3251032" y="292788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9DAF22-3AD0-2241-989B-348695FE14F7}"/>
              </a:ext>
            </a:extLst>
          </p:cNvPr>
          <p:cNvCxnSpPr>
            <a:cxnSpLocks/>
          </p:cNvCxnSpPr>
          <p:nvPr/>
        </p:nvCxnSpPr>
        <p:spPr>
          <a:xfrm>
            <a:off x="1223956" y="292788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768172-6135-9C44-8755-00DA62E3BC78}"/>
              </a:ext>
            </a:extLst>
          </p:cNvPr>
          <p:cNvSpPr txBox="1"/>
          <p:nvPr/>
        </p:nvSpPr>
        <p:spPr>
          <a:xfrm>
            <a:off x="2049953" y="1272074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Oscillator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AB2BF-7762-6F42-B310-77899831FAC7}"/>
              </a:ext>
            </a:extLst>
          </p:cNvPr>
          <p:cNvSpPr txBox="1"/>
          <p:nvPr/>
        </p:nvSpPr>
        <p:spPr>
          <a:xfrm>
            <a:off x="1754470" y="4031884"/>
            <a:ext cx="15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TRANSMITTER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1A4536-15B9-F143-ABB9-05CC51A1D619}"/>
              </a:ext>
            </a:extLst>
          </p:cNvPr>
          <p:cNvGrpSpPr/>
          <p:nvPr/>
        </p:nvGrpSpPr>
        <p:grpSpPr>
          <a:xfrm>
            <a:off x="3578774" y="2452235"/>
            <a:ext cx="585107" cy="475653"/>
            <a:chOff x="5521916" y="1890977"/>
            <a:chExt cx="585107" cy="47565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278FF-F357-D44D-A749-17C80EB9EF3E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16" y="2366630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851015-59BF-AB48-90BB-F4DFAC1908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3097" y="2122273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8E9EA2-DEFF-D24C-B226-2A3E6E202A43}"/>
                </a:ext>
              </a:extLst>
            </p:cNvPr>
            <p:cNvCxnSpPr>
              <a:cxnSpLocks/>
            </p:cNvCxnSpPr>
            <p:nvPr/>
          </p:nvCxnSpPr>
          <p:spPr>
            <a:xfrm>
              <a:off x="5828872" y="1890977"/>
              <a:ext cx="135520" cy="2248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D276E60-32BE-2740-A52A-00078DA0AB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4394" y="1904308"/>
              <a:ext cx="131606" cy="2115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0C9453-7797-4E45-8EC1-75A3A1A839A6}"/>
                </a:ext>
              </a:extLst>
            </p:cNvPr>
            <p:cNvCxnSpPr>
              <a:cxnSpLocks/>
            </p:cNvCxnSpPr>
            <p:nvPr/>
          </p:nvCxnSpPr>
          <p:spPr>
            <a:xfrm>
              <a:off x="5815922" y="1894652"/>
              <a:ext cx="2911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90A054-9AEE-8244-8D85-BD8E15AABAC0}"/>
                  </a:ext>
                </a:extLst>
              </p:cNvPr>
              <p:cNvSpPr txBox="1"/>
              <p:nvPr/>
            </p:nvSpPr>
            <p:spPr>
              <a:xfrm>
                <a:off x="246579" y="1965602"/>
                <a:ext cx="2250041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90A054-9AEE-8244-8D85-BD8E15AAB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79" y="1965602"/>
                <a:ext cx="2250041" cy="39312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A255B86-54B2-8741-BD81-465160FDF575}"/>
              </a:ext>
            </a:extLst>
          </p:cNvPr>
          <p:cNvGrpSpPr/>
          <p:nvPr/>
        </p:nvGrpSpPr>
        <p:grpSpPr>
          <a:xfrm>
            <a:off x="4796425" y="2457026"/>
            <a:ext cx="597516" cy="468831"/>
            <a:chOff x="3015051" y="3914055"/>
            <a:chExt cx="597516" cy="46883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217CFEC-B7B7-FF4C-9A94-810620619BF3}"/>
                </a:ext>
              </a:extLst>
            </p:cNvPr>
            <p:cNvCxnSpPr>
              <a:cxnSpLocks/>
            </p:cNvCxnSpPr>
            <p:nvPr/>
          </p:nvCxnSpPr>
          <p:spPr>
            <a:xfrm>
              <a:off x="3149976" y="4382886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FDB1283-1D34-6047-8640-C8D0778F78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2226" y="4145351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1AF136-3B1E-7342-9156-105B2BB53E38}"/>
                </a:ext>
              </a:extLst>
            </p:cNvPr>
            <p:cNvCxnSpPr>
              <a:cxnSpLocks/>
            </p:cNvCxnSpPr>
            <p:nvPr/>
          </p:nvCxnSpPr>
          <p:spPr>
            <a:xfrm>
              <a:off x="3028001" y="3914055"/>
              <a:ext cx="135520" cy="2248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C71AFC3-CAE2-C641-A2B1-4F48B9BA6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3523" y="3927386"/>
              <a:ext cx="131606" cy="2115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4F54C44-CAA9-0440-9180-92706FA958E0}"/>
                </a:ext>
              </a:extLst>
            </p:cNvPr>
            <p:cNvCxnSpPr>
              <a:cxnSpLocks/>
            </p:cNvCxnSpPr>
            <p:nvPr/>
          </p:nvCxnSpPr>
          <p:spPr>
            <a:xfrm>
              <a:off x="3015051" y="3917730"/>
              <a:ext cx="2911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F4601D78-5314-F343-86C7-D4BD9EA10614}"/>
              </a:ext>
            </a:extLst>
          </p:cNvPr>
          <p:cNvSpPr/>
          <p:nvPr/>
        </p:nvSpPr>
        <p:spPr>
          <a:xfrm>
            <a:off x="5634218" y="2526070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9A3375-F74F-7A45-9FA3-8D5D5B5AB362}"/>
              </a:ext>
            </a:extLst>
          </p:cNvPr>
          <p:cNvSpPr txBox="1"/>
          <p:nvPr/>
        </p:nvSpPr>
        <p:spPr>
          <a:xfrm>
            <a:off x="5961960" y="2728047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1C98E2-0110-C043-AAAF-BB9DD02F4CBC}"/>
              </a:ext>
            </a:extLst>
          </p:cNvPr>
          <p:cNvSpPr/>
          <p:nvPr/>
        </p:nvSpPr>
        <p:spPr>
          <a:xfrm>
            <a:off x="5634218" y="1078337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C67BF7-83DC-044B-8E94-FD598C1DFA8E}"/>
              </a:ext>
            </a:extLst>
          </p:cNvPr>
          <p:cNvCxnSpPr>
            <a:cxnSpLocks/>
          </p:cNvCxnSpPr>
          <p:nvPr/>
        </p:nvCxnSpPr>
        <p:spPr>
          <a:xfrm rot="5400000">
            <a:off x="5972154" y="218317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D25E9C-818A-1A48-9055-BBDEEBD0A182}"/>
              </a:ext>
            </a:extLst>
          </p:cNvPr>
          <p:cNvCxnSpPr>
            <a:cxnSpLocks/>
          </p:cNvCxnSpPr>
          <p:nvPr/>
        </p:nvCxnSpPr>
        <p:spPr>
          <a:xfrm>
            <a:off x="6990652" y="292788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FD3797-4E6F-324B-AEC1-B02E01A13527}"/>
              </a:ext>
            </a:extLst>
          </p:cNvPr>
          <p:cNvCxnSpPr>
            <a:cxnSpLocks/>
          </p:cNvCxnSpPr>
          <p:nvPr/>
        </p:nvCxnSpPr>
        <p:spPr>
          <a:xfrm>
            <a:off x="4963576" y="292788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02C0C35-66BB-7542-978E-F16B46197EF8}"/>
                  </a:ext>
                </a:extLst>
              </p:cNvPr>
              <p:cNvSpPr txBox="1"/>
              <p:nvPr/>
            </p:nvSpPr>
            <p:spPr>
              <a:xfrm>
                <a:off x="10785552" y="2701716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02C0C35-66BB-7542-978E-F16B46197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552" y="2701716"/>
                <a:ext cx="72487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8527FEC6-6249-E14D-80DD-43A094E8E2A8}"/>
              </a:ext>
            </a:extLst>
          </p:cNvPr>
          <p:cNvSpPr txBox="1"/>
          <p:nvPr/>
        </p:nvSpPr>
        <p:spPr>
          <a:xfrm>
            <a:off x="5789573" y="1272074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Oscillator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72BE329-5A7C-724B-8A2D-C00C1884169D}"/>
                  </a:ext>
                </a:extLst>
              </p:cNvPr>
              <p:cNvSpPr txBox="1"/>
              <p:nvPr/>
            </p:nvSpPr>
            <p:spPr>
              <a:xfrm>
                <a:off x="6433486" y="1937457"/>
                <a:ext cx="2250041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72BE329-5A7C-724B-8A2D-C00C18841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86" y="1937457"/>
                <a:ext cx="2250041" cy="393121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98D4095B-6D5B-A34E-82C5-66BC8E4C0B60}"/>
              </a:ext>
            </a:extLst>
          </p:cNvPr>
          <p:cNvSpPr txBox="1"/>
          <p:nvPr/>
        </p:nvSpPr>
        <p:spPr>
          <a:xfrm>
            <a:off x="7395435" y="4031884"/>
            <a:ext cx="10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F4A2F4-FAFC-334A-9AE1-59DE9318F0A7}"/>
              </a:ext>
            </a:extLst>
          </p:cNvPr>
          <p:cNvSpPr/>
          <p:nvPr/>
        </p:nvSpPr>
        <p:spPr>
          <a:xfrm>
            <a:off x="7676246" y="2403424"/>
            <a:ext cx="2438870" cy="10690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AB2CBE1-68A0-D34E-ABC7-6ADD7E38534D}"/>
              </a:ext>
            </a:extLst>
          </p:cNvPr>
          <p:cNvCxnSpPr>
            <a:cxnSpLocks/>
          </p:cNvCxnSpPr>
          <p:nvPr/>
        </p:nvCxnSpPr>
        <p:spPr>
          <a:xfrm>
            <a:off x="7827729" y="3052344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D02E56-326E-5C4B-B769-533E5DC32EF0}"/>
              </a:ext>
            </a:extLst>
          </p:cNvPr>
          <p:cNvCxnSpPr>
            <a:cxnSpLocks/>
          </p:cNvCxnSpPr>
          <p:nvPr/>
        </p:nvCxnSpPr>
        <p:spPr>
          <a:xfrm>
            <a:off x="8287083" y="3050500"/>
            <a:ext cx="111971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D350BD7-8A25-D84E-9C87-9C3858802290}"/>
              </a:ext>
            </a:extLst>
          </p:cNvPr>
          <p:cNvCxnSpPr>
            <a:cxnSpLocks/>
          </p:cNvCxnSpPr>
          <p:nvPr/>
        </p:nvCxnSpPr>
        <p:spPr>
          <a:xfrm flipV="1">
            <a:off x="8861255" y="2983989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158E4D0-3993-DA46-B85D-D1F01FA2B701}"/>
              </a:ext>
            </a:extLst>
          </p:cNvPr>
          <p:cNvSpPr txBox="1"/>
          <p:nvPr/>
        </p:nvSpPr>
        <p:spPr>
          <a:xfrm>
            <a:off x="8692739" y="3109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0</a:t>
            </a:r>
            <a:endParaRPr lang="en-US" i="1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12395A-58C1-2A4C-B98C-782ADBA18108}"/>
              </a:ext>
            </a:extLst>
          </p:cNvPr>
          <p:cNvSpPr txBox="1"/>
          <p:nvPr/>
        </p:nvSpPr>
        <p:spPr>
          <a:xfrm>
            <a:off x="8981685" y="310317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+B</a:t>
            </a:r>
            <a:endParaRPr lang="en-US" i="1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CA0D41-8209-3244-859C-095FBD17F868}"/>
              </a:ext>
            </a:extLst>
          </p:cNvPr>
          <p:cNvSpPr txBox="1"/>
          <p:nvPr/>
        </p:nvSpPr>
        <p:spPr>
          <a:xfrm>
            <a:off x="8287083" y="3107757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-B</a:t>
            </a:r>
            <a:endParaRPr lang="en-US" i="1" baseline="-250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60695EB-48C3-E94D-8608-A6B2E91161B8}"/>
              </a:ext>
            </a:extLst>
          </p:cNvPr>
          <p:cNvCxnSpPr>
            <a:cxnSpLocks/>
          </p:cNvCxnSpPr>
          <p:nvPr/>
        </p:nvCxnSpPr>
        <p:spPr>
          <a:xfrm flipH="1">
            <a:off x="8287083" y="2703835"/>
            <a:ext cx="190116" cy="346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4AA6E2-A03E-9147-9A65-3B2300B30F87}"/>
              </a:ext>
            </a:extLst>
          </p:cNvPr>
          <p:cNvCxnSpPr>
            <a:cxnSpLocks/>
          </p:cNvCxnSpPr>
          <p:nvPr/>
        </p:nvCxnSpPr>
        <p:spPr>
          <a:xfrm>
            <a:off x="8476693" y="2703835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A57A35-EADC-504A-9DBE-F513F270CBEF}"/>
              </a:ext>
            </a:extLst>
          </p:cNvPr>
          <p:cNvCxnSpPr>
            <a:cxnSpLocks/>
          </p:cNvCxnSpPr>
          <p:nvPr/>
        </p:nvCxnSpPr>
        <p:spPr>
          <a:xfrm>
            <a:off x="9194243" y="2715608"/>
            <a:ext cx="212558" cy="3348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8EB85D-BF03-AB4C-9787-6046ED700DEC}"/>
              </a:ext>
            </a:extLst>
          </p:cNvPr>
          <p:cNvSpPr txBox="1"/>
          <p:nvPr/>
        </p:nvSpPr>
        <p:spPr>
          <a:xfrm>
            <a:off x="9832163" y="28676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6EA56E-8744-2641-A265-D8A3A2AB917D}"/>
              </a:ext>
            </a:extLst>
          </p:cNvPr>
          <p:cNvSpPr txBox="1"/>
          <p:nvPr/>
        </p:nvSpPr>
        <p:spPr>
          <a:xfrm>
            <a:off x="8113169" y="2516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endParaRPr lang="en-US" i="1" baseline="-25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0AEF01-C2C5-3F44-B633-5890EAD2B892}"/>
              </a:ext>
            </a:extLst>
          </p:cNvPr>
          <p:cNvCxnSpPr>
            <a:cxnSpLocks/>
          </p:cNvCxnSpPr>
          <p:nvPr/>
        </p:nvCxnSpPr>
        <p:spPr>
          <a:xfrm>
            <a:off x="10128457" y="292788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759ADC-1517-C643-B403-939BE086801E}"/>
                  </a:ext>
                </a:extLst>
              </p:cNvPr>
              <p:cNvSpPr txBox="1"/>
              <p:nvPr/>
            </p:nvSpPr>
            <p:spPr>
              <a:xfrm>
                <a:off x="474720" y="2718293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759ADC-1517-C643-B403-939BE086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20" y="2718293"/>
                <a:ext cx="72487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63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140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 Nicholas Laneman</cp:lastModifiedBy>
  <cp:revision>236</cp:revision>
  <dcterms:created xsi:type="dcterms:W3CDTF">2020-01-19T03:27:50Z</dcterms:created>
  <dcterms:modified xsi:type="dcterms:W3CDTF">2020-02-12T18:42:26Z</dcterms:modified>
</cp:coreProperties>
</file>