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7DAD1C0-7794-5B4B-BD7D-88D8DA91668A}"/>
              </a:ext>
            </a:extLst>
          </p:cNvPr>
          <p:cNvGrpSpPr/>
          <p:nvPr/>
        </p:nvGrpSpPr>
        <p:grpSpPr>
          <a:xfrm>
            <a:off x="593712" y="1672537"/>
            <a:ext cx="4673748" cy="818553"/>
            <a:chOff x="1433275" y="1890977"/>
            <a:chExt cx="4673748" cy="8185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FCED98-5D9C-C74F-93DD-5931D8C0C4EF}"/>
                </a:ext>
              </a:extLst>
            </p:cNvPr>
            <p:cNvSpPr/>
            <p:nvPr/>
          </p:nvSpPr>
          <p:spPr>
            <a:xfrm>
              <a:off x="4378916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RF</a:t>
              </a:r>
              <a:br>
                <a:rPr lang="en-US" sz="1600" dirty="0"/>
              </a:br>
              <a:r>
                <a:rPr lang="en-US" sz="1600" dirty="0"/>
                <a:t>Circuits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48D18F-46FF-3A46-AEFE-B0999FD9CBF9}"/>
                </a:ext>
              </a:extLst>
            </p:cNvPr>
            <p:cNvSpPr/>
            <p:nvPr/>
          </p:nvSpPr>
          <p:spPr>
            <a:xfrm>
              <a:off x="1658799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Digital Processing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D72D5C-1B62-5346-A19B-20EFE630AA7D}"/>
                </a:ext>
              </a:extLst>
            </p:cNvPr>
            <p:cNvSpPr/>
            <p:nvPr/>
          </p:nvSpPr>
          <p:spPr>
            <a:xfrm>
              <a:off x="3027320" y="202373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DAC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6F5A680-9254-F245-BC56-21D2680E986D}"/>
                </a:ext>
              </a:extLst>
            </p:cNvPr>
            <p:cNvGrpSpPr/>
            <p:nvPr/>
          </p:nvGrpSpPr>
          <p:grpSpPr>
            <a:xfrm>
              <a:off x="5521916" y="1890977"/>
              <a:ext cx="585107" cy="475653"/>
              <a:chOff x="5521916" y="1890977"/>
              <a:chExt cx="585107" cy="47565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E627DE2-7EA7-3F41-B536-CAB357784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16" y="2366630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F026AC-32BC-9047-9307-9FC240E4B0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3097" y="2122273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637122-C785-6D40-A7D3-4D04C5378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8872" y="1890977"/>
                <a:ext cx="135520" cy="2248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A482FF2-DCC3-514C-9D40-73B16FA46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4394" y="1904308"/>
                <a:ext cx="131606" cy="2115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5187A12-4392-8149-B3E6-5C61FDEFB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922" y="1894652"/>
                <a:ext cx="2911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1ACD61-7B79-8444-84FC-AE00DE9B1331}"/>
                </a:ext>
              </a:extLst>
            </p:cNvPr>
            <p:cNvCxnSpPr>
              <a:cxnSpLocks/>
            </p:cNvCxnSpPr>
            <p:nvPr/>
          </p:nvCxnSpPr>
          <p:spPr>
            <a:xfrm>
              <a:off x="4170320" y="236663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DEF00C-467E-F34F-9705-959C87C31AB9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99" y="236663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084415-582F-5F45-8532-6692EB36C8D9}"/>
                </a:ext>
              </a:extLst>
            </p:cNvPr>
            <p:cNvCxnSpPr>
              <a:cxnSpLocks/>
            </p:cNvCxnSpPr>
            <p:nvPr/>
          </p:nvCxnSpPr>
          <p:spPr>
            <a:xfrm>
              <a:off x="1433275" y="2373369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89F8F4-F56F-4448-968A-DC17D3FACC6C}"/>
              </a:ext>
            </a:extLst>
          </p:cNvPr>
          <p:cNvGrpSpPr/>
          <p:nvPr/>
        </p:nvGrpSpPr>
        <p:grpSpPr>
          <a:xfrm>
            <a:off x="6771623" y="1662989"/>
            <a:ext cx="4670945" cy="828101"/>
            <a:chOff x="3015051" y="3914055"/>
            <a:chExt cx="4670945" cy="828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53C7B-1FC8-D744-B5B0-0D505268EDBA}"/>
                </a:ext>
              </a:extLst>
            </p:cNvPr>
            <p:cNvSpPr/>
            <p:nvPr/>
          </p:nvSpPr>
          <p:spPr>
            <a:xfrm>
              <a:off x="6314396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Digital Processing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6A8E7B-CA39-D545-91A2-175EE863EA19}"/>
                </a:ext>
              </a:extLst>
            </p:cNvPr>
            <p:cNvSpPr/>
            <p:nvPr/>
          </p:nvSpPr>
          <p:spPr>
            <a:xfrm>
              <a:off x="3594279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RF</a:t>
              </a:r>
              <a:br>
                <a:rPr lang="en-US" sz="1600" dirty="0"/>
              </a:br>
              <a:r>
                <a:rPr lang="en-US" sz="1600" dirty="0"/>
                <a:t>Circuits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292BA7-15DC-7C44-8304-33179ADB8C4F}"/>
                </a:ext>
              </a:extLst>
            </p:cNvPr>
            <p:cNvSpPr/>
            <p:nvPr/>
          </p:nvSpPr>
          <p:spPr>
            <a:xfrm>
              <a:off x="4962800" y="4056356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ADC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B30B09-7908-2748-A42C-D922BD00AB0A}"/>
                </a:ext>
              </a:extLst>
            </p:cNvPr>
            <p:cNvGrpSpPr/>
            <p:nvPr/>
          </p:nvGrpSpPr>
          <p:grpSpPr>
            <a:xfrm>
              <a:off x="3015051" y="3914055"/>
              <a:ext cx="597516" cy="468831"/>
              <a:chOff x="3015051" y="3914055"/>
              <a:chExt cx="597516" cy="46883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A384CE-BCAD-F645-B298-73DCAA1E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9976" y="4382886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6E94334-B11D-5949-A73C-38CA392628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2226" y="4145351"/>
                <a:ext cx="4625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5BF1760-03E8-8748-A492-7BDF5EB66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001" y="3914055"/>
                <a:ext cx="135520" cy="2248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3F2605D-770A-AD40-BAC5-C484324476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523" y="3927386"/>
                <a:ext cx="131606" cy="2115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AB260A5-B117-D543-91AA-A1E719336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5051" y="3917730"/>
                <a:ext cx="2911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884F6C-4ED0-DE43-81BD-B1E4D68CE842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00" y="4399256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17B82E-BA26-524D-A3F6-D57E9BD808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79" y="4399256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5B9306-48E1-AB49-9EC2-45E2B0556E81}"/>
                </a:ext>
              </a:extLst>
            </p:cNvPr>
            <p:cNvCxnSpPr>
              <a:cxnSpLocks/>
            </p:cNvCxnSpPr>
            <p:nvPr/>
          </p:nvCxnSpPr>
          <p:spPr>
            <a:xfrm>
              <a:off x="7457396" y="4425275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1E773D7-6CB8-2742-AA36-B21C1501BE7D}"/>
              </a:ext>
            </a:extLst>
          </p:cNvPr>
          <p:cNvSpPr/>
          <p:nvPr/>
        </p:nvSpPr>
        <p:spPr>
          <a:xfrm>
            <a:off x="4841150" y="1366042"/>
            <a:ext cx="2301105" cy="15541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F0DCFE-8871-E240-8E65-8E53B6F472B0}"/>
              </a:ext>
            </a:extLst>
          </p:cNvPr>
          <p:cNvGrpSpPr/>
          <p:nvPr/>
        </p:nvGrpSpPr>
        <p:grpSpPr>
          <a:xfrm>
            <a:off x="1975368" y="3832222"/>
            <a:ext cx="8032667" cy="2521970"/>
            <a:chOff x="2050241" y="1710814"/>
            <a:chExt cx="8032667" cy="252197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F4E90B3-5D21-F447-BC93-5BE4237CB64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2828824" y="3144947"/>
              <a:ext cx="7211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74D823C-34A1-D84C-BE29-D2D86DD187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5458" y="2913651"/>
              <a:ext cx="4625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CF8ACD-6DB0-094E-9A12-11DDB5BCE8A1}"/>
                </a:ext>
              </a:extLst>
            </p:cNvPr>
            <p:cNvCxnSpPr>
              <a:cxnSpLocks/>
            </p:cNvCxnSpPr>
            <p:nvPr/>
          </p:nvCxnSpPr>
          <p:spPr>
            <a:xfrm>
              <a:off x="3411233" y="2682355"/>
              <a:ext cx="135520" cy="224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89B6EE-B19C-B04B-B4B0-BAE907608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6755" y="2695686"/>
              <a:ext cx="131606" cy="211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DD12F2-F641-944B-8DC3-35087E46C3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8283" y="2686030"/>
              <a:ext cx="2911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D904DD-76C8-7F4C-BBEB-E4631879AC1E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8616590" y="3126314"/>
              <a:ext cx="68857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DE27D69-14DE-2845-B01B-C73C821A0A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5295" y="2904103"/>
              <a:ext cx="4625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24D07C-4B63-5840-97AE-5A71A806AEC3}"/>
                </a:ext>
              </a:extLst>
            </p:cNvPr>
            <p:cNvCxnSpPr>
              <a:cxnSpLocks/>
            </p:cNvCxnSpPr>
            <p:nvPr/>
          </p:nvCxnSpPr>
          <p:spPr>
            <a:xfrm>
              <a:off x="8481070" y="2672807"/>
              <a:ext cx="135520" cy="224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DF85D1-B346-B64C-9557-0D06040F6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6592" y="2686138"/>
              <a:ext cx="131606" cy="211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F25E254-9209-E14D-958C-385413328613}"/>
                </a:ext>
              </a:extLst>
            </p:cNvPr>
            <p:cNvCxnSpPr>
              <a:cxnSpLocks/>
            </p:cNvCxnSpPr>
            <p:nvPr/>
          </p:nvCxnSpPr>
          <p:spPr>
            <a:xfrm>
              <a:off x="8468120" y="2676482"/>
              <a:ext cx="2911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7E4FC9-705A-564F-8476-696F6EB7F834}"/>
                </a:ext>
              </a:extLst>
            </p:cNvPr>
            <p:cNvSpPr/>
            <p:nvPr/>
          </p:nvSpPr>
          <p:spPr>
            <a:xfrm>
              <a:off x="3233415" y="1710814"/>
              <a:ext cx="5785340" cy="25219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E972B5-A500-9543-8973-F29BAFF7AEC0}"/>
                </a:ext>
              </a:extLst>
            </p:cNvPr>
            <p:cNvSpPr txBox="1"/>
            <p:nvPr/>
          </p:nvSpPr>
          <p:spPr>
            <a:xfrm>
              <a:off x="2050241" y="2502899"/>
              <a:ext cx="899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DFAF98-44F7-5A42-B427-D00FE5862A9B}"/>
                </a:ext>
              </a:extLst>
            </p:cNvPr>
            <p:cNvSpPr txBox="1"/>
            <p:nvPr/>
          </p:nvSpPr>
          <p:spPr>
            <a:xfrm>
              <a:off x="2253025" y="296028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baseline="-25000" dirty="0" err="1"/>
                <a:t>in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C49979-39A8-8546-B756-B51671B0BBA0}"/>
                </a:ext>
              </a:extLst>
            </p:cNvPr>
            <p:cNvSpPr txBox="1"/>
            <p:nvPr/>
          </p:nvSpPr>
          <p:spPr>
            <a:xfrm>
              <a:off x="9183623" y="2502899"/>
              <a:ext cx="899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981631-9C75-BC47-BC4F-18523CC04831}"/>
                </a:ext>
              </a:extLst>
            </p:cNvPr>
            <p:cNvSpPr txBox="1"/>
            <p:nvPr/>
          </p:nvSpPr>
          <p:spPr>
            <a:xfrm>
              <a:off x="9305164" y="294164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baseline="-25000" dirty="0" err="1"/>
                <a:t>out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E676168-5449-AB46-BE31-8640D1ACBD25}"/>
                </a:ext>
              </a:extLst>
            </p:cNvPr>
            <p:cNvSpPr txBox="1"/>
            <p:nvPr/>
          </p:nvSpPr>
          <p:spPr>
            <a:xfrm>
              <a:off x="4898834" y="1936788"/>
              <a:ext cx="2369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Electromagnetic Waves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E71B9C2-032B-2A47-9ACF-68F2D4F9A8C5}"/>
                </a:ext>
              </a:extLst>
            </p:cNvPr>
            <p:cNvGrpSpPr/>
            <p:nvPr/>
          </p:nvGrpSpPr>
          <p:grpSpPr>
            <a:xfrm>
              <a:off x="4394729" y="2565469"/>
              <a:ext cx="3377960" cy="807165"/>
              <a:chOff x="4509498" y="2528893"/>
              <a:chExt cx="3377960" cy="80716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2411351-1D4B-C94B-B545-010E9C235C72}"/>
                  </a:ext>
                </a:extLst>
              </p:cNvPr>
              <p:cNvGrpSpPr/>
              <p:nvPr/>
            </p:nvGrpSpPr>
            <p:grpSpPr>
              <a:xfrm>
                <a:off x="4887728" y="2528893"/>
                <a:ext cx="440316" cy="403654"/>
                <a:chOff x="5422512" y="4704587"/>
                <a:chExt cx="440316" cy="403654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7BAB794D-8951-B54B-8A15-5C5558739F3F}"/>
                    </a:ext>
                  </a:extLst>
                </p:cNvPr>
                <p:cNvCxnSpPr/>
                <p:nvPr/>
              </p:nvCxnSpPr>
              <p:spPr>
                <a:xfrm flipV="1">
                  <a:off x="5642670" y="4704587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E2CF633-DFC2-2947-9A2E-159DA4F7C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2749" y="4788201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B751926E-9EE8-8645-B5AB-5662DFCEE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62828" y="494364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670FEF12-2243-8D4D-9449-485019B1D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32591" y="4788201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3EE21D31-6F07-BE43-A70F-0D12FDBBC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2512" y="494364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C3438B1-C4EC-6743-AA69-F2AE2F2A4802}"/>
                  </a:ext>
                </a:extLst>
              </p:cNvPr>
              <p:cNvGrpSpPr/>
              <p:nvPr/>
            </p:nvGrpSpPr>
            <p:grpSpPr>
              <a:xfrm>
                <a:off x="5548202" y="2932404"/>
                <a:ext cx="440313" cy="403654"/>
                <a:chOff x="6082986" y="5089953"/>
                <a:chExt cx="440313" cy="403654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E75A83B3-4799-BD42-A008-0FB67C2C96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303144" y="5089953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62AD6EC7-A798-AB44-B482-357702005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413223" y="5089953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CC69462-4293-7448-B2B2-8A245BA7F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523299" y="5089953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AC0FB05E-4A39-394C-B785-3405EE917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193065" y="5089953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749D7E11-AE79-664C-A0A1-98B7E5391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082986" y="5089953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78C3F1C-6C58-8E4F-A460-34E57FC6C261}"/>
                  </a:ext>
                </a:extLst>
              </p:cNvPr>
              <p:cNvGrpSpPr/>
              <p:nvPr/>
            </p:nvGrpSpPr>
            <p:grpSpPr>
              <a:xfrm>
                <a:off x="6202323" y="2528893"/>
                <a:ext cx="440316" cy="403654"/>
                <a:chOff x="6737107" y="4704587"/>
                <a:chExt cx="440316" cy="403654"/>
              </a:xfrm>
            </p:grpSpPr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C39BC806-71ED-C941-8BFC-A27F74E27A5D}"/>
                    </a:ext>
                  </a:extLst>
                </p:cNvPr>
                <p:cNvCxnSpPr/>
                <p:nvPr/>
              </p:nvCxnSpPr>
              <p:spPr>
                <a:xfrm flipV="1">
                  <a:off x="6957265" y="4704587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700FCDD8-CF11-4C4A-8191-72D8AF69B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7344" y="4788201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BA60D87C-7B76-9D4B-B465-E3CF77E88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77423" y="494364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5B7C8E06-6E25-C84E-B086-457CDFE32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47186" y="4788201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E01F3F9F-2EC4-8C41-81CB-DBC07A923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7107" y="494364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237297A-E1CB-684E-85CE-B0564D69EA40}"/>
                  </a:ext>
                </a:extLst>
              </p:cNvPr>
              <p:cNvGrpSpPr/>
              <p:nvPr/>
            </p:nvGrpSpPr>
            <p:grpSpPr>
              <a:xfrm>
                <a:off x="6862797" y="2925146"/>
                <a:ext cx="440313" cy="403654"/>
                <a:chOff x="7397581" y="5089953"/>
                <a:chExt cx="440313" cy="403654"/>
              </a:xfrm>
            </p:grpSpPr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064F5525-D98F-0F4A-B632-EEA724FFD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617739" y="5089953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C9643523-DFBB-804A-BB71-E106C9572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727818" y="5089953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DA0AC24-47D2-3A4F-AA20-29A87B8E5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837894" y="5089953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D0964D8C-4196-6442-83B5-54CCC9D7F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507660" y="5089953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9E012C30-00A7-3349-8003-300166EB7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397581" y="5089953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C42BB59-A33B-2443-BA10-E60CB6328352}"/>
                  </a:ext>
                </a:extLst>
              </p:cNvPr>
              <p:cNvGrpSpPr/>
              <p:nvPr/>
            </p:nvGrpSpPr>
            <p:grpSpPr>
              <a:xfrm>
                <a:off x="4730861" y="2987391"/>
                <a:ext cx="626698" cy="84521"/>
                <a:chOff x="5265645" y="5163085"/>
                <a:chExt cx="626698" cy="84521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5BED3537-246F-4945-87A0-F491B771E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501830" y="5045779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C49CDC2F-141F-734F-8751-64BE24040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644282" y="5058024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044F0274-50E9-8040-BDA5-890370443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810047" y="508078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09B4F3F-5FA1-6F46-8705-0E3D0DC66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425665" y="5058024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14B736FE-AA04-2C4B-93A0-FFA5C3EBA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367473" y="508078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9C4F8510-FDE8-9345-91AE-5552B046CB73}"/>
                  </a:ext>
                </a:extLst>
              </p:cNvPr>
              <p:cNvGrpSpPr/>
              <p:nvPr/>
            </p:nvGrpSpPr>
            <p:grpSpPr>
              <a:xfrm>
                <a:off x="5523989" y="2786650"/>
                <a:ext cx="621268" cy="84521"/>
                <a:chOff x="6058773" y="4962344"/>
                <a:chExt cx="621268" cy="84521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32D76536-6336-004E-B220-3E624FEBD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450384" y="4760517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D1470BB-7250-DC43-A848-7BD58E0DF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520021" y="4831886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ACAFF9B2-A51E-244B-AD74-1FC4A056C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586769" y="496456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DA3289AF-A4C3-6147-9869-25A2F36D3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306367" y="4831886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9B60097F-0BF8-7245-82A2-F10ACFD4E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141069" y="496456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030ADDA-BC7D-4B4D-A680-AF62C0221ED8}"/>
                  </a:ext>
                </a:extLst>
              </p:cNvPr>
              <p:cNvGrpSpPr/>
              <p:nvPr/>
            </p:nvGrpSpPr>
            <p:grpSpPr>
              <a:xfrm>
                <a:off x="6058314" y="2994444"/>
                <a:ext cx="626698" cy="84521"/>
                <a:chOff x="5265645" y="5163085"/>
                <a:chExt cx="626698" cy="84521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31853179-F2EA-964C-A0A3-99ED838D6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501830" y="5045779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2EE1BB0-7782-5D4A-A595-BF5A8B26E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644282" y="5058024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E70C46F-CA9C-AF45-BC98-3CB5A7E40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810047" y="508078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A407BD7B-9EE9-A54A-A005-DEEECAB78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425665" y="5058024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F420462F-3AB3-F848-94F5-9B92F9F1D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 flipV="1">
                  <a:off x="5367473" y="508078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0ECE043-CA09-FE4A-8E6B-AAF4FFEF3BCC}"/>
                  </a:ext>
                </a:extLst>
              </p:cNvPr>
              <p:cNvGrpSpPr/>
              <p:nvPr/>
            </p:nvGrpSpPr>
            <p:grpSpPr>
              <a:xfrm>
                <a:off x="6851442" y="2793703"/>
                <a:ext cx="621268" cy="84521"/>
                <a:chOff x="6058773" y="4962344"/>
                <a:chExt cx="621268" cy="84521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B09F759B-4131-6146-A179-564AE2E67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450384" y="4760517"/>
                  <a:ext cx="0" cy="40365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A465DF52-B045-3B41-BC87-72F93032B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520021" y="4831886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E25D0C24-4466-1A46-AA60-575F54E73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586769" y="496456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BD053F84-04EA-7443-98ED-33CE397FA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306367" y="4831886"/>
                  <a:ext cx="0" cy="3200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B3434ACC-596A-304F-9C4A-9454890A8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6141069" y="4964569"/>
                  <a:ext cx="0" cy="1645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B23D4BB-0C41-0B42-BAEE-F9CD2077EC38}"/>
                  </a:ext>
                </a:extLst>
              </p:cNvPr>
              <p:cNvCxnSpPr/>
              <p:nvPr/>
            </p:nvCxnSpPr>
            <p:spPr>
              <a:xfrm>
                <a:off x="4509498" y="2932304"/>
                <a:ext cx="33779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rapezoid 137">
            <a:extLst>
              <a:ext uri="{FF2B5EF4-FFF2-40B4-BE49-F238E27FC236}">
                <a16:creationId xmlns:a16="http://schemas.microsoft.com/office/drawing/2014/main" id="{6D712579-A419-AF42-85BC-C9ED356D905C}"/>
              </a:ext>
            </a:extLst>
          </p:cNvPr>
          <p:cNvSpPr/>
          <p:nvPr/>
        </p:nvSpPr>
        <p:spPr>
          <a:xfrm>
            <a:off x="3120011" y="2921625"/>
            <a:ext cx="5785340" cy="881988"/>
          </a:xfrm>
          <a:prstGeom prst="trapezoid">
            <a:avLst>
              <a:gd name="adj" fmla="val 204598"/>
            </a:avLst>
          </a:prstGeom>
          <a:gradFill flip="none" rotWithShape="1">
            <a:gsLst>
              <a:gs pos="0">
                <a:schemeClr val="bg1"/>
              </a:gs>
              <a:gs pos="58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B6F9B-5DF6-2349-BF00-5E3B3147CB83}"/>
              </a:ext>
            </a:extLst>
          </p:cNvPr>
          <p:cNvCxnSpPr/>
          <p:nvPr/>
        </p:nvCxnSpPr>
        <p:spPr>
          <a:xfrm>
            <a:off x="5653085" y="4154339"/>
            <a:ext cx="32004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180D23-9596-5047-BB88-1C45CDC4F7A6}"/>
              </a:ext>
            </a:extLst>
          </p:cNvPr>
          <p:cNvCxnSpPr>
            <a:cxnSpLocks/>
          </p:cNvCxnSpPr>
          <p:nvPr/>
        </p:nvCxnSpPr>
        <p:spPr>
          <a:xfrm rot="-5400000">
            <a:off x="4052885" y="2554139"/>
            <a:ext cx="32004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9DA3E94-1C81-7F42-AF2C-0F657BD36B30}"/>
              </a:ext>
            </a:extLst>
          </p:cNvPr>
          <p:cNvCxnSpPr>
            <a:cxnSpLocks/>
          </p:cNvCxnSpPr>
          <p:nvPr/>
        </p:nvCxnSpPr>
        <p:spPr>
          <a:xfrm rot="-13500000">
            <a:off x="3504726" y="5043384"/>
            <a:ext cx="25146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E06668-BABF-B64C-B74E-DF98FFB315C4}"/>
                  </a:ext>
                </a:extLst>
              </p:cNvPr>
              <p:cNvSpPr txBox="1"/>
              <p:nvPr/>
            </p:nvSpPr>
            <p:spPr>
              <a:xfrm>
                <a:off x="3595880" y="593243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E06668-BABF-B64C-B74E-DF98FFB3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80" y="5932430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39F89-4A31-1446-93DB-7A26EB3DDC27}"/>
              </a:ext>
            </a:extLst>
          </p:cNvPr>
          <p:cNvCxnSpPr/>
          <p:nvPr/>
        </p:nvCxnSpPr>
        <p:spPr>
          <a:xfrm>
            <a:off x="6822141" y="2321859"/>
            <a:ext cx="0" cy="24473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73CBB62-69A8-534B-8492-DF1CDC38B114}"/>
              </a:ext>
            </a:extLst>
          </p:cNvPr>
          <p:cNvCxnSpPr>
            <a:cxnSpLocks/>
          </p:cNvCxnSpPr>
          <p:nvPr/>
        </p:nvCxnSpPr>
        <p:spPr>
          <a:xfrm>
            <a:off x="5653085" y="4154338"/>
            <a:ext cx="2056562" cy="97347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09075E6-2D0D-8D4A-AA4F-06FC7D3E81F8}"/>
                  </a:ext>
                </a:extLst>
              </p:cNvPr>
              <p:cNvSpPr txBox="1"/>
              <p:nvPr/>
            </p:nvSpPr>
            <p:spPr>
              <a:xfrm>
                <a:off x="6681366" y="1899446"/>
                <a:ext cx="2487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09075E6-2D0D-8D4A-AA4F-06FC7D3E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66" y="1899446"/>
                <a:ext cx="248702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45A5014B-CB73-9647-9FA8-684918EE79CA}"/>
              </a:ext>
            </a:extLst>
          </p:cNvPr>
          <p:cNvSpPr/>
          <p:nvPr/>
        </p:nvSpPr>
        <p:spPr>
          <a:xfrm rot="7776902">
            <a:off x="5232869" y="3617344"/>
            <a:ext cx="914400" cy="914400"/>
          </a:xfrm>
          <a:prstGeom prst="arc">
            <a:avLst>
              <a:gd name="adj1" fmla="val 16105935"/>
              <a:gd name="adj2" fmla="val 0"/>
            </a:avLst>
          </a:prstGeom>
          <a:ln w="254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9DBA53BB-9565-2046-97FC-37EACD359BFD}"/>
              </a:ext>
            </a:extLst>
          </p:cNvPr>
          <p:cNvSpPr/>
          <p:nvPr/>
        </p:nvSpPr>
        <p:spPr>
          <a:xfrm rot="393975">
            <a:off x="5138328" y="2714488"/>
            <a:ext cx="1436516" cy="718735"/>
          </a:xfrm>
          <a:prstGeom prst="arc">
            <a:avLst>
              <a:gd name="adj1" fmla="val 14065722"/>
              <a:gd name="adj2" fmla="val 20294801"/>
            </a:avLst>
          </a:prstGeom>
          <a:ln w="254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528ED-1197-1749-8379-F4182F620BEA}"/>
                  </a:ext>
                </a:extLst>
              </p:cNvPr>
              <p:cNvSpPr txBox="1"/>
              <p:nvPr/>
            </p:nvSpPr>
            <p:spPr>
              <a:xfrm>
                <a:off x="5941808" y="2329289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1528ED-1197-1749-8379-F4182F62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808" y="2329289"/>
                <a:ext cx="374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1E2BCE-3B10-4847-86B6-5D7A386E8CDD}"/>
                  </a:ext>
                </a:extLst>
              </p:cNvPr>
              <p:cNvSpPr txBox="1"/>
              <p:nvPr/>
            </p:nvSpPr>
            <p:spPr>
              <a:xfrm>
                <a:off x="5542211" y="4576753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1E2BCE-3B10-4847-86B6-5D7A386E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11" y="4576753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5261D55-A362-974D-88D1-0C85E26BC408}"/>
              </a:ext>
            </a:extLst>
          </p:cNvPr>
          <p:cNvCxnSpPr>
            <a:cxnSpLocks/>
          </p:cNvCxnSpPr>
          <p:nvPr/>
        </p:nvCxnSpPr>
        <p:spPr>
          <a:xfrm flipV="1">
            <a:off x="5653085" y="2324100"/>
            <a:ext cx="1166815" cy="183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CF-8342-2E4B-BC1C-AD5283175CB7}"/>
              </a:ext>
            </a:extLst>
          </p:cNvPr>
          <p:cNvSpPr txBox="1"/>
          <p:nvPr/>
        </p:nvSpPr>
        <p:spPr>
          <a:xfrm>
            <a:off x="5086984" y="508259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Azimuth Plane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FA07B-7AF1-F84D-88E0-F32741146AFB}"/>
              </a:ext>
            </a:extLst>
          </p:cNvPr>
          <p:cNvSpPr txBox="1"/>
          <p:nvPr/>
        </p:nvSpPr>
        <p:spPr>
          <a:xfrm rot="18883132">
            <a:off x="3418417" y="3052564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Elevation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13669D6-1698-D241-B153-BC4E8F13F8E0}"/>
                  </a:ext>
                </a:extLst>
              </p:cNvPr>
              <p:cNvSpPr txBox="1"/>
              <p:nvPr/>
            </p:nvSpPr>
            <p:spPr>
              <a:xfrm>
                <a:off x="8894716" y="3969672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13669D6-1698-D241-B153-BC4E8F13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16" y="3969672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4F8B1DA-F4A9-E64A-B158-85D367018A57}"/>
                  </a:ext>
                </a:extLst>
              </p:cNvPr>
              <p:cNvSpPr txBox="1"/>
              <p:nvPr/>
            </p:nvSpPr>
            <p:spPr>
              <a:xfrm>
                <a:off x="5488600" y="56142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4F8B1DA-F4A9-E64A-B158-85D36701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00" y="561428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8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B827E3C-8EB2-424B-8D48-8CB441A4EDD1}"/>
              </a:ext>
            </a:extLst>
          </p:cNvPr>
          <p:cNvSpPr/>
          <p:nvPr/>
        </p:nvSpPr>
        <p:spPr>
          <a:xfrm>
            <a:off x="4267200" y="1442900"/>
            <a:ext cx="3657600" cy="36576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5261D55-A362-974D-88D1-0C85E26BC408}"/>
              </a:ext>
            </a:extLst>
          </p:cNvPr>
          <p:cNvCxnSpPr>
            <a:cxnSpLocks/>
          </p:cNvCxnSpPr>
          <p:nvPr/>
        </p:nvCxnSpPr>
        <p:spPr>
          <a:xfrm flipV="1">
            <a:off x="6096000" y="2200276"/>
            <a:ext cx="517343" cy="108585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A100C68-E987-C94E-B2E0-F2D3C3022530}"/>
              </a:ext>
            </a:extLst>
          </p:cNvPr>
          <p:cNvSpPr/>
          <p:nvPr/>
        </p:nvSpPr>
        <p:spPr>
          <a:xfrm rot="3216166">
            <a:off x="6476115" y="2171900"/>
            <a:ext cx="1071562" cy="8572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36D400-4DB1-5348-93B4-7AEF3E51074A}"/>
              </a:ext>
            </a:extLst>
          </p:cNvPr>
          <p:cNvCxnSpPr>
            <a:cxnSpLocks/>
          </p:cNvCxnSpPr>
          <p:nvPr/>
        </p:nvCxnSpPr>
        <p:spPr>
          <a:xfrm flipV="1">
            <a:off x="6096000" y="3100388"/>
            <a:ext cx="1117418" cy="18573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8895FE-56FE-AF49-83D8-244BD5940143}"/>
              </a:ext>
            </a:extLst>
          </p:cNvPr>
          <p:cNvSpPr txBox="1"/>
          <p:nvPr/>
        </p:nvSpPr>
        <p:spPr>
          <a:xfrm>
            <a:off x="5703033" y="229659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08A30-2002-9541-ABAD-C4CE4A296E5D}"/>
              </a:ext>
            </a:extLst>
          </p:cNvPr>
          <p:cNvCxnSpPr/>
          <p:nvPr/>
        </p:nvCxnSpPr>
        <p:spPr>
          <a:xfrm flipV="1">
            <a:off x="7213418" y="2414588"/>
            <a:ext cx="1357313" cy="18593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D342B7-29FE-044B-AF19-DE53911FCE95}"/>
              </a:ext>
            </a:extLst>
          </p:cNvPr>
          <p:cNvSpPr txBox="1"/>
          <p:nvPr/>
        </p:nvSpPr>
        <p:spPr>
          <a:xfrm>
            <a:off x="8570731" y="2091422"/>
            <a:ext cx="145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Spherical Cap</a:t>
            </a:r>
            <a:br>
              <a:rPr lang="en-US" dirty="0"/>
            </a:br>
            <a:r>
              <a:rPr lang="en-US" dirty="0"/>
              <a:t>of Area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09C5DD6-B01B-3749-8744-92D174B5FF03}"/>
              </a:ext>
            </a:extLst>
          </p:cNvPr>
          <p:cNvSpPr/>
          <p:nvPr/>
        </p:nvSpPr>
        <p:spPr>
          <a:xfrm rot="1615419">
            <a:off x="5931197" y="2083538"/>
            <a:ext cx="393934" cy="116476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D42C45-6988-B64D-9035-50A7FD3F68DB}"/>
              </a:ext>
            </a:extLst>
          </p:cNvPr>
          <p:cNvCxnSpPr>
            <a:cxnSpLocks/>
          </p:cNvCxnSpPr>
          <p:nvPr/>
        </p:nvCxnSpPr>
        <p:spPr>
          <a:xfrm>
            <a:off x="6567487" y="3029162"/>
            <a:ext cx="1764472" cy="999914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B9A0CF-9135-FE44-AB0E-F3AE3FD4B82B}"/>
              </a:ext>
            </a:extLst>
          </p:cNvPr>
          <p:cNvSpPr txBox="1"/>
          <p:nvPr/>
        </p:nvSpPr>
        <p:spPr>
          <a:xfrm>
            <a:off x="8396287" y="3844410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Steradian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39443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52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301</cp:revision>
  <dcterms:created xsi:type="dcterms:W3CDTF">2020-01-19T03:27:50Z</dcterms:created>
  <dcterms:modified xsi:type="dcterms:W3CDTF">2022-01-31T00:24:13Z</dcterms:modified>
</cp:coreProperties>
</file>