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0" r:id="rId3"/>
    <p:sldId id="271" r:id="rId4"/>
    <p:sldId id="267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89"/>
    <p:restoredTop sz="94712"/>
  </p:normalViewPr>
  <p:slideViewPr>
    <p:cSldViewPr snapToGrid="0" snapToObjects="1">
      <p:cViewPr varScale="1">
        <p:scale>
          <a:sx n="100" d="100"/>
          <a:sy n="100" d="100"/>
        </p:scale>
        <p:origin x="11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41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8D44E1E-59F0-6049-A32A-17BAA6D0D592}"/>
              </a:ext>
            </a:extLst>
          </p:cNvPr>
          <p:cNvSpPr txBox="1"/>
          <p:nvPr/>
        </p:nvSpPr>
        <p:spPr>
          <a:xfrm>
            <a:off x="7713348" y="20453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A90968-6948-694D-BB14-E9301A8B6AF9}"/>
              </a:ext>
            </a:extLst>
          </p:cNvPr>
          <p:cNvCxnSpPr>
            <a:cxnSpLocks/>
          </p:cNvCxnSpPr>
          <p:nvPr/>
        </p:nvCxnSpPr>
        <p:spPr>
          <a:xfrm>
            <a:off x="5909331" y="3148931"/>
            <a:ext cx="4932398" cy="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21AA1A-C1C4-A74A-9B68-514F5E4DC645}"/>
              </a:ext>
            </a:extLst>
          </p:cNvPr>
          <p:cNvSpPr txBox="1"/>
          <p:nvPr/>
        </p:nvSpPr>
        <p:spPr>
          <a:xfrm>
            <a:off x="10829659" y="30104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80183C-CF20-C14F-B9AA-B0E0B015966D}"/>
              </a:ext>
            </a:extLst>
          </p:cNvPr>
          <p:cNvGrpSpPr/>
          <p:nvPr/>
        </p:nvGrpSpPr>
        <p:grpSpPr>
          <a:xfrm>
            <a:off x="7965634" y="2555563"/>
            <a:ext cx="2660650" cy="999498"/>
            <a:chOff x="4581525" y="3984625"/>
            <a:chExt cx="2660650" cy="99949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D5A3E8-079B-464C-ABBE-207BB5AECEBE}"/>
                </a:ext>
              </a:extLst>
            </p:cNvPr>
            <p:cNvCxnSpPr>
              <a:cxnSpLocks/>
              <a:stCxn id="61" idx="2"/>
              <a:endCxn id="62" idx="2"/>
            </p:cNvCxnSpPr>
            <p:nvPr/>
          </p:nvCxnSpPr>
          <p:spPr>
            <a:xfrm>
              <a:off x="5553075" y="4578350"/>
              <a:ext cx="71755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794BB5-9096-C846-A086-1FDC11689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334" y="450999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C69781-8AF5-7A4C-9A49-4DBE3B38C7E6}"/>
                </a:ext>
              </a:extLst>
            </p:cNvPr>
            <p:cNvSpPr txBox="1"/>
            <p:nvPr/>
          </p:nvSpPr>
          <p:spPr>
            <a:xfrm>
              <a:off x="5778640" y="4614791"/>
              <a:ext cx="315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c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407343B-CF2B-274C-AF78-F0A204E42D3B}"/>
                </a:ext>
              </a:extLst>
            </p:cNvPr>
            <p:cNvSpPr/>
            <p:nvPr/>
          </p:nvSpPr>
          <p:spPr>
            <a:xfrm>
              <a:off x="4581525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EE878B7-C2C2-8C42-9B2D-C94D3B03F159}"/>
                </a:ext>
              </a:extLst>
            </p:cNvPr>
            <p:cNvSpPr/>
            <p:nvPr/>
          </p:nvSpPr>
          <p:spPr>
            <a:xfrm flipH="1">
              <a:off x="5911850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3D5164-B326-1545-94EE-5E1ED77575D9}"/>
              </a:ext>
            </a:extLst>
          </p:cNvPr>
          <p:cNvGrpSpPr/>
          <p:nvPr/>
        </p:nvGrpSpPr>
        <p:grpSpPr>
          <a:xfrm>
            <a:off x="5341108" y="2555563"/>
            <a:ext cx="2660650" cy="999498"/>
            <a:chOff x="4581525" y="3984625"/>
            <a:chExt cx="2660650" cy="99949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1F4CA87-1E3A-994A-9ABA-EB1AC0A7481A}"/>
                </a:ext>
              </a:extLst>
            </p:cNvPr>
            <p:cNvCxnSpPr>
              <a:cxnSpLocks/>
              <a:stCxn id="50" idx="2"/>
              <a:endCxn id="56" idx="2"/>
            </p:cNvCxnSpPr>
            <p:nvPr/>
          </p:nvCxnSpPr>
          <p:spPr>
            <a:xfrm>
              <a:off x="5553075" y="4578350"/>
              <a:ext cx="71755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CCC01E-4452-FB44-8112-67434CF07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334" y="450999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13A597-9E2B-8147-AF1A-09C687B673C0}"/>
                </a:ext>
              </a:extLst>
            </p:cNvPr>
            <p:cNvSpPr txBox="1"/>
            <p:nvPr/>
          </p:nvSpPr>
          <p:spPr>
            <a:xfrm>
              <a:off x="5755397" y="4614791"/>
              <a:ext cx="38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c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43043C0-CD39-8B47-B520-09C1276E3B07}"/>
                </a:ext>
              </a:extLst>
            </p:cNvPr>
            <p:cNvSpPr/>
            <p:nvPr/>
          </p:nvSpPr>
          <p:spPr>
            <a:xfrm>
              <a:off x="4581525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A818B87-CDC9-7B42-86F5-E9A1F0365025}"/>
                </a:ext>
              </a:extLst>
            </p:cNvPr>
            <p:cNvSpPr/>
            <p:nvPr/>
          </p:nvSpPr>
          <p:spPr>
            <a:xfrm flipH="1">
              <a:off x="5911850" y="3984625"/>
              <a:ext cx="1330325" cy="59942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325" h="599420">
                  <a:moveTo>
                    <a:pt x="0" y="593725"/>
                  </a:moveTo>
                  <a:lnTo>
                    <a:pt x="628650" y="596900"/>
                  </a:lnTo>
                  <a:cubicBezTo>
                    <a:pt x="790575" y="596900"/>
                    <a:pt x="845079" y="604308"/>
                    <a:pt x="971550" y="593725"/>
                  </a:cubicBezTo>
                  <a:cubicBezTo>
                    <a:pt x="1098021" y="583142"/>
                    <a:pt x="1047485" y="5821"/>
                    <a:pt x="133032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D7897B0-31C8-204E-8555-72CB9DCB4735}"/>
              </a:ext>
            </a:extLst>
          </p:cNvPr>
          <p:cNvSpPr txBox="1"/>
          <p:nvPr/>
        </p:nvSpPr>
        <p:spPr>
          <a:xfrm>
            <a:off x="9387732" y="1477954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(1/2) M</a:t>
            </a:r>
            <a:r>
              <a:rPr lang="en-US" dirty="0"/>
              <a:t>(</a:t>
            </a:r>
            <a:r>
              <a:rPr lang="en-US" i="1" dirty="0"/>
              <a:t>f-f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88DC99-35D3-2246-BE5C-30DA8150E6D0}"/>
              </a:ext>
            </a:extLst>
          </p:cNvPr>
          <p:cNvSpPr txBox="1"/>
          <p:nvPr/>
        </p:nvSpPr>
        <p:spPr>
          <a:xfrm>
            <a:off x="5230555" y="1511953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(1/2) M</a:t>
            </a:r>
            <a:r>
              <a:rPr lang="en-US" dirty="0"/>
              <a:t>(</a:t>
            </a:r>
            <a:r>
              <a:rPr lang="en-US" i="1" dirty="0" err="1"/>
              <a:t>f+f</a:t>
            </a:r>
            <a:r>
              <a:rPr lang="en-US" i="1" baseline="-25000" dirty="0" err="1"/>
              <a:t>c</a:t>
            </a:r>
            <a:r>
              <a:rPr lang="en-US" dirty="0"/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61FDD7-61D0-F244-B6B4-9BA5D0BA7B74}"/>
              </a:ext>
            </a:extLst>
          </p:cNvPr>
          <p:cNvCxnSpPr>
            <a:cxnSpLocks/>
          </p:cNvCxnSpPr>
          <p:nvPr/>
        </p:nvCxnSpPr>
        <p:spPr>
          <a:xfrm>
            <a:off x="5966033" y="1927452"/>
            <a:ext cx="441249" cy="6742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4AE514-ABE7-0642-AC11-4B8E9E4F652B}"/>
              </a:ext>
            </a:extLst>
          </p:cNvPr>
          <p:cNvCxnSpPr>
            <a:cxnSpLocks/>
          </p:cNvCxnSpPr>
          <p:nvPr/>
        </p:nvCxnSpPr>
        <p:spPr>
          <a:xfrm flipH="1">
            <a:off x="9519872" y="1881285"/>
            <a:ext cx="441249" cy="6742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9C8D6AA-2AEF-9B48-9F41-CAFFA943DC62}"/>
              </a:ext>
            </a:extLst>
          </p:cNvPr>
          <p:cNvSpPr txBox="1"/>
          <p:nvPr/>
        </p:nvSpPr>
        <p:spPr>
          <a:xfrm>
            <a:off x="2218055" y="19358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41A57F-4D57-AA44-BAB9-A72E7E8A5B91}"/>
              </a:ext>
            </a:extLst>
          </p:cNvPr>
          <p:cNvCxnSpPr>
            <a:cxnSpLocks/>
            <a:stCxn id="83" idx="0"/>
          </p:cNvCxnSpPr>
          <p:nvPr/>
        </p:nvCxnSpPr>
        <p:spPr>
          <a:xfrm>
            <a:off x="1184446" y="3036465"/>
            <a:ext cx="2876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A8BD101-4D28-A249-BB22-F5124760FFD4}"/>
              </a:ext>
            </a:extLst>
          </p:cNvPr>
          <p:cNvSpPr txBox="1"/>
          <p:nvPr/>
        </p:nvSpPr>
        <p:spPr>
          <a:xfrm>
            <a:off x="4048471" y="28976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8907A3-533F-7A4C-92B1-8AF90548F4F3}"/>
              </a:ext>
            </a:extLst>
          </p:cNvPr>
          <p:cNvCxnSpPr>
            <a:cxnSpLocks/>
            <a:stCxn id="83" idx="2"/>
            <a:endCxn id="84" idx="2"/>
          </p:cNvCxnSpPr>
          <p:nvPr/>
        </p:nvCxnSpPr>
        <p:spPr>
          <a:xfrm>
            <a:off x="2155996" y="3036465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499A28F-B138-7E44-9279-E13BF462E85A}"/>
              </a:ext>
            </a:extLst>
          </p:cNvPr>
          <p:cNvCxnSpPr>
            <a:cxnSpLocks/>
          </p:cNvCxnSpPr>
          <p:nvPr/>
        </p:nvCxnSpPr>
        <p:spPr>
          <a:xfrm flipV="1">
            <a:off x="2519255" y="2968110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38A5CDA-0DEE-B740-B32B-C918A4CBE742}"/>
              </a:ext>
            </a:extLst>
          </p:cNvPr>
          <p:cNvSpPr txBox="1"/>
          <p:nvPr/>
        </p:nvSpPr>
        <p:spPr>
          <a:xfrm>
            <a:off x="2381561" y="3072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D6568A38-4130-1F40-AF3B-61E01F786E6F}"/>
              </a:ext>
            </a:extLst>
          </p:cNvPr>
          <p:cNvSpPr/>
          <p:nvPr/>
        </p:nvSpPr>
        <p:spPr>
          <a:xfrm>
            <a:off x="1184446" y="2442740"/>
            <a:ext cx="1330325" cy="599420"/>
          </a:xfrm>
          <a:custGeom>
            <a:avLst/>
            <a:gdLst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25" h="599420">
                <a:moveTo>
                  <a:pt x="0" y="593725"/>
                </a:moveTo>
                <a:lnTo>
                  <a:pt x="628650" y="596900"/>
                </a:lnTo>
                <a:cubicBezTo>
                  <a:pt x="790575" y="596900"/>
                  <a:pt x="845079" y="604308"/>
                  <a:pt x="971550" y="593725"/>
                </a:cubicBezTo>
                <a:cubicBezTo>
                  <a:pt x="1098021" y="583142"/>
                  <a:pt x="1047485" y="5821"/>
                  <a:pt x="13303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9D608E98-07C2-E24B-99E6-B92F0EE8BD6D}"/>
              </a:ext>
            </a:extLst>
          </p:cNvPr>
          <p:cNvSpPr/>
          <p:nvPr/>
        </p:nvSpPr>
        <p:spPr>
          <a:xfrm flipH="1">
            <a:off x="2514771" y="2442740"/>
            <a:ext cx="1330325" cy="599420"/>
          </a:xfrm>
          <a:custGeom>
            <a:avLst/>
            <a:gdLst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25" h="599420">
                <a:moveTo>
                  <a:pt x="0" y="593725"/>
                </a:moveTo>
                <a:lnTo>
                  <a:pt x="628650" y="596900"/>
                </a:lnTo>
                <a:cubicBezTo>
                  <a:pt x="790575" y="596900"/>
                  <a:pt x="845079" y="604308"/>
                  <a:pt x="971550" y="593725"/>
                </a:cubicBezTo>
                <a:cubicBezTo>
                  <a:pt x="1098021" y="583142"/>
                  <a:pt x="1047485" y="5821"/>
                  <a:pt x="13303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B925B4-DA61-D442-BA71-BBC48CD94383}"/>
              </a:ext>
            </a:extLst>
          </p:cNvPr>
          <p:cNvSpPr txBox="1"/>
          <p:nvPr/>
        </p:nvSpPr>
        <p:spPr>
          <a:xfrm>
            <a:off x="2638206" y="3466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1B5008-F6F4-234B-8243-AC4A92690535}"/>
              </a:ext>
            </a:extLst>
          </p:cNvPr>
          <p:cNvSpPr txBox="1"/>
          <p:nvPr/>
        </p:nvSpPr>
        <p:spPr>
          <a:xfrm>
            <a:off x="1920628" y="346664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9FBA6-CCD5-E24A-861D-14C54B2C203A}"/>
              </a:ext>
            </a:extLst>
          </p:cNvPr>
          <p:cNvCxnSpPr>
            <a:cxnSpLocks/>
          </p:cNvCxnSpPr>
          <p:nvPr/>
        </p:nvCxnSpPr>
        <p:spPr>
          <a:xfrm flipV="1">
            <a:off x="7030208" y="3165105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DDB5BD-4767-F241-8D96-CA791281C4FF}"/>
              </a:ext>
            </a:extLst>
          </p:cNvPr>
          <p:cNvCxnSpPr>
            <a:cxnSpLocks/>
          </p:cNvCxnSpPr>
          <p:nvPr/>
        </p:nvCxnSpPr>
        <p:spPr>
          <a:xfrm flipV="1">
            <a:off x="6342398" y="3176802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D548A0-F8E7-0540-AF8F-964BD34F48FE}"/>
              </a:ext>
            </a:extLst>
          </p:cNvPr>
          <p:cNvCxnSpPr>
            <a:cxnSpLocks/>
          </p:cNvCxnSpPr>
          <p:nvPr/>
        </p:nvCxnSpPr>
        <p:spPr>
          <a:xfrm flipV="1">
            <a:off x="9654734" y="3185729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102752-89DF-4147-96E2-45141F3C3C54}"/>
              </a:ext>
            </a:extLst>
          </p:cNvPr>
          <p:cNvCxnSpPr>
            <a:cxnSpLocks/>
          </p:cNvCxnSpPr>
          <p:nvPr/>
        </p:nvCxnSpPr>
        <p:spPr>
          <a:xfrm flipV="1">
            <a:off x="8966924" y="319742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580D36-611A-674C-8F6B-7AA6507C7007}"/>
              </a:ext>
            </a:extLst>
          </p:cNvPr>
          <p:cNvCxnSpPr>
            <a:cxnSpLocks/>
          </p:cNvCxnSpPr>
          <p:nvPr/>
        </p:nvCxnSpPr>
        <p:spPr>
          <a:xfrm flipV="1">
            <a:off x="2866907" y="3076163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23520FD-DB5E-9443-93BD-B3B0E840BFB6}"/>
              </a:ext>
            </a:extLst>
          </p:cNvPr>
          <p:cNvCxnSpPr>
            <a:cxnSpLocks/>
          </p:cNvCxnSpPr>
          <p:nvPr/>
        </p:nvCxnSpPr>
        <p:spPr>
          <a:xfrm flipV="1">
            <a:off x="2179097" y="3087860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E56F94-B2F1-C14F-BF1E-A9EE36832498}"/>
              </a:ext>
            </a:extLst>
          </p:cNvPr>
          <p:cNvSpPr txBox="1"/>
          <p:nvPr/>
        </p:nvSpPr>
        <p:spPr>
          <a:xfrm>
            <a:off x="6708045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</a:t>
            </a:r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43E20F-F5D7-5743-A52C-F7C45E4BB89E}"/>
              </a:ext>
            </a:extLst>
          </p:cNvPr>
          <p:cNvSpPr txBox="1"/>
          <p:nvPr/>
        </p:nvSpPr>
        <p:spPr>
          <a:xfrm>
            <a:off x="6025240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E277AA-2971-3A40-BD5F-D4D512176A26}"/>
              </a:ext>
            </a:extLst>
          </p:cNvPr>
          <p:cNvSpPr txBox="1"/>
          <p:nvPr/>
        </p:nvSpPr>
        <p:spPr>
          <a:xfrm>
            <a:off x="9384727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F438BC-694D-854D-B98E-5BF627AE8662}"/>
              </a:ext>
            </a:extLst>
          </p:cNvPr>
          <p:cNvSpPr txBox="1"/>
          <p:nvPr/>
        </p:nvSpPr>
        <p:spPr>
          <a:xfrm>
            <a:off x="8701922" y="3654528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901229-51DB-6549-A7EF-46FB434B6C36}"/>
              </a:ext>
            </a:extLst>
          </p:cNvPr>
          <p:cNvGrpSpPr/>
          <p:nvPr/>
        </p:nvGrpSpPr>
        <p:grpSpPr>
          <a:xfrm>
            <a:off x="2510287" y="2451692"/>
            <a:ext cx="260305" cy="593725"/>
            <a:chOff x="1789831" y="2561258"/>
            <a:chExt cx="260305" cy="59372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FCCF3BF-3BD5-C740-8148-76B6F96BF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315" y="2561258"/>
              <a:ext cx="0" cy="5937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1C4167-B35D-7A4D-A93B-025DA0CFB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98" y="2625346"/>
              <a:ext cx="103239" cy="1414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856C1A-B3E5-3341-A43B-6223833FA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1" y="2721549"/>
              <a:ext cx="172960" cy="2443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32DD410-B8C0-064C-B318-37C08387B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557" y="2828344"/>
              <a:ext cx="206373" cy="268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DE2D92-6D98-A44D-A1A7-F9B13CABC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6526" y="2965933"/>
              <a:ext cx="153610" cy="1864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DFB6C3-7EA3-5A4C-9975-5913B896F22C}"/>
              </a:ext>
            </a:extLst>
          </p:cNvPr>
          <p:cNvGrpSpPr/>
          <p:nvPr/>
        </p:nvGrpSpPr>
        <p:grpSpPr>
          <a:xfrm>
            <a:off x="6662525" y="2568625"/>
            <a:ext cx="260305" cy="593725"/>
            <a:chOff x="1789831" y="2561258"/>
            <a:chExt cx="260305" cy="59372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9B9DCA-B01C-5449-9417-413264213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315" y="2561258"/>
              <a:ext cx="0" cy="5937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754073-5EC2-1146-8FBA-A370ECBC9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98" y="2625346"/>
              <a:ext cx="103239" cy="1414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5DBE01-3203-2A41-8485-74AFBD473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1" y="2721549"/>
              <a:ext cx="172960" cy="2443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9B1FAC-5ACB-8142-B44C-173E65512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557" y="2828344"/>
              <a:ext cx="206373" cy="268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FA1D4D-A1CF-A045-8174-93D5FE2CE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6526" y="2965933"/>
              <a:ext cx="153610" cy="1864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7684A50-01B8-0247-BE8E-30A6AE9CCDA6}"/>
              </a:ext>
            </a:extLst>
          </p:cNvPr>
          <p:cNvGrpSpPr/>
          <p:nvPr/>
        </p:nvGrpSpPr>
        <p:grpSpPr>
          <a:xfrm>
            <a:off x="9287796" y="2576631"/>
            <a:ext cx="260305" cy="593725"/>
            <a:chOff x="1789831" y="2561258"/>
            <a:chExt cx="260305" cy="59372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71C10C-F618-9D45-8FEF-FC771604D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315" y="2561258"/>
              <a:ext cx="0" cy="5937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E18404-09EF-4E4D-8964-F03480787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98" y="2625346"/>
              <a:ext cx="103239" cy="1414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FF5354-1201-3742-84C5-DD0DCAA1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1" y="2721549"/>
              <a:ext cx="172960" cy="2443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5B90242-5773-7746-9C4D-88FC7F00F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557" y="2828344"/>
              <a:ext cx="206373" cy="268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380C74B-E816-D340-9BA0-55DBB4BD1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6526" y="2965933"/>
              <a:ext cx="153610" cy="1864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98D040-89DB-FB42-AF9D-95D84A6CB2BD}"/>
              </a:ext>
            </a:extLst>
          </p:cNvPr>
          <p:cNvCxnSpPr>
            <a:cxnSpLocks/>
          </p:cNvCxnSpPr>
          <p:nvPr/>
        </p:nvCxnSpPr>
        <p:spPr>
          <a:xfrm flipV="1">
            <a:off x="7693000" y="3717167"/>
            <a:ext cx="0" cy="5937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44E1E-59F0-6049-A32A-17BAA6D0D592}"/>
              </a:ext>
            </a:extLst>
          </p:cNvPr>
          <p:cNvSpPr txBox="1"/>
          <p:nvPr/>
        </p:nvSpPr>
        <p:spPr>
          <a:xfrm>
            <a:off x="6096000" y="75845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baseline="-25000" dirty="0"/>
              <a:t>USB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A90968-6948-694D-BB14-E9301A8B6AF9}"/>
              </a:ext>
            </a:extLst>
          </p:cNvPr>
          <p:cNvCxnSpPr>
            <a:cxnSpLocks/>
          </p:cNvCxnSpPr>
          <p:nvPr/>
        </p:nvCxnSpPr>
        <p:spPr>
          <a:xfrm>
            <a:off x="4291983" y="1861998"/>
            <a:ext cx="4932398" cy="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21AA1A-C1C4-A74A-9B68-514F5E4DC645}"/>
              </a:ext>
            </a:extLst>
          </p:cNvPr>
          <p:cNvSpPr txBox="1"/>
          <p:nvPr/>
        </p:nvSpPr>
        <p:spPr>
          <a:xfrm>
            <a:off x="9212311" y="1723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794BB5-9096-C846-A086-1FDC11689F53}"/>
              </a:ext>
            </a:extLst>
          </p:cNvPr>
          <p:cNvCxnSpPr>
            <a:cxnSpLocks/>
          </p:cNvCxnSpPr>
          <p:nvPr/>
        </p:nvCxnSpPr>
        <p:spPr>
          <a:xfrm flipV="1">
            <a:off x="7683095" y="1794000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0C69781-8AF5-7A4C-9A49-4DBE3B38C7E6}"/>
              </a:ext>
            </a:extLst>
          </p:cNvPr>
          <p:cNvSpPr txBox="1"/>
          <p:nvPr/>
        </p:nvSpPr>
        <p:spPr>
          <a:xfrm>
            <a:off x="7545401" y="1898796"/>
            <a:ext cx="31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c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EE878B7-C2C2-8C42-9B2D-C94D3B03F159}"/>
              </a:ext>
            </a:extLst>
          </p:cNvPr>
          <p:cNvSpPr/>
          <p:nvPr/>
        </p:nvSpPr>
        <p:spPr>
          <a:xfrm flipH="1">
            <a:off x="7678611" y="1268630"/>
            <a:ext cx="1330325" cy="599420"/>
          </a:xfrm>
          <a:custGeom>
            <a:avLst/>
            <a:gdLst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25" h="599420">
                <a:moveTo>
                  <a:pt x="0" y="593725"/>
                </a:moveTo>
                <a:lnTo>
                  <a:pt x="628650" y="596900"/>
                </a:lnTo>
                <a:cubicBezTo>
                  <a:pt x="790575" y="596900"/>
                  <a:pt x="845079" y="604308"/>
                  <a:pt x="971550" y="593725"/>
                </a:cubicBezTo>
                <a:cubicBezTo>
                  <a:pt x="1098021" y="583142"/>
                  <a:pt x="1047485" y="5821"/>
                  <a:pt x="13303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F4CA87-1E3A-994A-9ABA-EB1AC0A7481A}"/>
              </a:ext>
            </a:extLst>
          </p:cNvPr>
          <p:cNvCxnSpPr>
            <a:cxnSpLocks/>
            <a:stCxn id="50" idx="2"/>
          </p:cNvCxnSpPr>
          <p:nvPr/>
        </p:nvCxnSpPr>
        <p:spPr>
          <a:xfrm flipV="1">
            <a:off x="4695309" y="1861998"/>
            <a:ext cx="338328" cy="3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CCC01E-4452-FB44-8112-67434CF07077}"/>
              </a:ext>
            </a:extLst>
          </p:cNvPr>
          <p:cNvCxnSpPr>
            <a:cxnSpLocks/>
          </p:cNvCxnSpPr>
          <p:nvPr/>
        </p:nvCxnSpPr>
        <p:spPr>
          <a:xfrm flipV="1">
            <a:off x="5058569" y="1794000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597-9E2B-8147-AF1A-09C687B673C0}"/>
              </a:ext>
            </a:extLst>
          </p:cNvPr>
          <p:cNvSpPr txBox="1"/>
          <p:nvPr/>
        </p:nvSpPr>
        <p:spPr>
          <a:xfrm>
            <a:off x="4897632" y="1898796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c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243043C0-CD39-8B47-B520-09C1276E3B07}"/>
              </a:ext>
            </a:extLst>
          </p:cNvPr>
          <p:cNvSpPr/>
          <p:nvPr/>
        </p:nvSpPr>
        <p:spPr>
          <a:xfrm>
            <a:off x="3723760" y="1268630"/>
            <a:ext cx="1330325" cy="599420"/>
          </a:xfrm>
          <a:custGeom>
            <a:avLst/>
            <a:gdLst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25" h="599420">
                <a:moveTo>
                  <a:pt x="0" y="593725"/>
                </a:moveTo>
                <a:lnTo>
                  <a:pt x="628650" y="596900"/>
                </a:lnTo>
                <a:cubicBezTo>
                  <a:pt x="790575" y="596900"/>
                  <a:pt x="845079" y="604308"/>
                  <a:pt x="971550" y="593725"/>
                </a:cubicBezTo>
                <a:cubicBezTo>
                  <a:pt x="1098021" y="583142"/>
                  <a:pt x="1047485" y="5821"/>
                  <a:pt x="13303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9FBA6-CCD5-E24A-861D-14C54B2C203A}"/>
              </a:ext>
            </a:extLst>
          </p:cNvPr>
          <p:cNvCxnSpPr>
            <a:cxnSpLocks/>
          </p:cNvCxnSpPr>
          <p:nvPr/>
        </p:nvCxnSpPr>
        <p:spPr>
          <a:xfrm flipV="1">
            <a:off x="5412860" y="1878172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DDB5BD-4767-F241-8D96-CA791281C4FF}"/>
              </a:ext>
            </a:extLst>
          </p:cNvPr>
          <p:cNvCxnSpPr>
            <a:cxnSpLocks/>
          </p:cNvCxnSpPr>
          <p:nvPr/>
        </p:nvCxnSpPr>
        <p:spPr>
          <a:xfrm flipV="1">
            <a:off x="4725050" y="1889869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D548A0-F8E7-0540-AF8F-964BD34F48FE}"/>
              </a:ext>
            </a:extLst>
          </p:cNvPr>
          <p:cNvCxnSpPr>
            <a:cxnSpLocks/>
          </p:cNvCxnSpPr>
          <p:nvPr/>
        </p:nvCxnSpPr>
        <p:spPr>
          <a:xfrm flipV="1">
            <a:off x="8037386" y="1898796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102752-89DF-4147-96E2-45141F3C3C54}"/>
              </a:ext>
            </a:extLst>
          </p:cNvPr>
          <p:cNvCxnSpPr>
            <a:cxnSpLocks/>
          </p:cNvCxnSpPr>
          <p:nvPr/>
        </p:nvCxnSpPr>
        <p:spPr>
          <a:xfrm flipV="1">
            <a:off x="7349576" y="1910493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E56F94-B2F1-C14F-BF1E-A9EE36832498}"/>
              </a:ext>
            </a:extLst>
          </p:cNvPr>
          <p:cNvSpPr txBox="1"/>
          <p:nvPr/>
        </p:nvSpPr>
        <p:spPr>
          <a:xfrm>
            <a:off x="5090697" y="2367595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</a:t>
            </a:r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43E20F-F5D7-5743-A52C-F7C45E4BB89E}"/>
              </a:ext>
            </a:extLst>
          </p:cNvPr>
          <p:cNvSpPr txBox="1"/>
          <p:nvPr/>
        </p:nvSpPr>
        <p:spPr>
          <a:xfrm>
            <a:off x="4407892" y="2367595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E277AA-2971-3A40-BD5F-D4D512176A26}"/>
              </a:ext>
            </a:extLst>
          </p:cNvPr>
          <p:cNvSpPr txBox="1"/>
          <p:nvPr/>
        </p:nvSpPr>
        <p:spPr>
          <a:xfrm>
            <a:off x="7767379" y="2367595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F438BC-694D-854D-B98E-5BF627AE8662}"/>
              </a:ext>
            </a:extLst>
          </p:cNvPr>
          <p:cNvSpPr txBox="1"/>
          <p:nvPr/>
        </p:nvSpPr>
        <p:spPr>
          <a:xfrm>
            <a:off x="7084574" y="2367595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7684A50-01B8-0247-BE8E-30A6AE9CCDA6}"/>
              </a:ext>
            </a:extLst>
          </p:cNvPr>
          <p:cNvGrpSpPr/>
          <p:nvPr/>
        </p:nvGrpSpPr>
        <p:grpSpPr>
          <a:xfrm>
            <a:off x="7670448" y="1289698"/>
            <a:ext cx="260305" cy="593725"/>
            <a:chOff x="1789831" y="2561258"/>
            <a:chExt cx="260305" cy="59372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71C10C-F618-9D45-8FEF-FC771604D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315" y="2561258"/>
              <a:ext cx="0" cy="5937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E18404-09EF-4E4D-8964-F03480787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98" y="2625346"/>
              <a:ext cx="103239" cy="1414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FF5354-1201-3742-84C5-DD0DCAA1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1" y="2721549"/>
              <a:ext cx="172960" cy="2443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5B90242-5773-7746-9C4D-88FC7F00F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557" y="2828344"/>
              <a:ext cx="206373" cy="268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380C74B-E816-D340-9BA0-55DBB4BD1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6526" y="2965933"/>
              <a:ext cx="153610" cy="1864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7E32ECC-8FE2-084C-B5CB-0635DAF10565}"/>
              </a:ext>
            </a:extLst>
          </p:cNvPr>
          <p:cNvSpPr txBox="1"/>
          <p:nvPr/>
        </p:nvSpPr>
        <p:spPr>
          <a:xfrm>
            <a:off x="6096000" y="322370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baseline="-25000" dirty="0"/>
              <a:t>LSB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B1BF97-E394-8648-AB6C-32315EF5F045}"/>
              </a:ext>
            </a:extLst>
          </p:cNvPr>
          <p:cNvCxnSpPr>
            <a:cxnSpLocks/>
          </p:cNvCxnSpPr>
          <p:nvPr/>
        </p:nvCxnSpPr>
        <p:spPr>
          <a:xfrm>
            <a:off x="4291983" y="4327250"/>
            <a:ext cx="4932398" cy="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EB4CF31-EE78-1D48-A7A5-DE11D52679FB}"/>
              </a:ext>
            </a:extLst>
          </p:cNvPr>
          <p:cNvSpPr txBox="1"/>
          <p:nvPr/>
        </p:nvSpPr>
        <p:spPr>
          <a:xfrm>
            <a:off x="9212311" y="418875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8A2DE6C-D2BB-F54C-A3F5-453AA5F8693A}"/>
              </a:ext>
            </a:extLst>
          </p:cNvPr>
          <p:cNvCxnSpPr>
            <a:cxnSpLocks/>
          </p:cNvCxnSpPr>
          <p:nvPr/>
        </p:nvCxnSpPr>
        <p:spPr>
          <a:xfrm flipV="1">
            <a:off x="7683095" y="4259252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7F0A980-1E2D-4C40-84E8-A3EACCC25A8D}"/>
              </a:ext>
            </a:extLst>
          </p:cNvPr>
          <p:cNvSpPr txBox="1"/>
          <p:nvPr/>
        </p:nvSpPr>
        <p:spPr>
          <a:xfrm>
            <a:off x="7545401" y="4364048"/>
            <a:ext cx="31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c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9960D3B4-1CB2-4C4B-B6A0-9635582C09EE}"/>
              </a:ext>
            </a:extLst>
          </p:cNvPr>
          <p:cNvSpPr/>
          <p:nvPr/>
        </p:nvSpPr>
        <p:spPr>
          <a:xfrm>
            <a:off x="6348286" y="3733882"/>
            <a:ext cx="1330325" cy="599420"/>
          </a:xfrm>
          <a:custGeom>
            <a:avLst/>
            <a:gdLst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25" h="599420">
                <a:moveTo>
                  <a:pt x="0" y="593725"/>
                </a:moveTo>
                <a:lnTo>
                  <a:pt x="628650" y="596900"/>
                </a:lnTo>
                <a:cubicBezTo>
                  <a:pt x="790575" y="596900"/>
                  <a:pt x="845079" y="604308"/>
                  <a:pt x="971550" y="593725"/>
                </a:cubicBezTo>
                <a:cubicBezTo>
                  <a:pt x="1098021" y="583142"/>
                  <a:pt x="1047485" y="5821"/>
                  <a:pt x="13303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FEC7621-903F-0241-8B98-3AC243174D28}"/>
              </a:ext>
            </a:extLst>
          </p:cNvPr>
          <p:cNvCxnSpPr>
            <a:cxnSpLocks/>
          </p:cNvCxnSpPr>
          <p:nvPr/>
        </p:nvCxnSpPr>
        <p:spPr>
          <a:xfrm flipV="1">
            <a:off x="5058569" y="4259252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B45306C-4037-7E4C-9FF3-748B9588DD9F}"/>
              </a:ext>
            </a:extLst>
          </p:cNvPr>
          <p:cNvSpPr txBox="1"/>
          <p:nvPr/>
        </p:nvSpPr>
        <p:spPr>
          <a:xfrm>
            <a:off x="4897632" y="4364048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c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67F29C39-745C-D04E-86A0-56344FB169FC}"/>
              </a:ext>
            </a:extLst>
          </p:cNvPr>
          <p:cNvSpPr/>
          <p:nvPr/>
        </p:nvSpPr>
        <p:spPr>
          <a:xfrm flipH="1">
            <a:off x="5054085" y="3733882"/>
            <a:ext cx="1330325" cy="599420"/>
          </a:xfrm>
          <a:custGeom>
            <a:avLst/>
            <a:gdLst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638778"/>
              <a:gd name="connsiteX1" fmla="*/ 628650 w 1330325"/>
              <a:gd name="connsiteY1" fmla="*/ 596900 h 638778"/>
              <a:gd name="connsiteX2" fmla="*/ 971550 w 1330325"/>
              <a:gd name="connsiteY2" fmla="*/ 593725 h 638778"/>
              <a:gd name="connsiteX3" fmla="*/ 1330325 w 1330325"/>
              <a:gd name="connsiteY3" fmla="*/ 0 h 638778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  <a:gd name="connsiteX0" fmla="*/ 0 w 1330325"/>
              <a:gd name="connsiteY0" fmla="*/ 593725 h 599420"/>
              <a:gd name="connsiteX1" fmla="*/ 628650 w 1330325"/>
              <a:gd name="connsiteY1" fmla="*/ 596900 h 599420"/>
              <a:gd name="connsiteX2" fmla="*/ 971550 w 1330325"/>
              <a:gd name="connsiteY2" fmla="*/ 593725 h 599420"/>
              <a:gd name="connsiteX3" fmla="*/ 1330325 w 1330325"/>
              <a:gd name="connsiteY3" fmla="*/ 0 h 59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325" h="599420">
                <a:moveTo>
                  <a:pt x="0" y="593725"/>
                </a:moveTo>
                <a:lnTo>
                  <a:pt x="628650" y="596900"/>
                </a:lnTo>
                <a:cubicBezTo>
                  <a:pt x="790575" y="596900"/>
                  <a:pt x="845079" y="604308"/>
                  <a:pt x="971550" y="593725"/>
                </a:cubicBezTo>
                <a:cubicBezTo>
                  <a:pt x="1098021" y="583142"/>
                  <a:pt x="1047485" y="5821"/>
                  <a:pt x="13303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50732D9-5E05-CA40-BDCB-67C451E49BEF}"/>
              </a:ext>
            </a:extLst>
          </p:cNvPr>
          <p:cNvCxnSpPr>
            <a:cxnSpLocks/>
          </p:cNvCxnSpPr>
          <p:nvPr/>
        </p:nvCxnSpPr>
        <p:spPr>
          <a:xfrm flipV="1">
            <a:off x="5412860" y="4343424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FB0BB08-BACE-904A-BEF5-D7A642865B93}"/>
              </a:ext>
            </a:extLst>
          </p:cNvPr>
          <p:cNvCxnSpPr>
            <a:cxnSpLocks/>
          </p:cNvCxnSpPr>
          <p:nvPr/>
        </p:nvCxnSpPr>
        <p:spPr>
          <a:xfrm flipV="1">
            <a:off x="4725050" y="4355121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B833B7B-AF70-3442-8A98-101FD7E21429}"/>
              </a:ext>
            </a:extLst>
          </p:cNvPr>
          <p:cNvCxnSpPr>
            <a:cxnSpLocks/>
          </p:cNvCxnSpPr>
          <p:nvPr/>
        </p:nvCxnSpPr>
        <p:spPr>
          <a:xfrm flipV="1">
            <a:off x="8037386" y="4364048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9E2E037-7EEF-D344-8E0C-87A62DEB99B3}"/>
              </a:ext>
            </a:extLst>
          </p:cNvPr>
          <p:cNvCxnSpPr>
            <a:cxnSpLocks/>
          </p:cNvCxnSpPr>
          <p:nvPr/>
        </p:nvCxnSpPr>
        <p:spPr>
          <a:xfrm flipV="1">
            <a:off x="7349576" y="4375745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7DBC394-5C67-0249-9838-F44D280A884E}"/>
              </a:ext>
            </a:extLst>
          </p:cNvPr>
          <p:cNvSpPr txBox="1"/>
          <p:nvPr/>
        </p:nvSpPr>
        <p:spPr>
          <a:xfrm>
            <a:off x="5090697" y="4832847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</a:t>
            </a:r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101CD76-2A31-914C-B620-CAB02AA5E740}"/>
              </a:ext>
            </a:extLst>
          </p:cNvPr>
          <p:cNvSpPr txBox="1"/>
          <p:nvPr/>
        </p:nvSpPr>
        <p:spPr>
          <a:xfrm>
            <a:off x="4407892" y="4832847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7F528D-63F8-AC47-AB87-F01A085821E5}"/>
              </a:ext>
            </a:extLst>
          </p:cNvPr>
          <p:cNvSpPr txBox="1"/>
          <p:nvPr/>
        </p:nvSpPr>
        <p:spPr>
          <a:xfrm>
            <a:off x="7767379" y="4832847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 err="1"/>
              <a:t>+B</a:t>
            </a:r>
            <a:endParaRPr lang="en-US" i="1" baseline="-250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163E3EE-E9D0-1C49-9335-EB7E41E115B4}"/>
              </a:ext>
            </a:extLst>
          </p:cNvPr>
          <p:cNvCxnSpPr>
            <a:cxnSpLocks/>
          </p:cNvCxnSpPr>
          <p:nvPr/>
        </p:nvCxnSpPr>
        <p:spPr>
          <a:xfrm flipV="1">
            <a:off x="7683080" y="1863067"/>
            <a:ext cx="329184" cy="3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6E4435-044E-3148-A89C-D28957FBEDB4}"/>
              </a:ext>
            </a:extLst>
          </p:cNvPr>
          <p:cNvSpPr txBox="1"/>
          <p:nvPr/>
        </p:nvSpPr>
        <p:spPr>
          <a:xfrm>
            <a:off x="7084574" y="4832847"/>
            <a:ext cx="6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i="1" dirty="0"/>
              <a:t>-B</a:t>
            </a:r>
            <a:endParaRPr lang="en-US" i="1" baseline="-250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FC2DFE-DDB6-5943-AABE-2E7C697B5949}"/>
              </a:ext>
            </a:extLst>
          </p:cNvPr>
          <p:cNvGrpSpPr/>
          <p:nvPr/>
        </p:nvGrpSpPr>
        <p:grpSpPr>
          <a:xfrm>
            <a:off x="5045177" y="3746944"/>
            <a:ext cx="260305" cy="593725"/>
            <a:chOff x="1789831" y="2561258"/>
            <a:chExt cx="260305" cy="593725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8E5E21-9608-C740-AF11-6C8EB7B33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315" y="2561258"/>
              <a:ext cx="0" cy="5937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CC72040-BB87-5848-8419-9BF13A802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98" y="2625346"/>
              <a:ext cx="103239" cy="1414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0E30F6F-0BC5-304A-89A6-7FDF3A2F1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1" y="2721549"/>
              <a:ext cx="172960" cy="2443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5C0388A-DB19-1F4A-9A4A-6FD4A35E6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557" y="2828344"/>
              <a:ext cx="206373" cy="268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521BA20-F318-D842-AA90-5E7D0D7F1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6526" y="2965933"/>
              <a:ext cx="153610" cy="1864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A63B4DF-D84F-FE4C-8D4A-3A5A60C5CF98}"/>
              </a:ext>
            </a:extLst>
          </p:cNvPr>
          <p:cNvCxnSpPr>
            <a:cxnSpLocks/>
          </p:cNvCxnSpPr>
          <p:nvPr/>
        </p:nvCxnSpPr>
        <p:spPr>
          <a:xfrm flipV="1">
            <a:off x="5054085" y="1271477"/>
            <a:ext cx="0" cy="5937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33FB91-FA17-9D41-8CC5-C92560D6D5C3}"/>
              </a:ext>
            </a:extLst>
          </p:cNvPr>
          <p:cNvCxnSpPr>
            <a:cxnSpLocks/>
          </p:cNvCxnSpPr>
          <p:nvPr/>
        </p:nvCxnSpPr>
        <p:spPr>
          <a:xfrm flipV="1">
            <a:off x="5074255" y="4329809"/>
            <a:ext cx="338328" cy="3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4A1C6E-9144-C341-8518-C361D250CE00}"/>
              </a:ext>
            </a:extLst>
          </p:cNvPr>
          <p:cNvCxnSpPr>
            <a:cxnSpLocks/>
          </p:cNvCxnSpPr>
          <p:nvPr/>
        </p:nvCxnSpPr>
        <p:spPr>
          <a:xfrm flipV="1">
            <a:off x="7340283" y="4330779"/>
            <a:ext cx="338328" cy="3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506199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3423643" y="22389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</a:t>
            </a:r>
            <a:r>
              <a:rPr lang="en-US" baseline="-25000" dirty="0" err="1"/>
              <a:t>USB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102424" y="337753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216724" y="256919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262444" y="2797792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262443" y="2797793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673924" y="279779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359724" y="1976193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552303" y="2897917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222570" y="2897917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585829" y="2829562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AC85FFB-60AD-CD4F-B712-5782A46BB6BE}"/>
              </a:ext>
            </a:extLst>
          </p:cNvPr>
          <p:cNvSpPr txBox="1"/>
          <p:nvPr/>
        </p:nvSpPr>
        <p:spPr>
          <a:xfrm>
            <a:off x="6448135" y="2934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6706259" y="294874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6011657" y="29533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795337" y="3847992"/>
                <a:ext cx="129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37" y="3847992"/>
                <a:ext cx="12999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201773" y="2549408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201267" y="2549408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6918817" y="2561181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011657" y="14605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556737" y="271325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837743" y="2362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811935" y="277412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/>
              <p:nvPr/>
            </p:nvSpPr>
            <p:spPr>
              <a:xfrm>
                <a:off x="8640643" y="2574215"/>
                <a:ext cx="72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43" y="2574215"/>
                <a:ext cx="72487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2005AB3-923B-824F-837B-174CE24A0F7A}"/>
              </a:ext>
            </a:extLst>
          </p:cNvPr>
          <p:cNvSpPr txBox="1"/>
          <p:nvPr/>
        </p:nvSpPr>
        <p:spPr>
          <a:xfrm>
            <a:off x="3436685" y="29487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</a:t>
            </a:r>
            <a:r>
              <a:rPr lang="en-US" baseline="-25000" dirty="0" err="1"/>
              <a:t>LSB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810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1747493" y="12808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1807244" y="84781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2343718" y="186060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2458018" y="105226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2503738" y="128086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2503737" y="128086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2915218" y="12808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2235405" y="2301223"/>
                <a:ext cx="891591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05" y="2301223"/>
                <a:ext cx="891591" cy="378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4986154" y="125800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/>
              <p:nvPr/>
            </p:nvSpPr>
            <p:spPr>
              <a:xfrm>
                <a:off x="5747389" y="1052269"/>
                <a:ext cx="912365" cy="390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89" y="1052269"/>
                <a:ext cx="912365" cy="390043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C868800-6EA9-BB41-998A-70AC63B3215A}"/>
              </a:ext>
            </a:extLst>
          </p:cNvPr>
          <p:cNvSpPr/>
          <p:nvPr/>
        </p:nvSpPr>
        <p:spPr>
          <a:xfrm>
            <a:off x="3601018" y="847818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D7106-F3BF-2443-B843-41008BD074A9}"/>
              </a:ext>
            </a:extLst>
          </p:cNvPr>
          <p:cNvSpPr txBox="1"/>
          <p:nvPr/>
        </p:nvSpPr>
        <p:spPr>
          <a:xfrm>
            <a:off x="3937435" y="1032484"/>
            <a:ext cx="61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Re{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CF3AAF-9269-F541-A8C6-0F2239A0B632}"/>
              </a:ext>
            </a:extLst>
          </p:cNvPr>
          <p:cNvCxnSpPr>
            <a:cxnSpLocks/>
          </p:cNvCxnSpPr>
          <p:nvPr/>
        </p:nvCxnSpPr>
        <p:spPr>
          <a:xfrm>
            <a:off x="5345321" y="2229734"/>
            <a:ext cx="1031550" cy="100106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FD7A1-1396-E044-9566-08721770F7F7}"/>
              </a:ext>
            </a:extLst>
          </p:cNvPr>
          <p:cNvCxnSpPr>
            <a:cxnSpLocks/>
          </p:cNvCxnSpPr>
          <p:nvPr/>
        </p:nvCxnSpPr>
        <p:spPr>
          <a:xfrm>
            <a:off x="7447743" y="384536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ADBB5B-67DB-6B46-B996-1B5860A90CB7}"/>
              </a:ext>
            </a:extLst>
          </p:cNvPr>
          <p:cNvSpPr txBox="1"/>
          <p:nvPr/>
        </p:nvSpPr>
        <p:spPr>
          <a:xfrm>
            <a:off x="6754245" y="3616762"/>
            <a:ext cx="6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890F57-C99E-864B-A005-9486DA13B869}"/>
              </a:ext>
            </a:extLst>
          </p:cNvPr>
          <p:cNvCxnSpPr>
            <a:cxnSpLocks/>
          </p:cNvCxnSpPr>
          <p:nvPr/>
        </p:nvCxnSpPr>
        <p:spPr>
          <a:xfrm rot="5400000">
            <a:off x="8043968" y="323855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6F7121A-F9F7-5442-BAF2-3E64561238F5}"/>
              </a:ext>
            </a:extLst>
          </p:cNvPr>
          <p:cNvSpPr/>
          <p:nvPr/>
        </p:nvSpPr>
        <p:spPr>
          <a:xfrm>
            <a:off x="8158268" y="361676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04B32C-1FAA-1344-BE67-66FB1C0F5942}"/>
              </a:ext>
            </a:extLst>
          </p:cNvPr>
          <p:cNvCxnSpPr>
            <a:cxnSpLocks/>
          </p:cNvCxnSpPr>
          <p:nvPr/>
        </p:nvCxnSpPr>
        <p:spPr>
          <a:xfrm rot="2700000">
            <a:off x="8203988" y="3845361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8EDDD-B1F1-9641-81CA-526A0B106929}"/>
              </a:ext>
            </a:extLst>
          </p:cNvPr>
          <p:cNvCxnSpPr>
            <a:cxnSpLocks/>
          </p:cNvCxnSpPr>
          <p:nvPr/>
        </p:nvCxnSpPr>
        <p:spPr>
          <a:xfrm rot="8100000">
            <a:off x="8203987" y="3845362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8ED141-1238-C04F-8555-592E5F0C788D}"/>
                  </a:ext>
                </a:extLst>
              </p:cNvPr>
              <p:cNvSpPr txBox="1"/>
              <p:nvPr/>
            </p:nvSpPr>
            <p:spPr>
              <a:xfrm>
                <a:off x="7736881" y="2476683"/>
                <a:ext cx="1299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8ED141-1238-C04F-8555-592E5F0C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881" y="2476683"/>
                <a:ext cx="129997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6C296B-E6C3-8240-9AC2-8754574F19F3}"/>
              </a:ext>
            </a:extLst>
          </p:cNvPr>
          <p:cNvCxnSpPr>
            <a:cxnSpLocks/>
          </p:cNvCxnSpPr>
          <p:nvPr/>
        </p:nvCxnSpPr>
        <p:spPr>
          <a:xfrm>
            <a:off x="7478199" y="478098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664E14-3D13-DB43-BE97-1F296EB370FF}"/>
              </a:ext>
            </a:extLst>
          </p:cNvPr>
          <p:cNvSpPr txBox="1"/>
          <p:nvPr/>
        </p:nvSpPr>
        <p:spPr>
          <a:xfrm>
            <a:off x="6823854" y="4584439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1F4CA1-4C19-B441-B962-3DFBF4C538F4}"/>
              </a:ext>
            </a:extLst>
          </p:cNvPr>
          <p:cNvCxnSpPr>
            <a:cxnSpLocks/>
          </p:cNvCxnSpPr>
          <p:nvPr/>
        </p:nvCxnSpPr>
        <p:spPr>
          <a:xfrm rot="16200000">
            <a:off x="8074424" y="536072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1ABFA03-A951-D74C-9716-C45BEA1E2E79}"/>
              </a:ext>
            </a:extLst>
          </p:cNvPr>
          <p:cNvSpPr/>
          <p:nvPr/>
        </p:nvSpPr>
        <p:spPr>
          <a:xfrm>
            <a:off x="8188724" y="455239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E92998-EC68-B745-AC21-CDE78CC0B7FB}"/>
              </a:ext>
            </a:extLst>
          </p:cNvPr>
          <p:cNvCxnSpPr>
            <a:cxnSpLocks/>
          </p:cNvCxnSpPr>
          <p:nvPr/>
        </p:nvCxnSpPr>
        <p:spPr>
          <a:xfrm rot="2700000">
            <a:off x="8234444" y="478098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F9BE60-11CF-B946-B9CF-C37D0784E7DF}"/>
              </a:ext>
            </a:extLst>
          </p:cNvPr>
          <p:cNvCxnSpPr>
            <a:cxnSpLocks/>
          </p:cNvCxnSpPr>
          <p:nvPr/>
        </p:nvCxnSpPr>
        <p:spPr>
          <a:xfrm rot="8100000">
            <a:off x="8234443" y="4780990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89A962-D875-C54E-95E8-746658F301B2}"/>
                  </a:ext>
                </a:extLst>
              </p:cNvPr>
              <p:cNvSpPr txBox="1"/>
              <p:nvPr/>
            </p:nvSpPr>
            <p:spPr>
              <a:xfrm>
                <a:off x="7767337" y="5815858"/>
                <a:ext cx="1269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89A962-D875-C54E-95E8-746658F30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37" y="5815858"/>
                <a:ext cx="126951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47B7CF1-3CEF-4C44-9637-B03E28F46A82}"/>
              </a:ext>
            </a:extLst>
          </p:cNvPr>
          <p:cNvGrpSpPr/>
          <p:nvPr/>
        </p:nvGrpSpPr>
        <p:grpSpPr>
          <a:xfrm rot="2700000">
            <a:off x="9158305" y="4095190"/>
            <a:ext cx="457200" cy="457200"/>
            <a:chOff x="10238384" y="4316067"/>
            <a:chExt cx="457200" cy="4572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FCC7441-172E-A149-BFBC-E02F3BA9D761}"/>
                </a:ext>
              </a:extLst>
            </p:cNvPr>
            <p:cNvSpPr/>
            <p:nvPr/>
          </p:nvSpPr>
          <p:spPr>
            <a:xfrm>
              <a:off x="10238384" y="4316067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3045409-2C3F-B440-9163-0F497131E89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284104" y="4544666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167B0F-0B39-9942-BB25-78E732E25AF9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0284103" y="4544667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5DDDDD-A727-F444-878A-84FF529450FB}"/>
              </a:ext>
            </a:extLst>
          </p:cNvPr>
          <p:cNvCxnSpPr>
            <a:cxnSpLocks/>
          </p:cNvCxnSpPr>
          <p:nvPr/>
        </p:nvCxnSpPr>
        <p:spPr>
          <a:xfrm>
            <a:off x="9631233" y="432378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95DDF3-0324-6D49-A71F-F62C3B9A0F89}"/>
                  </a:ext>
                </a:extLst>
              </p:cNvPr>
              <p:cNvSpPr txBox="1"/>
              <p:nvPr/>
            </p:nvSpPr>
            <p:spPr>
              <a:xfrm>
                <a:off x="10317033" y="4109493"/>
                <a:ext cx="912365" cy="39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95DDF3-0324-6D49-A71F-F62C3B9A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033" y="4109493"/>
                <a:ext cx="912365" cy="390043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C2ABB2-8613-0C40-A444-EE5FA081E141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645924" y="4485435"/>
            <a:ext cx="579336" cy="29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0B5F39-B905-D946-9DB9-2E8C4895E7B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607966" y="3843192"/>
            <a:ext cx="617294" cy="318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691D01-CE7A-1E45-BF49-C8FCC7FFBD93}"/>
              </a:ext>
            </a:extLst>
          </p:cNvPr>
          <p:cNvSpPr txBox="1"/>
          <p:nvPr/>
        </p:nvSpPr>
        <p:spPr>
          <a:xfrm>
            <a:off x="9076425" y="4485434"/>
            <a:ext cx="2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914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911855" y="171327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6067671" y="15292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1508080" y="229301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1622380" y="148467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1668100" y="1713271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1668099" y="1713272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2079580" y="171327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2765380" y="937131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2957959" y="1858855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3628226" y="1858855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3991485" y="1790500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AC85FFB-60AD-CD4F-B712-5782A46BB6BE}"/>
              </a:ext>
            </a:extLst>
          </p:cNvPr>
          <p:cNvSpPr txBox="1"/>
          <p:nvPr/>
        </p:nvSpPr>
        <p:spPr>
          <a:xfrm>
            <a:off x="3853791" y="189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44717-F2D2-5C42-96E7-D609D2212401}"/>
              </a:ext>
            </a:extLst>
          </p:cNvPr>
          <p:cNvSpPr txBox="1"/>
          <p:nvPr/>
        </p:nvSpPr>
        <p:spPr>
          <a:xfrm>
            <a:off x="4111915" y="19096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9F5907-EA90-0C41-9C00-E6A244503C64}"/>
              </a:ext>
            </a:extLst>
          </p:cNvPr>
          <p:cNvSpPr txBox="1"/>
          <p:nvPr/>
        </p:nvSpPr>
        <p:spPr>
          <a:xfrm>
            <a:off x="3417313" y="19142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1399767" y="2733626"/>
                <a:ext cx="101540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67" y="2733626"/>
                <a:ext cx="1015406" cy="378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3607429" y="1510346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3606923" y="1510346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4324473" y="1522119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3417313" y="4214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4962393" y="16741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3243399" y="1323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5217591" y="171327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/>
              <p:nvPr/>
            </p:nvSpPr>
            <p:spPr>
              <a:xfrm>
                <a:off x="610730" y="1193912"/>
                <a:ext cx="912365" cy="390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30" y="1193912"/>
                <a:ext cx="912365" cy="390043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32B6FF-1C84-2B43-B418-B00F2E4E9C30}"/>
              </a:ext>
            </a:extLst>
          </p:cNvPr>
          <p:cNvCxnSpPr>
            <a:cxnSpLocks/>
          </p:cNvCxnSpPr>
          <p:nvPr/>
        </p:nvCxnSpPr>
        <p:spPr>
          <a:xfrm>
            <a:off x="5534602" y="2474668"/>
            <a:ext cx="1031550" cy="100106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6F1ABF-8AFC-FD4A-A419-59F84B2F77E1}"/>
              </a:ext>
            </a:extLst>
          </p:cNvPr>
          <p:cNvCxnSpPr>
            <a:cxnSpLocks/>
          </p:cNvCxnSpPr>
          <p:nvPr/>
        </p:nvCxnSpPr>
        <p:spPr>
          <a:xfrm>
            <a:off x="6368261" y="38818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593923-4339-5C42-8CAF-1793059DFC49}"/>
              </a:ext>
            </a:extLst>
          </p:cNvPr>
          <p:cNvSpPr txBox="1"/>
          <p:nvPr/>
        </p:nvSpPr>
        <p:spPr>
          <a:xfrm>
            <a:off x="11478844" y="3663539"/>
            <a:ext cx="6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CC2FF-4B8D-D84A-BD40-6E65181B77D3}"/>
              </a:ext>
            </a:extLst>
          </p:cNvPr>
          <p:cNvCxnSpPr>
            <a:cxnSpLocks/>
          </p:cNvCxnSpPr>
          <p:nvPr/>
        </p:nvCxnSpPr>
        <p:spPr>
          <a:xfrm rot="5400000">
            <a:off x="6964486" y="327505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4413EC5-F665-D64E-AD49-8A1E2CEA8D08}"/>
              </a:ext>
            </a:extLst>
          </p:cNvPr>
          <p:cNvSpPr/>
          <p:nvPr/>
        </p:nvSpPr>
        <p:spPr>
          <a:xfrm>
            <a:off x="7078786" y="365325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80F56-7127-604D-B363-88F7E6BAC4BD}"/>
              </a:ext>
            </a:extLst>
          </p:cNvPr>
          <p:cNvCxnSpPr>
            <a:cxnSpLocks/>
          </p:cNvCxnSpPr>
          <p:nvPr/>
        </p:nvCxnSpPr>
        <p:spPr>
          <a:xfrm rot="2700000">
            <a:off x="7124506" y="388185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DB43F-A0A8-7245-AB68-C99CABEF6C79}"/>
              </a:ext>
            </a:extLst>
          </p:cNvPr>
          <p:cNvCxnSpPr>
            <a:cxnSpLocks/>
          </p:cNvCxnSpPr>
          <p:nvPr/>
        </p:nvCxnSpPr>
        <p:spPr>
          <a:xfrm rot="8100000">
            <a:off x="7124505" y="388185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09E542-5960-7F4C-BA3D-7C0121FBFF69}"/>
                  </a:ext>
                </a:extLst>
              </p:cNvPr>
              <p:cNvSpPr txBox="1"/>
              <p:nvPr/>
            </p:nvSpPr>
            <p:spPr>
              <a:xfrm>
                <a:off x="6657399" y="2513180"/>
                <a:ext cx="1299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09E542-5960-7F4C-BA3D-7C0121FB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99" y="2513180"/>
                <a:ext cx="129997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489DD4-1022-6A4D-A515-677FD0E42AF5}"/>
              </a:ext>
            </a:extLst>
          </p:cNvPr>
          <p:cNvCxnSpPr>
            <a:cxnSpLocks/>
          </p:cNvCxnSpPr>
          <p:nvPr/>
        </p:nvCxnSpPr>
        <p:spPr>
          <a:xfrm>
            <a:off x="6340524" y="528904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02BE4E-F2C7-EE45-B875-B60A1A38EE87}"/>
              </a:ext>
            </a:extLst>
          </p:cNvPr>
          <p:cNvSpPr txBox="1"/>
          <p:nvPr/>
        </p:nvSpPr>
        <p:spPr>
          <a:xfrm>
            <a:off x="11481119" y="5091623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11E471-014F-ED46-8F7E-581E444F5929}"/>
              </a:ext>
            </a:extLst>
          </p:cNvPr>
          <p:cNvCxnSpPr>
            <a:cxnSpLocks/>
          </p:cNvCxnSpPr>
          <p:nvPr/>
        </p:nvCxnSpPr>
        <p:spPr>
          <a:xfrm rot="16200000">
            <a:off x="6936749" y="586878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0885EB0-6DC3-3B47-B9C2-DC3EA48C7DAB}"/>
              </a:ext>
            </a:extLst>
          </p:cNvPr>
          <p:cNvSpPr/>
          <p:nvPr/>
        </p:nvSpPr>
        <p:spPr>
          <a:xfrm>
            <a:off x="7051049" y="506045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8DF366-3BF0-6444-931C-E3532B00FC64}"/>
              </a:ext>
            </a:extLst>
          </p:cNvPr>
          <p:cNvCxnSpPr>
            <a:cxnSpLocks/>
          </p:cNvCxnSpPr>
          <p:nvPr/>
        </p:nvCxnSpPr>
        <p:spPr>
          <a:xfrm rot="2700000">
            <a:off x="7096769" y="528904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874521-CC2F-C341-AAA9-F559E1FD279A}"/>
              </a:ext>
            </a:extLst>
          </p:cNvPr>
          <p:cNvCxnSpPr>
            <a:cxnSpLocks/>
          </p:cNvCxnSpPr>
          <p:nvPr/>
        </p:nvCxnSpPr>
        <p:spPr>
          <a:xfrm rot="8100000">
            <a:off x="7096768" y="5289050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D9A05C-0CD0-E14E-B0F4-A02F83766DF8}"/>
                  </a:ext>
                </a:extLst>
              </p:cNvPr>
              <p:cNvSpPr txBox="1"/>
              <p:nvPr/>
            </p:nvSpPr>
            <p:spPr>
              <a:xfrm>
                <a:off x="6629662" y="6323918"/>
                <a:ext cx="1457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D9A05C-0CD0-E14E-B0F4-A02F8376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662" y="6323918"/>
                <a:ext cx="1457922" cy="369332"/>
              </a:xfrm>
              <a:prstGeom prst="rect">
                <a:avLst/>
              </a:prstGeom>
              <a:blipFill>
                <a:blip r:embed="rId5"/>
                <a:stretch>
                  <a:fillRect l="-34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6449D0-FB1A-1142-A074-59AC39CC0528}"/>
                  </a:ext>
                </a:extLst>
              </p:cNvPr>
              <p:cNvSpPr txBox="1"/>
              <p:nvPr/>
            </p:nvSpPr>
            <p:spPr>
              <a:xfrm>
                <a:off x="5104308" y="4297328"/>
                <a:ext cx="912365" cy="39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6449D0-FB1A-1142-A074-59AC39CC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8" y="4297328"/>
                <a:ext cx="912365" cy="390043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6A52825D-6E3D-7E44-959F-091CCB7FD0ED}"/>
              </a:ext>
            </a:extLst>
          </p:cNvPr>
          <p:cNvSpPr/>
          <p:nvPr/>
        </p:nvSpPr>
        <p:spPr>
          <a:xfrm>
            <a:off x="8233058" y="3345872"/>
            <a:ext cx="2438870" cy="11464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5F0F8A-E478-8645-8E84-AA4ACA5E6B9B}"/>
              </a:ext>
            </a:extLst>
          </p:cNvPr>
          <p:cNvCxnSpPr>
            <a:cxnSpLocks/>
          </p:cNvCxnSpPr>
          <p:nvPr/>
        </p:nvCxnSpPr>
        <p:spPr>
          <a:xfrm>
            <a:off x="8425637" y="3981440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93069A-0E97-854D-875F-55B1E672B9A6}"/>
              </a:ext>
            </a:extLst>
          </p:cNvPr>
          <p:cNvCxnSpPr>
            <a:cxnSpLocks/>
          </p:cNvCxnSpPr>
          <p:nvPr/>
        </p:nvCxnSpPr>
        <p:spPr>
          <a:xfrm>
            <a:off x="9095904" y="3981440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B12517-245C-9B49-BEEF-2525502E0AA0}"/>
              </a:ext>
            </a:extLst>
          </p:cNvPr>
          <p:cNvCxnSpPr>
            <a:cxnSpLocks/>
          </p:cNvCxnSpPr>
          <p:nvPr/>
        </p:nvCxnSpPr>
        <p:spPr>
          <a:xfrm flipV="1">
            <a:off x="9459163" y="3913085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AD872DC-10D0-C84C-9A41-8CC738741177}"/>
              </a:ext>
            </a:extLst>
          </p:cNvPr>
          <p:cNvSpPr txBox="1"/>
          <p:nvPr/>
        </p:nvSpPr>
        <p:spPr>
          <a:xfrm>
            <a:off x="9321469" y="4017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FEDF97-3752-EE4C-A625-35831FB632E8}"/>
              </a:ext>
            </a:extLst>
          </p:cNvPr>
          <p:cNvSpPr txBox="1"/>
          <p:nvPr/>
        </p:nvSpPr>
        <p:spPr>
          <a:xfrm>
            <a:off x="9579593" y="403227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812DCD-0D19-FC4E-B8AE-8CD8E597F0B2}"/>
              </a:ext>
            </a:extLst>
          </p:cNvPr>
          <p:cNvSpPr txBox="1"/>
          <p:nvPr/>
        </p:nvSpPr>
        <p:spPr>
          <a:xfrm>
            <a:off x="8884991" y="403685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0339F6-0DEA-3845-AF4A-5CD37582B7E9}"/>
              </a:ext>
            </a:extLst>
          </p:cNvPr>
          <p:cNvCxnSpPr>
            <a:cxnSpLocks/>
          </p:cNvCxnSpPr>
          <p:nvPr/>
        </p:nvCxnSpPr>
        <p:spPr>
          <a:xfrm>
            <a:off x="9075107" y="3632931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D8E0CB-3513-EA4F-8893-5FB766A63DF8}"/>
              </a:ext>
            </a:extLst>
          </p:cNvPr>
          <p:cNvCxnSpPr>
            <a:cxnSpLocks/>
          </p:cNvCxnSpPr>
          <p:nvPr/>
        </p:nvCxnSpPr>
        <p:spPr>
          <a:xfrm>
            <a:off x="9074601" y="3632931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0ECA1B-76A9-574E-8524-C1DBB5E58EA6}"/>
              </a:ext>
            </a:extLst>
          </p:cNvPr>
          <p:cNvCxnSpPr>
            <a:cxnSpLocks/>
          </p:cNvCxnSpPr>
          <p:nvPr/>
        </p:nvCxnSpPr>
        <p:spPr>
          <a:xfrm>
            <a:off x="9792151" y="3644704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A2069B8-6816-E44E-95C8-25926057A50C}"/>
              </a:ext>
            </a:extLst>
          </p:cNvPr>
          <p:cNvSpPr txBox="1"/>
          <p:nvPr/>
        </p:nvSpPr>
        <p:spPr>
          <a:xfrm>
            <a:off x="10430071" y="37967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D91441-633A-EB4F-BCB7-0EF5AEAAFF58}"/>
              </a:ext>
            </a:extLst>
          </p:cNvPr>
          <p:cNvSpPr txBox="1"/>
          <p:nvPr/>
        </p:nvSpPr>
        <p:spPr>
          <a:xfrm>
            <a:off x="8711077" y="3445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2F3BE3-5471-CB41-86DA-05210D0B786A}"/>
              </a:ext>
            </a:extLst>
          </p:cNvPr>
          <p:cNvSpPr/>
          <p:nvPr/>
        </p:nvSpPr>
        <p:spPr>
          <a:xfrm>
            <a:off x="8245813" y="4801674"/>
            <a:ext cx="2438870" cy="11464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8E18E86-765D-8543-B56E-CF76F14611FC}"/>
              </a:ext>
            </a:extLst>
          </p:cNvPr>
          <p:cNvCxnSpPr>
            <a:cxnSpLocks/>
          </p:cNvCxnSpPr>
          <p:nvPr/>
        </p:nvCxnSpPr>
        <p:spPr>
          <a:xfrm>
            <a:off x="8438392" y="5437242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E62B0E6-B57A-DA47-8140-F4156D95404F}"/>
              </a:ext>
            </a:extLst>
          </p:cNvPr>
          <p:cNvCxnSpPr>
            <a:cxnSpLocks/>
          </p:cNvCxnSpPr>
          <p:nvPr/>
        </p:nvCxnSpPr>
        <p:spPr>
          <a:xfrm>
            <a:off x="9108659" y="5437242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8329B4-DBA0-E74D-9C0D-7D0E839F2DBE}"/>
              </a:ext>
            </a:extLst>
          </p:cNvPr>
          <p:cNvCxnSpPr>
            <a:cxnSpLocks/>
          </p:cNvCxnSpPr>
          <p:nvPr/>
        </p:nvCxnSpPr>
        <p:spPr>
          <a:xfrm flipV="1">
            <a:off x="9471918" y="536888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D3CF5F9-9A6E-1544-9D11-436652AB0AAD}"/>
              </a:ext>
            </a:extLst>
          </p:cNvPr>
          <p:cNvSpPr txBox="1"/>
          <p:nvPr/>
        </p:nvSpPr>
        <p:spPr>
          <a:xfrm>
            <a:off x="9334224" y="5473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1226-8356-A241-92A2-CB65324F7337}"/>
              </a:ext>
            </a:extLst>
          </p:cNvPr>
          <p:cNvSpPr txBox="1"/>
          <p:nvPr/>
        </p:nvSpPr>
        <p:spPr>
          <a:xfrm>
            <a:off x="9592348" y="54880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0A2000-696B-7640-81BE-E46510EA3946}"/>
              </a:ext>
            </a:extLst>
          </p:cNvPr>
          <p:cNvSpPr txBox="1"/>
          <p:nvPr/>
        </p:nvSpPr>
        <p:spPr>
          <a:xfrm>
            <a:off x="8897746" y="549265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7E9A62-B0C5-E447-A6C0-17422198BA40}"/>
              </a:ext>
            </a:extLst>
          </p:cNvPr>
          <p:cNvCxnSpPr>
            <a:cxnSpLocks/>
          </p:cNvCxnSpPr>
          <p:nvPr/>
        </p:nvCxnSpPr>
        <p:spPr>
          <a:xfrm>
            <a:off x="9087862" y="5088733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6A100A4-0E93-2F4C-884E-B4B70A4B6D13}"/>
              </a:ext>
            </a:extLst>
          </p:cNvPr>
          <p:cNvCxnSpPr>
            <a:cxnSpLocks/>
          </p:cNvCxnSpPr>
          <p:nvPr/>
        </p:nvCxnSpPr>
        <p:spPr>
          <a:xfrm>
            <a:off x="9087356" y="5088733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8463F1-85B1-2045-B761-B06B5FA7392E}"/>
              </a:ext>
            </a:extLst>
          </p:cNvPr>
          <p:cNvCxnSpPr>
            <a:cxnSpLocks/>
          </p:cNvCxnSpPr>
          <p:nvPr/>
        </p:nvCxnSpPr>
        <p:spPr>
          <a:xfrm>
            <a:off x="9804906" y="5100506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73251C4-DAED-D04B-9047-0FBCB639413E}"/>
              </a:ext>
            </a:extLst>
          </p:cNvPr>
          <p:cNvSpPr txBox="1"/>
          <p:nvPr/>
        </p:nvSpPr>
        <p:spPr>
          <a:xfrm>
            <a:off x="10442826" y="52525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BDF7A8-75B4-5340-8A52-6340860EB003}"/>
              </a:ext>
            </a:extLst>
          </p:cNvPr>
          <p:cNvSpPr txBox="1"/>
          <p:nvPr/>
        </p:nvSpPr>
        <p:spPr>
          <a:xfrm>
            <a:off x="8723832" y="4901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F02393-803C-E646-843D-60AC1AB79CA7}"/>
              </a:ext>
            </a:extLst>
          </p:cNvPr>
          <p:cNvCxnSpPr>
            <a:cxnSpLocks/>
          </p:cNvCxnSpPr>
          <p:nvPr/>
        </p:nvCxnSpPr>
        <p:spPr>
          <a:xfrm>
            <a:off x="7535986" y="528904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206B2D-C887-D64D-A9F9-353ADCAD933F}"/>
              </a:ext>
            </a:extLst>
          </p:cNvPr>
          <p:cNvCxnSpPr>
            <a:cxnSpLocks/>
          </p:cNvCxnSpPr>
          <p:nvPr/>
        </p:nvCxnSpPr>
        <p:spPr>
          <a:xfrm>
            <a:off x="7535986" y="388444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61B70FC-05B7-794E-A007-F701E900CD84}"/>
              </a:ext>
            </a:extLst>
          </p:cNvPr>
          <p:cNvCxnSpPr>
            <a:cxnSpLocks/>
          </p:cNvCxnSpPr>
          <p:nvPr/>
        </p:nvCxnSpPr>
        <p:spPr>
          <a:xfrm>
            <a:off x="10699665" y="38818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507C60-FF43-7D47-A587-C8EC046885AC}"/>
              </a:ext>
            </a:extLst>
          </p:cNvPr>
          <p:cNvCxnSpPr>
            <a:cxnSpLocks/>
          </p:cNvCxnSpPr>
          <p:nvPr/>
        </p:nvCxnSpPr>
        <p:spPr>
          <a:xfrm>
            <a:off x="10671928" y="528904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BC1DEF0-9738-4241-A721-1F4C221BA669}"/>
              </a:ext>
            </a:extLst>
          </p:cNvPr>
          <p:cNvCxnSpPr>
            <a:cxnSpLocks/>
          </p:cNvCxnSpPr>
          <p:nvPr/>
        </p:nvCxnSpPr>
        <p:spPr>
          <a:xfrm flipV="1">
            <a:off x="6033971" y="3913085"/>
            <a:ext cx="342900" cy="57926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878482A-C934-6C4C-86B4-016EAC8E4D85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6016673" y="4492350"/>
            <a:ext cx="323850" cy="83222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5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FB6A59ED-B38E-4A60-A89A-37EB20CE18DA}"/>
              </a:ext>
            </a:extLst>
          </p:cNvPr>
          <p:cNvGrpSpPr/>
          <p:nvPr/>
        </p:nvGrpSpPr>
        <p:grpSpPr>
          <a:xfrm>
            <a:off x="785104" y="813042"/>
            <a:ext cx="9844640" cy="5243222"/>
            <a:chOff x="785104" y="813042"/>
            <a:chExt cx="9844640" cy="52432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D2C87-A143-4ED5-8813-F003BF5DBD05}"/>
                </a:ext>
              </a:extLst>
            </p:cNvPr>
            <p:cNvGrpSpPr/>
            <p:nvPr/>
          </p:nvGrpSpPr>
          <p:grpSpPr>
            <a:xfrm>
              <a:off x="3130874" y="1426193"/>
              <a:ext cx="457200" cy="1143000"/>
              <a:chOff x="4216724" y="2569193"/>
              <a:chExt cx="457200" cy="1143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A6963F0-9A2C-42E4-BEFB-7DBAD76E4116}"/>
                  </a:ext>
                </a:extLst>
              </p:cNvPr>
              <p:cNvGrpSpPr/>
              <p:nvPr/>
            </p:nvGrpSpPr>
            <p:grpSpPr>
              <a:xfrm>
                <a:off x="4216724" y="2569193"/>
                <a:ext cx="457200" cy="457200"/>
                <a:chOff x="4216724" y="2569193"/>
                <a:chExt cx="457200" cy="457200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0D78164-24AB-49EA-BEA3-19AE2A18CC33}"/>
                    </a:ext>
                  </a:extLst>
                </p:cNvPr>
                <p:cNvSpPr/>
                <p:nvPr/>
              </p:nvSpPr>
              <p:spPr>
                <a:xfrm>
                  <a:off x="4216724" y="2569193"/>
                  <a:ext cx="457200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F0736596-9DA1-495D-8281-1D978E13E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262444" y="2797792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1374E79-F0B6-412D-ADF9-36FA0F850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>
                  <a:off x="4262443" y="2797793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84CA59-B3D0-4EC3-8B76-CBB77B8BE0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02499" y="3369293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1672D9-8561-412A-AEB7-ADF7131AE5C7}"/>
                </a:ext>
              </a:extLst>
            </p:cNvPr>
            <p:cNvGrpSpPr/>
            <p:nvPr/>
          </p:nvGrpSpPr>
          <p:grpSpPr>
            <a:xfrm>
              <a:off x="3153957" y="3962401"/>
              <a:ext cx="457200" cy="1143000"/>
              <a:chOff x="4216724" y="2569193"/>
              <a:chExt cx="457200" cy="1143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334026-0922-44CE-A7EC-F0249E7E3B9B}"/>
                  </a:ext>
                </a:extLst>
              </p:cNvPr>
              <p:cNvGrpSpPr/>
              <p:nvPr/>
            </p:nvGrpSpPr>
            <p:grpSpPr>
              <a:xfrm>
                <a:off x="4216724" y="2569193"/>
                <a:ext cx="457200" cy="457200"/>
                <a:chOff x="4216724" y="2569193"/>
                <a:chExt cx="457200" cy="45720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5835B26-D8E0-443C-A017-D8CBBCF1EDF8}"/>
                    </a:ext>
                  </a:extLst>
                </p:cNvPr>
                <p:cNvSpPr/>
                <p:nvPr/>
              </p:nvSpPr>
              <p:spPr>
                <a:xfrm>
                  <a:off x="4216724" y="2569193"/>
                  <a:ext cx="457200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E543292-858A-49F5-9D7B-8D114FEF5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262444" y="2797792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636F1C7F-0F15-4B2A-89DD-6B85EE8EB9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>
                  <a:off x="4262443" y="2797793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846305-40A3-4C81-9001-44C83455DF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02499" y="3369293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9573FE-9C88-436C-ABD0-6CF8EEE9EC4F}"/>
                </a:ext>
              </a:extLst>
            </p:cNvPr>
            <p:cNvGrpSpPr/>
            <p:nvPr/>
          </p:nvGrpSpPr>
          <p:grpSpPr>
            <a:xfrm>
              <a:off x="6856528" y="1403109"/>
              <a:ext cx="457200" cy="1143000"/>
              <a:chOff x="4216724" y="2569193"/>
              <a:chExt cx="457200" cy="1143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42B1B1F-9EFF-440C-8D8D-46698F9EF8BC}"/>
                  </a:ext>
                </a:extLst>
              </p:cNvPr>
              <p:cNvGrpSpPr/>
              <p:nvPr/>
            </p:nvGrpSpPr>
            <p:grpSpPr>
              <a:xfrm>
                <a:off x="4216724" y="2569193"/>
                <a:ext cx="457200" cy="457200"/>
                <a:chOff x="4216724" y="2569193"/>
                <a:chExt cx="457200" cy="45720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EB936DC-B800-4D53-B346-2542C8595A0B}"/>
                    </a:ext>
                  </a:extLst>
                </p:cNvPr>
                <p:cNvSpPr/>
                <p:nvPr/>
              </p:nvSpPr>
              <p:spPr>
                <a:xfrm>
                  <a:off x="4216724" y="2569193"/>
                  <a:ext cx="457200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598E115-39C0-4F11-9C6B-93C9E513E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262444" y="2797792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9BD98FB-28AC-4413-88B1-4544E4C91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>
                  <a:off x="4262443" y="2797793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8E9D633-F0AE-4A96-8C22-1EFA8E7176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02499" y="3369293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3D099DE-6D94-4EE4-8AA0-5DA4E9651528}"/>
                </a:ext>
              </a:extLst>
            </p:cNvPr>
            <p:cNvGrpSpPr/>
            <p:nvPr/>
          </p:nvGrpSpPr>
          <p:grpSpPr>
            <a:xfrm>
              <a:off x="6856603" y="3983652"/>
              <a:ext cx="457200" cy="1143000"/>
              <a:chOff x="4216724" y="2569193"/>
              <a:chExt cx="457200" cy="1143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DBEFEB1-620A-4897-901C-66FC3CE27066}"/>
                  </a:ext>
                </a:extLst>
              </p:cNvPr>
              <p:cNvGrpSpPr/>
              <p:nvPr/>
            </p:nvGrpSpPr>
            <p:grpSpPr>
              <a:xfrm>
                <a:off x="4216724" y="2569193"/>
                <a:ext cx="457200" cy="457200"/>
                <a:chOff x="4216724" y="2569193"/>
                <a:chExt cx="457200" cy="45720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9CC1431-5650-4637-AA74-64AB291D58F0}"/>
                    </a:ext>
                  </a:extLst>
                </p:cNvPr>
                <p:cNvSpPr/>
                <p:nvPr/>
              </p:nvSpPr>
              <p:spPr>
                <a:xfrm>
                  <a:off x="4216724" y="2569193"/>
                  <a:ext cx="457200" cy="4572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850B4F9-C135-4657-BAFD-C7AA757E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262444" y="2797792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B2F9AA2D-6A3D-4BF5-8C5A-302EFCF1C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>
                  <a:off x="4262443" y="2797793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DD04A50-DAE0-4A1C-9FB1-8C070E7200B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02499" y="3369293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F844A2B-477F-4783-B850-9983C8D631C9}"/>
                    </a:ext>
                  </a:extLst>
                </p:cNvPr>
                <p:cNvSpPr/>
                <p:nvPr/>
              </p:nvSpPr>
              <p:spPr>
                <a:xfrm>
                  <a:off x="4705005" y="1303101"/>
                  <a:ext cx="1034592" cy="70338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F844A2B-477F-4783-B850-9983C8D63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005" y="1303101"/>
                  <a:ext cx="1034592" cy="7033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D03BAE-6970-4F05-A1B5-0978B8A5B74F}"/>
                </a:ext>
              </a:extLst>
            </p:cNvPr>
            <p:cNvSpPr/>
            <p:nvPr/>
          </p:nvSpPr>
          <p:spPr>
            <a:xfrm>
              <a:off x="4810960" y="3851771"/>
              <a:ext cx="1034592" cy="7033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B1EBF79-75BD-4770-BD60-2D72F7B66914}"/>
                </a:ext>
              </a:extLst>
            </p:cNvPr>
            <p:cNvCxnSpPr>
              <a:cxnSpLocks/>
              <a:stCxn id="12" idx="2"/>
              <a:endCxn id="3" idx="2"/>
            </p:cNvCxnSpPr>
            <p:nvPr/>
          </p:nvCxnSpPr>
          <p:spPr>
            <a:xfrm rot="10800000">
              <a:off x="3130875" y="1654793"/>
              <a:ext cx="23083" cy="2536208"/>
            </a:xfrm>
            <a:prstGeom prst="bentConnector3">
              <a:avLst>
                <a:gd name="adj1" fmla="val 4308942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88D28C9-B1AF-419B-B667-D1E8818DDD5D}"/>
                </a:ext>
              </a:extLst>
            </p:cNvPr>
            <p:cNvCxnSpPr>
              <a:stCxn id="3" idx="6"/>
              <a:endCxn id="27" idx="1"/>
            </p:cNvCxnSpPr>
            <p:nvPr/>
          </p:nvCxnSpPr>
          <p:spPr>
            <a:xfrm flipV="1">
              <a:off x="3588074" y="1654792"/>
              <a:ext cx="11169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559BF35-C055-4D9F-857E-A2EC6EA0FC0C}"/>
                </a:ext>
              </a:extLst>
            </p:cNvPr>
            <p:cNvCxnSpPr>
              <a:cxnSpLocks/>
              <a:stCxn id="12" idx="6"/>
              <a:endCxn id="28" idx="1"/>
            </p:cNvCxnSpPr>
            <p:nvPr/>
          </p:nvCxnSpPr>
          <p:spPr>
            <a:xfrm>
              <a:off x="3611157" y="4191001"/>
              <a:ext cx="1199803" cy="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E577350-8FF6-4972-8D67-1F6FA3FE83A0}"/>
                </a:ext>
              </a:extLst>
            </p:cNvPr>
            <p:cNvCxnSpPr>
              <a:cxnSpLocks/>
              <a:stCxn id="27" idx="3"/>
              <a:endCxn id="18" idx="2"/>
            </p:cNvCxnSpPr>
            <p:nvPr/>
          </p:nvCxnSpPr>
          <p:spPr>
            <a:xfrm flipV="1">
              <a:off x="5739597" y="1631709"/>
              <a:ext cx="1116931" cy="23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1542F3-8172-4DEA-A7C1-1833D903B6F4}"/>
                </a:ext>
              </a:extLst>
            </p:cNvPr>
            <p:cNvCxnSpPr>
              <a:cxnSpLocks/>
              <a:stCxn id="28" idx="3"/>
              <a:endCxn id="24" idx="2"/>
            </p:cNvCxnSpPr>
            <p:nvPr/>
          </p:nvCxnSpPr>
          <p:spPr>
            <a:xfrm>
              <a:off x="5845552" y="4203462"/>
              <a:ext cx="1011051" cy="8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D9C26A-D57A-47FB-94F9-AE95BF07BA64}"/>
                </a:ext>
              </a:extLst>
            </p:cNvPr>
            <p:cNvGrpSpPr/>
            <p:nvPr/>
          </p:nvGrpSpPr>
          <p:grpSpPr>
            <a:xfrm>
              <a:off x="8647268" y="2805090"/>
              <a:ext cx="457200" cy="457200"/>
              <a:chOff x="8580844" y="2725164"/>
              <a:chExt cx="457200" cy="4572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8BEF9E3-35EA-4540-A8ED-C84081194CD3}"/>
                  </a:ext>
                </a:extLst>
              </p:cNvPr>
              <p:cNvSpPr/>
              <p:nvPr/>
            </p:nvSpPr>
            <p:spPr>
              <a:xfrm>
                <a:off x="8580844" y="2725164"/>
                <a:ext cx="457200" cy="457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0C396B1-4CDB-4B21-8E34-EE1B66879424}"/>
                  </a:ext>
                </a:extLst>
              </p:cNvPr>
              <p:cNvGrpSpPr/>
              <p:nvPr/>
            </p:nvGrpSpPr>
            <p:grpSpPr>
              <a:xfrm rot="2626021">
                <a:off x="8606116" y="2766947"/>
                <a:ext cx="365760" cy="365760"/>
                <a:chOff x="8606116" y="2766947"/>
                <a:chExt cx="365760" cy="36576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A102A97A-BE64-49B5-8AAD-7FDCFF1AA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8606117" y="2949827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B7E7CB8-E365-48F0-B649-E64E6643B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>
                  <a:off x="8606116" y="2949828"/>
                  <a:ext cx="3657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E7BFD61-0475-43FA-B502-D0D0294E94CF}"/>
                </a:ext>
              </a:extLst>
            </p:cNvPr>
            <p:cNvCxnSpPr>
              <a:cxnSpLocks/>
              <a:stCxn id="18" idx="6"/>
              <a:endCxn id="52" idx="0"/>
            </p:cNvCxnSpPr>
            <p:nvPr/>
          </p:nvCxnSpPr>
          <p:spPr>
            <a:xfrm>
              <a:off x="7313728" y="1631709"/>
              <a:ext cx="1562140" cy="117338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1FDBC01-9F5A-4345-84F3-236A857196D9}"/>
                </a:ext>
              </a:extLst>
            </p:cNvPr>
            <p:cNvCxnSpPr>
              <a:cxnSpLocks/>
              <a:stCxn id="24" idx="6"/>
              <a:endCxn id="52" idx="4"/>
            </p:cNvCxnSpPr>
            <p:nvPr/>
          </p:nvCxnSpPr>
          <p:spPr>
            <a:xfrm flipV="1">
              <a:off x="7313803" y="3262290"/>
              <a:ext cx="1562065" cy="94996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B8D6E29-7DFA-4B89-A5BB-7CF86E682F17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2922897"/>
              <a:ext cx="857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DA20CD1-970F-4F71-B5C0-8FFE88D14557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68" y="3033690"/>
              <a:ext cx="857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3931B36-8E7C-4919-8C2A-FA5238E37F71}"/>
                    </a:ext>
                  </a:extLst>
                </p:cNvPr>
                <p:cNvSpPr txBox="1"/>
                <p:nvPr/>
              </p:nvSpPr>
              <p:spPr>
                <a:xfrm>
                  <a:off x="785104" y="2162820"/>
                  <a:ext cx="122899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3931B36-8E7C-4919-8C2A-FA5238E37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04" y="2162820"/>
                  <a:ext cx="1228990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5E9684B-E14F-4C15-8C8D-14B696F2219D}"/>
                    </a:ext>
                  </a:extLst>
                </p:cNvPr>
                <p:cNvSpPr txBox="1"/>
                <p:nvPr/>
              </p:nvSpPr>
              <p:spPr>
                <a:xfrm>
                  <a:off x="3424001" y="909686"/>
                  <a:ext cx="1445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5E9684B-E14F-4C15-8C8D-14B696F22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001" y="909686"/>
                  <a:ext cx="1445076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568E99-CCDE-4B10-9EF9-454CB4B7A7B3}"/>
                    </a:ext>
                  </a:extLst>
                </p:cNvPr>
                <p:cNvSpPr txBox="1"/>
                <p:nvPr/>
              </p:nvSpPr>
              <p:spPr>
                <a:xfrm>
                  <a:off x="3492209" y="4143633"/>
                  <a:ext cx="1445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568E99-CCDE-4B10-9EF9-454CB4B7A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209" y="4143633"/>
                  <a:ext cx="1445076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FC0AC0C-E61A-479D-884C-061EBDECA119}"/>
                    </a:ext>
                  </a:extLst>
                </p:cNvPr>
                <p:cNvSpPr txBox="1"/>
                <p:nvPr/>
              </p:nvSpPr>
              <p:spPr>
                <a:xfrm>
                  <a:off x="5674808" y="870264"/>
                  <a:ext cx="1445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FC0AC0C-E61A-479D-884C-061EBDECA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808" y="870264"/>
                  <a:ext cx="1445076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1457BAF-D742-4825-8B6D-7A2F322AC756}"/>
                    </a:ext>
                  </a:extLst>
                </p:cNvPr>
                <p:cNvSpPr txBox="1"/>
                <p:nvPr/>
              </p:nvSpPr>
              <p:spPr>
                <a:xfrm>
                  <a:off x="5751738" y="4185820"/>
                  <a:ext cx="1445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1457BAF-D742-4825-8B6D-7A2F322AC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738" y="4185820"/>
                  <a:ext cx="1445076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3B4F1CC-C0F7-4B0C-96F9-2C8F5DEB84E0}"/>
                    </a:ext>
                  </a:extLst>
                </p:cNvPr>
                <p:cNvSpPr txBox="1"/>
                <p:nvPr/>
              </p:nvSpPr>
              <p:spPr>
                <a:xfrm>
                  <a:off x="2421119" y="5030919"/>
                  <a:ext cx="2333909" cy="10253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3B4F1CC-C0F7-4B0C-96F9-2C8F5DEB8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119" y="5030919"/>
                  <a:ext cx="2333909" cy="10253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486CDC0-035F-433A-8229-EBA5AD01C7F6}"/>
                    </a:ext>
                  </a:extLst>
                </p:cNvPr>
                <p:cNvSpPr txBox="1"/>
                <p:nvPr/>
              </p:nvSpPr>
              <p:spPr>
                <a:xfrm>
                  <a:off x="2397761" y="2403185"/>
                  <a:ext cx="2277803" cy="10253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486CDC0-035F-433A-8229-EBA5AD01C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761" y="2403185"/>
                  <a:ext cx="2277803" cy="102534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2C6B4DD-5610-43D7-800F-2870390C2CE2}"/>
                    </a:ext>
                  </a:extLst>
                </p:cNvPr>
                <p:cNvSpPr txBox="1"/>
                <p:nvPr/>
              </p:nvSpPr>
              <p:spPr>
                <a:xfrm>
                  <a:off x="5934037" y="5030919"/>
                  <a:ext cx="3348545" cy="10253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2C6B4DD-5610-43D7-800F-2870390C2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037" y="5030919"/>
                  <a:ext cx="3348545" cy="10253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113A95D-953B-4053-9EEC-583F95907E05}"/>
                    </a:ext>
                  </a:extLst>
                </p:cNvPr>
                <p:cNvSpPr txBox="1"/>
                <p:nvPr/>
              </p:nvSpPr>
              <p:spPr>
                <a:xfrm>
                  <a:off x="5305186" y="2498516"/>
                  <a:ext cx="3292440" cy="10253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113A95D-953B-4053-9EEC-583F95907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186" y="2498516"/>
                  <a:ext cx="3292440" cy="102534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D43331-8577-49AD-8BF9-FCAFBB1874A3}"/>
                    </a:ext>
                  </a:extLst>
                </p:cNvPr>
                <p:cNvSpPr txBox="1"/>
                <p:nvPr/>
              </p:nvSpPr>
              <p:spPr>
                <a:xfrm>
                  <a:off x="9382288" y="2192166"/>
                  <a:ext cx="124745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D43331-8577-49AD-8BF9-FCAFBB187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288" y="2192166"/>
                  <a:ext cx="1247456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E1EEA31-DE1B-4870-81D7-2DF16FA6B434}"/>
                    </a:ext>
                  </a:extLst>
                </p:cNvPr>
                <p:cNvSpPr txBox="1"/>
                <p:nvPr/>
              </p:nvSpPr>
              <p:spPr>
                <a:xfrm>
                  <a:off x="2287398" y="4006335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E1EEA31-DE1B-4870-81D7-2DF16FA6B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398" y="4006335"/>
                  <a:ext cx="609600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A1A8903-9A21-4748-8108-9D685CE164BA}"/>
                    </a:ext>
                  </a:extLst>
                </p:cNvPr>
                <p:cNvSpPr txBox="1"/>
                <p:nvPr/>
              </p:nvSpPr>
              <p:spPr>
                <a:xfrm>
                  <a:off x="7372829" y="813042"/>
                  <a:ext cx="1445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A1A8903-9A21-4748-8108-9D685CE16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829" y="813042"/>
                  <a:ext cx="1445076" cy="7078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9324F6E-82DF-48B3-AE15-E794C4FCC72A}"/>
                    </a:ext>
                  </a:extLst>
                </p:cNvPr>
                <p:cNvSpPr txBox="1"/>
                <p:nvPr/>
              </p:nvSpPr>
              <p:spPr>
                <a:xfrm>
                  <a:off x="7392456" y="4203462"/>
                  <a:ext cx="1445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9324F6E-82DF-48B3-AE15-E794C4FCC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456" y="4203462"/>
                  <a:ext cx="1445076" cy="7078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67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65E007-E2AD-41F0-BCFE-81567EBA103B}"/>
              </a:ext>
            </a:extLst>
          </p:cNvPr>
          <p:cNvCxnSpPr/>
          <p:nvPr/>
        </p:nvCxnSpPr>
        <p:spPr>
          <a:xfrm>
            <a:off x="329667" y="1434584"/>
            <a:ext cx="2247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107DC0-BC76-49D6-ADBE-50F1A6C55860}"/>
              </a:ext>
            </a:extLst>
          </p:cNvPr>
          <p:cNvCxnSpPr>
            <a:cxnSpLocks/>
          </p:cNvCxnSpPr>
          <p:nvPr/>
        </p:nvCxnSpPr>
        <p:spPr>
          <a:xfrm flipV="1">
            <a:off x="1377417" y="539234"/>
            <a:ext cx="0" cy="127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667BA1B-5BC4-40E9-A004-F373CCBB38F2}"/>
              </a:ext>
            </a:extLst>
          </p:cNvPr>
          <p:cNvSpPr/>
          <p:nvPr/>
        </p:nvSpPr>
        <p:spPr>
          <a:xfrm>
            <a:off x="853548" y="888484"/>
            <a:ext cx="1047736" cy="546095"/>
          </a:xfrm>
          <a:prstGeom prst="triangl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D278E2-D59B-4E86-B44D-38887BA369FE}"/>
                  </a:ext>
                </a:extLst>
              </p:cNvPr>
              <p:cNvSpPr txBox="1"/>
              <p:nvPr/>
            </p:nvSpPr>
            <p:spPr>
              <a:xfrm>
                <a:off x="1683532" y="149121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D278E2-D59B-4E86-B44D-38887BA3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32" y="1491218"/>
                <a:ext cx="43550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C719AE-0506-4CB5-B581-79828B99AB20}"/>
                  </a:ext>
                </a:extLst>
              </p:cNvPr>
              <p:cNvSpPr txBox="1"/>
              <p:nvPr/>
            </p:nvSpPr>
            <p:spPr>
              <a:xfrm>
                <a:off x="635799" y="1491218"/>
                <a:ext cx="6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C719AE-0506-4CB5-B581-79828B99A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99" y="1491218"/>
                <a:ext cx="60862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6E04D8-FD12-4669-927E-CED5C0CEC5F8}"/>
                  </a:ext>
                </a:extLst>
              </p:cNvPr>
              <p:cNvSpPr txBox="1"/>
              <p:nvPr/>
            </p:nvSpPr>
            <p:spPr>
              <a:xfrm>
                <a:off x="2558141" y="124991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6E04D8-FD12-4669-927E-CED5C0CE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41" y="1249918"/>
                <a:ext cx="37093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CCEA45-55EC-4BDA-8BEA-077FC18799E2}"/>
                  </a:ext>
                </a:extLst>
              </p:cNvPr>
              <p:cNvSpPr txBox="1"/>
              <p:nvPr/>
            </p:nvSpPr>
            <p:spPr>
              <a:xfrm>
                <a:off x="1030559" y="169902"/>
                <a:ext cx="71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CCEA45-55EC-4BDA-8BEA-077FC1879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59" y="169902"/>
                <a:ext cx="71801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31CD-6CE8-47F8-96B2-5D272EF3E790}"/>
              </a:ext>
            </a:extLst>
          </p:cNvPr>
          <p:cNvCxnSpPr/>
          <p:nvPr/>
        </p:nvCxnSpPr>
        <p:spPr>
          <a:xfrm>
            <a:off x="3194442" y="1434584"/>
            <a:ext cx="2247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36D3CB-9197-4CFB-B684-0B365776AD93}"/>
              </a:ext>
            </a:extLst>
          </p:cNvPr>
          <p:cNvCxnSpPr>
            <a:cxnSpLocks/>
          </p:cNvCxnSpPr>
          <p:nvPr/>
        </p:nvCxnSpPr>
        <p:spPr>
          <a:xfrm flipV="1">
            <a:off x="4242192" y="539234"/>
            <a:ext cx="0" cy="127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66C51-2E81-41D6-9230-BAD49E77C501}"/>
                  </a:ext>
                </a:extLst>
              </p:cNvPr>
              <p:cNvSpPr txBox="1"/>
              <p:nvPr/>
            </p:nvSpPr>
            <p:spPr>
              <a:xfrm>
                <a:off x="4548307" y="1491218"/>
                <a:ext cx="435504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66C51-2E81-41D6-9230-BAD49E77C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07" y="1491218"/>
                <a:ext cx="435504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CF9824-9501-4B05-8162-042B9BBA4721}"/>
                  </a:ext>
                </a:extLst>
              </p:cNvPr>
              <p:cNvSpPr txBox="1"/>
              <p:nvPr/>
            </p:nvSpPr>
            <p:spPr>
              <a:xfrm>
                <a:off x="3500574" y="1491218"/>
                <a:ext cx="608628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CF9824-9501-4B05-8162-042B9BBA4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574" y="1491218"/>
                <a:ext cx="608628" cy="6170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9268A7-7A2B-45DE-AA3A-D45ECC3B3BCD}"/>
                  </a:ext>
                </a:extLst>
              </p:cNvPr>
              <p:cNvSpPr txBox="1"/>
              <p:nvPr/>
            </p:nvSpPr>
            <p:spPr>
              <a:xfrm>
                <a:off x="5422916" y="124991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9268A7-7A2B-45DE-AA3A-D45ECC3B3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16" y="1249918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90DA61-964B-462B-86BB-AFAD0E8C4C81}"/>
                  </a:ext>
                </a:extLst>
              </p:cNvPr>
              <p:cNvSpPr txBox="1"/>
              <p:nvPr/>
            </p:nvSpPr>
            <p:spPr>
              <a:xfrm>
                <a:off x="3895334" y="169902"/>
                <a:ext cx="738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90DA61-964B-462B-86BB-AFAD0E8C4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34" y="169902"/>
                <a:ext cx="73834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897282A-6D71-4A00-8278-20A251E672B1}"/>
              </a:ext>
            </a:extLst>
          </p:cNvPr>
          <p:cNvSpPr/>
          <p:nvPr/>
        </p:nvSpPr>
        <p:spPr>
          <a:xfrm>
            <a:off x="3718323" y="888484"/>
            <a:ext cx="1047736" cy="5461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61F0B42-25E6-4D15-A1F2-D61E9300D58B}"/>
              </a:ext>
            </a:extLst>
          </p:cNvPr>
          <p:cNvSpPr txBox="1"/>
          <p:nvPr/>
        </p:nvSpPr>
        <p:spPr>
          <a:xfrm>
            <a:off x="1389567" y="630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6193D-5926-4150-8738-C53CE986DB6D}"/>
              </a:ext>
            </a:extLst>
          </p:cNvPr>
          <p:cNvSpPr txBox="1"/>
          <p:nvPr/>
        </p:nvSpPr>
        <p:spPr>
          <a:xfrm>
            <a:off x="4246621" y="535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515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C8D6151-BDCB-4CA2-A7A7-B9A84F663615}"/>
              </a:ext>
            </a:extLst>
          </p:cNvPr>
          <p:cNvGrpSpPr/>
          <p:nvPr/>
        </p:nvGrpSpPr>
        <p:grpSpPr>
          <a:xfrm>
            <a:off x="3046541" y="122987"/>
            <a:ext cx="5518653" cy="8066473"/>
            <a:chOff x="6249734" y="160051"/>
            <a:chExt cx="5518653" cy="806647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73EDC6-A9C9-4634-AC7C-B1584D78A231}"/>
                </a:ext>
              </a:extLst>
            </p:cNvPr>
            <p:cNvCxnSpPr/>
            <p:nvPr/>
          </p:nvCxnSpPr>
          <p:spPr>
            <a:xfrm>
              <a:off x="9093500" y="1447474"/>
              <a:ext cx="2247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569057-C431-487A-BE1E-BC85C7D16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1250" y="552124"/>
              <a:ext cx="0" cy="1276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F2A802-0B66-46B5-84F5-FA74ADA52C4C}"/>
                    </a:ext>
                  </a:extLst>
                </p:cNvPr>
                <p:cNvSpPr txBox="1"/>
                <p:nvPr/>
              </p:nvSpPr>
              <p:spPr>
                <a:xfrm>
                  <a:off x="10217450" y="1447468"/>
                  <a:ext cx="435504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F2A802-0B66-46B5-84F5-FA74ADA52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450" y="1447468"/>
                  <a:ext cx="435504" cy="61709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44E576-87CF-4799-BE65-C788C59D3A67}"/>
                    </a:ext>
                  </a:extLst>
                </p:cNvPr>
                <p:cNvSpPr txBox="1"/>
                <p:nvPr/>
              </p:nvSpPr>
              <p:spPr>
                <a:xfrm>
                  <a:off x="9434025" y="1447468"/>
                  <a:ext cx="608628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44E576-87CF-4799-BE65-C788C59D3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4025" y="1447468"/>
                  <a:ext cx="608628" cy="6170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3875BA-F5B3-4F4D-A08B-BD7CD4628600}"/>
                    </a:ext>
                  </a:extLst>
                </p:cNvPr>
                <p:cNvSpPr txBox="1"/>
                <p:nvPr/>
              </p:nvSpPr>
              <p:spPr>
                <a:xfrm>
                  <a:off x="11321974" y="1262808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E3875BA-F5B3-4F4D-A08B-BD7CD4628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1974" y="1262808"/>
                  <a:ext cx="3709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3D1B94C-4F5F-493F-AF3D-0362A0FC8127}"/>
                    </a:ext>
                  </a:extLst>
                </p:cNvPr>
                <p:cNvSpPr txBox="1"/>
                <p:nvPr/>
              </p:nvSpPr>
              <p:spPr>
                <a:xfrm>
                  <a:off x="9794392" y="182792"/>
                  <a:ext cx="7823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3D1B94C-4F5F-493F-AF3D-0362A0FC8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92" y="182792"/>
                  <a:ext cx="78233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5D43ECF6-F4DB-46E5-B0D1-0F690B5DDCA4}"/>
                </a:ext>
              </a:extLst>
            </p:cNvPr>
            <p:cNvSpPr/>
            <p:nvPr/>
          </p:nvSpPr>
          <p:spPr>
            <a:xfrm>
              <a:off x="9357527" y="858613"/>
              <a:ext cx="1591745" cy="577420"/>
            </a:xfrm>
            <a:prstGeom prst="trapezoid">
              <a:avLst>
                <a:gd name="adj" fmla="val 92633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7BA7D4D-72B9-41E5-99BE-B46FCA6AB00C}"/>
                </a:ext>
              </a:extLst>
            </p:cNvPr>
            <p:cNvCxnSpPr/>
            <p:nvPr/>
          </p:nvCxnSpPr>
          <p:spPr>
            <a:xfrm>
              <a:off x="6318391" y="1424733"/>
              <a:ext cx="2247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E8A097-3181-4B74-B547-E01A1FB47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6141" y="529383"/>
              <a:ext cx="0" cy="1276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8AD95CE-4A19-437F-97CD-BC3014683F03}"/>
                    </a:ext>
                  </a:extLst>
                </p:cNvPr>
                <p:cNvSpPr txBox="1"/>
                <p:nvPr/>
              </p:nvSpPr>
              <p:spPr>
                <a:xfrm>
                  <a:off x="7442341" y="1424727"/>
                  <a:ext cx="435504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8AD95CE-4A19-437F-97CD-BC3014683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341" y="1424727"/>
                  <a:ext cx="435504" cy="6170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489DF2-91FA-42C1-9D6E-B643151BE39B}"/>
                    </a:ext>
                  </a:extLst>
                </p:cNvPr>
                <p:cNvSpPr txBox="1"/>
                <p:nvPr/>
              </p:nvSpPr>
              <p:spPr>
                <a:xfrm>
                  <a:off x="6716808" y="787531"/>
                  <a:ext cx="608628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489DF2-91FA-42C1-9D6E-B643151BE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808" y="787531"/>
                  <a:ext cx="608628" cy="6170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303D12-2A8F-41FD-BDE8-A1ED522DB135}"/>
                    </a:ext>
                  </a:extLst>
                </p:cNvPr>
                <p:cNvSpPr txBox="1"/>
                <p:nvPr/>
              </p:nvSpPr>
              <p:spPr>
                <a:xfrm>
                  <a:off x="8546865" y="1240067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303D12-2A8F-41FD-BDE8-A1ED522D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865" y="1240067"/>
                  <a:ext cx="3709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225D71-3BFE-4290-B347-3EDC0780F05D}"/>
                    </a:ext>
                  </a:extLst>
                </p:cNvPr>
                <p:cNvSpPr txBox="1"/>
                <p:nvPr/>
              </p:nvSpPr>
              <p:spPr>
                <a:xfrm>
                  <a:off x="7019283" y="160051"/>
                  <a:ext cx="8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225D71-3BFE-4290-B347-3EDC0780F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83" y="160051"/>
                  <a:ext cx="86433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Isosceles Triangle 48">
              <a:extLst>
                <a:ext uri="{FF2B5EF4-FFF2-40B4-BE49-F238E27FC236}">
                  <a16:creationId xmlns:a16="http://schemas.microsoft.com/office/drawing/2014/main" id="{3D9FCC42-FA51-45FC-9468-D64DA9D4BE94}"/>
                </a:ext>
              </a:extLst>
            </p:cNvPr>
            <p:cNvSpPr/>
            <p:nvPr/>
          </p:nvSpPr>
          <p:spPr>
            <a:xfrm rot="10800000">
              <a:off x="6583098" y="1425213"/>
              <a:ext cx="800086" cy="546095"/>
            </a:xfrm>
            <a:custGeom>
              <a:avLst/>
              <a:gdLst>
                <a:gd name="connsiteX0" fmla="*/ 0 w 1047736"/>
                <a:gd name="connsiteY0" fmla="*/ 546095 h 546095"/>
                <a:gd name="connsiteX1" fmla="*/ 523868 w 1047736"/>
                <a:gd name="connsiteY1" fmla="*/ 0 h 546095"/>
                <a:gd name="connsiteX2" fmla="*/ 1047736 w 1047736"/>
                <a:gd name="connsiteY2" fmla="*/ 546095 h 546095"/>
                <a:gd name="connsiteX3" fmla="*/ 0 w 1047736"/>
                <a:gd name="connsiteY3" fmla="*/ 546095 h 546095"/>
                <a:gd name="connsiteX0" fmla="*/ 0 w 800086"/>
                <a:gd name="connsiteY0" fmla="*/ 565145 h 565145"/>
                <a:gd name="connsiteX1" fmla="*/ 276218 w 800086"/>
                <a:gd name="connsiteY1" fmla="*/ 0 h 565145"/>
                <a:gd name="connsiteX2" fmla="*/ 800086 w 800086"/>
                <a:gd name="connsiteY2" fmla="*/ 546095 h 565145"/>
                <a:gd name="connsiteX3" fmla="*/ 0 w 800086"/>
                <a:gd name="connsiteY3" fmla="*/ 565145 h 565145"/>
                <a:gd name="connsiteX0" fmla="*/ 0 w 800086"/>
                <a:gd name="connsiteY0" fmla="*/ 546095 h 546095"/>
                <a:gd name="connsiteX1" fmla="*/ 276218 w 800086"/>
                <a:gd name="connsiteY1" fmla="*/ 0 h 546095"/>
                <a:gd name="connsiteX2" fmla="*/ 800086 w 800086"/>
                <a:gd name="connsiteY2" fmla="*/ 546095 h 546095"/>
                <a:gd name="connsiteX3" fmla="*/ 0 w 800086"/>
                <a:gd name="connsiteY3" fmla="*/ 546095 h 54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086" h="546095">
                  <a:moveTo>
                    <a:pt x="0" y="546095"/>
                  </a:moveTo>
                  <a:lnTo>
                    <a:pt x="276218" y="0"/>
                  </a:lnTo>
                  <a:lnTo>
                    <a:pt x="800086" y="546095"/>
                  </a:lnTo>
                  <a:lnTo>
                    <a:pt x="0" y="546095"/>
                  </a:ln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8ADE38-E173-49CB-8D98-B87B8B9F7DA8}"/>
                </a:ext>
              </a:extLst>
            </p:cNvPr>
            <p:cNvCxnSpPr>
              <a:cxnSpLocks/>
              <a:stCxn id="23" idx="0"/>
              <a:endCxn id="21" idx="0"/>
            </p:cNvCxnSpPr>
            <p:nvPr/>
          </p:nvCxnSpPr>
          <p:spPr>
            <a:xfrm flipH="1" flipV="1">
              <a:off x="7383184" y="1425213"/>
              <a:ext cx="19719" cy="586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3">
              <a:extLst>
                <a:ext uri="{FF2B5EF4-FFF2-40B4-BE49-F238E27FC236}">
                  <a16:creationId xmlns:a16="http://schemas.microsoft.com/office/drawing/2014/main" id="{0CE2CE9E-BC0C-475F-9974-957828922583}"/>
                </a:ext>
              </a:extLst>
            </p:cNvPr>
            <p:cNvSpPr/>
            <p:nvPr/>
          </p:nvSpPr>
          <p:spPr>
            <a:xfrm>
              <a:off x="7402903" y="884985"/>
              <a:ext cx="790561" cy="546095"/>
            </a:xfrm>
            <a:custGeom>
              <a:avLst/>
              <a:gdLst>
                <a:gd name="connsiteX0" fmla="*/ 0 w 1047736"/>
                <a:gd name="connsiteY0" fmla="*/ 546095 h 546095"/>
                <a:gd name="connsiteX1" fmla="*/ 523868 w 1047736"/>
                <a:gd name="connsiteY1" fmla="*/ 0 h 546095"/>
                <a:gd name="connsiteX2" fmla="*/ 1047736 w 1047736"/>
                <a:gd name="connsiteY2" fmla="*/ 546095 h 546095"/>
                <a:gd name="connsiteX3" fmla="*/ 0 w 1047736"/>
                <a:gd name="connsiteY3" fmla="*/ 546095 h 546095"/>
                <a:gd name="connsiteX0" fmla="*/ 0 w 800086"/>
                <a:gd name="connsiteY0" fmla="*/ 565145 h 565145"/>
                <a:gd name="connsiteX1" fmla="*/ 276218 w 800086"/>
                <a:gd name="connsiteY1" fmla="*/ 0 h 565145"/>
                <a:gd name="connsiteX2" fmla="*/ 800086 w 800086"/>
                <a:gd name="connsiteY2" fmla="*/ 546095 h 565145"/>
                <a:gd name="connsiteX3" fmla="*/ 0 w 800086"/>
                <a:gd name="connsiteY3" fmla="*/ 565145 h 565145"/>
                <a:gd name="connsiteX0" fmla="*/ 0 w 790561"/>
                <a:gd name="connsiteY0" fmla="*/ 546095 h 546095"/>
                <a:gd name="connsiteX1" fmla="*/ 266693 w 790561"/>
                <a:gd name="connsiteY1" fmla="*/ 0 h 546095"/>
                <a:gd name="connsiteX2" fmla="*/ 790561 w 790561"/>
                <a:gd name="connsiteY2" fmla="*/ 546095 h 546095"/>
                <a:gd name="connsiteX3" fmla="*/ 0 w 790561"/>
                <a:gd name="connsiteY3" fmla="*/ 546095 h 54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61" h="546095">
                  <a:moveTo>
                    <a:pt x="0" y="546095"/>
                  </a:moveTo>
                  <a:lnTo>
                    <a:pt x="266693" y="0"/>
                  </a:lnTo>
                  <a:lnTo>
                    <a:pt x="790561" y="546095"/>
                  </a:lnTo>
                  <a:lnTo>
                    <a:pt x="0" y="546095"/>
                  </a:ln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D964A6-8FDD-4EBD-86DE-47E0111BCDAC}"/>
                </a:ext>
              </a:extLst>
            </p:cNvPr>
            <p:cNvCxnSpPr/>
            <p:nvPr/>
          </p:nvCxnSpPr>
          <p:spPr>
            <a:xfrm>
              <a:off x="9149553" y="3539138"/>
              <a:ext cx="2247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81F49C-4BE0-49D4-9CAC-DD7AC2778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7303" y="2643788"/>
              <a:ext cx="0" cy="1276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2449FC0-F356-4DEA-A396-2E5003E8DDCE}"/>
                    </a:ext>
                  </a:extLst>
                </p:cNvPr>
                <p:cNvSpPr txBox="1"/>
                <p:nvPr/>
              </p:nvSpPr>
              <p:spPr>
                <a:xfrm>
                  <a:off x="10273503" y="3539132"/>
                  <a:ext cx="435504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2449FC0-F356-4DEA-A396-2E5003E8D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3503" y="3539132"/>
                  <a:ext cx="435504" cy="6170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E7D723F-E530-4F05-97CE-E9F8EAF937E8}"/>
                    </a:ext>
                  </a:extLst>
                </p:cNvPr>
                <p:cNvSpPr txBox="1"/>
                <p:nvPr/>
              </p:nvSpPr>
              <p:spPr>
                <a:xfrm>
                  <a:off x="9490078" y="3539132"/>
                  <a:ext cx="608628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E7D723F-E530-4F05-97CE-E9F8EAF93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078" y="3539132"/>
                  <a:ext cx="608628" cy="61709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87A8C41-90C1-4071-9A79-9793BD5E1B98}"/>
                    </a:ext>
                  </a:extLst>
                </p:cNvPr>
                <p:cNvSpPr txBox="1"/>
                <p:nvPr/>
              </p:nvSpPr>
              <p:spPr>
                <a:xfrm>
                  <a:off x="11378027" y="3354472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87A8C41-90C1-4071-9A79-9793BD5E1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027" y="3354472"/>
                  <a:ext cx="37093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4E8848-6D79-492F-B617-641C5CCA0BEA}"/>
                    </a:ext>
                  </a:extLst>
                </p:cNvPr>
                <p:cNvSpPr txBox="1"/>
                <p:nvPr/>
              </p:nvSpPr>
              <p:spPr>
                <a:xfrm>
                  <a:off x="9850445" y="2274456"/>
                  <a:ext cx="7823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4E8848-6D79-492F-B617-641C5CCA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0445" y="2274456"/>
                  <a:ext cx="7823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713D10-A802-4F52-804F-B44E7F3EE3DB}"/>
                </a:ext>
              </a:extLst>
            </p:cNvPr>
            <p:cNvCxnSpPr/>
            <p:nvPr/>
          </p:nvCxnSpPr>
          <p:spPr>
            <a:xfrm>
              <a:off x="6374444" y="3516397"/>
              <a:ext cx="2247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D2C78E-5936-49D9-84AB-385D512BC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194" y="2621047"/>
              <a:ext cx="0" cy="1276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8C7F32-FF75-428A-951E-A296B921E87A}"/>
                    </a:ext>
                  </a:extLst>
                </p:cNvPr>
                <p:cNvSpPr txBox="1"/>
                <p:nvPr/>
              </p:nvSpPr>
              <p:spPr>
                <a:xfrm>
                  <a:off x="7498394" y="3516391"/>
                  <a:ext cx="435504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8C7F32-FF75-428A-951E-A296B921E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94" y="3516391"/>
                  <a:ext cx="435504" cy="61709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8E5656B-B454-4224-A3B0-FA4CDC27DA11}"/>
                    </a:ext>
                  </a:extLst>
                </p:cNvPr>
                <p:cNvSpPr txBox="1"/>
                <p:nvPr/>
              </p:nvSpPr>
              <p:spPr>
                <a:xfrm>
                  <a:off x="6839510" y="2869491"/>
                  <a:ext cx="608628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8E5656B-B454-4224-A3B0-FA4CDC27D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510" y="2869491"/>
                  <a:ext cx="608628" cy="61709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469C84-1C6E-4362-94A8-1101D2E0FAB5}"/>
                    </a:ext>
                  </a:extLst>
                </p:cNvPr>
                <p:cNvSpPr txBox="1"/>
                <p:nvPr/>
              </p:nvSpPr>
              <p:spPr>
                <a:xfrm>
                  <a:off x="8602918" y="3331731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469C84-1C6E-4362-94A8-1101D2E0F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18" y="3331731"/>
                  <a:ext cx="37093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36FE2-6CEB-47B4-BFC9-0191835C2528}"/>
                    </a:ext>
                  </a:extLst>
                </p:cNvPr>
                <p:cNvSpPr txBox="1"/>
                <p:nvPr/>
              </p:nvSpPr>
              <p:spPr>
                <a:xfrm>
                  <a:off x="7075336" y="2251715"/>
                  <a:ext cx="8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36FE2-6CEB-47B4-BFC9-0191835C2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336" y="2251715"/>
                  <a:ext cx="86433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92CC42-5E24-465E-B42C-5C7EF8F3B3DA}"/>
                </a:ext>
              </a:extLst>
            </p:cNvPr>
            <p:cNvSpPr/>
            <p:nvPr/>
          </p:nvSpPr>
          <p:spPr>
            <a:xfrm>
              <a:off x="9957589" y="2990661"/>
              <a:ext cx="498712" cy="546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5E774C0-7118-4820-ADD3-B15DC957E006}"/>
                </a:ext>
              </a:extLst>
            </p:cNvPr>
            <p:cNvGrpSpPr/>
            <p:nvPr/>
          </p:nvGrpSpPr>
          <p:grpSpPr>
            <a:xfrm>
              <a:off x="7105746" y="2969326"/>
              <a:ext cx="630648" cy="1081047"/>
              <a:chOff x="7105746" y="2986173"/>
              <a:chExt cx="630648" cy="108104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F4B6661-D34D-4771-843A-D7099B39B7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9237" y="3516877"/>
                <a:ext cx="19719" cy="5867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77">
                <a:extLst>
                  <a:ext uri="{FF2B5EF4-FFF2-40B4-BE49-F238E27FC236}">
                    <a16:creationId xmlns:a16="http://schemas.microsoft.com/office/drawing/2014/main" id="{CC31AF3E-D615-481D-AB3A-E34FF4128693}"/>
                  </a:ext>
                </a:extLst>
              </p:cNvPr>
              <p:cNvSpPr/>
              <p:nvPr/>
            </p:nvSpPr>
            <p:spPr>
              <a:xfrm rot="5400000">
                <a:off x="6981276" y="3645593"/>
                <a:ext cx="546097" cy="297157"/>
              </a:xfrm>
              <a:custGeom>
                <a:avLst/>
                <a:gdLst>
                  <a:gd name="connsiteX0" fmla="*/ 0 w 546092"/>
                  <a:gd name="connsiteY0" fmla="*/ 573382 h 573382"/>
                  <a:gd name="connsiteX1" fmla="*/ 0 w 546092"/>
                  <a:gd name="connsiteY1" fmla="*/ 0 h 573382"/>
                  <a:gd name="connsiteX2" fmla="*/ 546092 w 546092"/>
                  <a:gd name="connsiteY2" fmla="*/ 573382 h 573382"/>
                  <a:gd name="connsiteX3" fmla="*/ 0 w 546092"/>
                  <a:gd name="connsiteY3" fmla="*/ 573382 h 573382"/>
                  <a:gd name="connsiteX0" fmla="*/ 9525 w 555617"/>
                  <a:gd name="connsiteY0" fmla="*/ 297157 h 297157"/>
                  <a:gd name="connsiteX1" fmla="*/ 0 w 555617"/>
                  <a:gd name="connsiteY1" fmla="*/ 0 h 297157"/>
                  <a:gd name="connsiteX2" fmla="*/ 555617 w 555617"/>
                  <a:gd name="connsiteY2" fmla="*/ 297157 h 297157"/>
                  <a:gd name="connsiteX3" fmla="*/ 9525 w 555617"/>
                  <a:gd name="connsiteY3" fmla="*/ 297157 h 29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17" h="297157">
                    <a:moveTo>
                      <a:pt x="9525" y="297157"/>
                    </a:moveTo>
                    <a:lnTo>
                      <a:pt x="0" y="0"/>
                    </a:lnTo>
                    <a:lnTo>
                      <a:pt x="555617" y="297157"/>
                    </a:lnTo>
                    <a:lnTo>
                      <a:pt x="9525" y="29715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77">
                <a:extLst>
                  <a:ext uri="{FF2B5EF4-FFF2-40B4-BE49-F238E27FC236}">
                    <a16:creationId xmlns:a16="http://schemas.microsoft.com/office/drawing/2014/main" id="{E688A731-14EC-47C2-A547-F3896FF0B81F}"/>
                  </a:ext>
                </a:extLst>
              </p:cNvPr>
              <p:cNvSpPr/>
              <p:nvPr/>
            </p:nvSpPr>
            <p:spPr>
              <a:xfrm rot="16200000">
                <a:off x="7314767" y="3110643"/>
                <a:ext cx="546097" cy="297157"/>
              </a:xfrm>
              <a:custGeom>
                <a:avLst/>
                <a:gdLst>
                  <a:gd name="connsiteX0" fmla="*/ 0 w 546092"/>
                  <a:gd name="connsiteY0" fmla="*/ 573382 h 573382"/>
                  <a:gd name="connsiteX1" fmla="*/ 0 w 546092"/>
                  <a:gd name="connsiteY1" fmla="*/ 0 h 573382"/>
                  <a:gd name="connsiteX2" fmla="*/ 546092 w 546092"/>
                  <a:gd name="connsiteY2" fmla="*/ 573382 h 573382"/>
                  <a:gd name="connsiteX3" fmla="*/ 0 w 546092"/>
                  <a:gd name="connsiteY3" fmla="*/ 573382 h 573382"/>
                  <a:gd name="connsiteX0" fmla="*/ 9525 w 555617"/>
                  <a:gd name="connsiteY0" fmla="*/ 297157 h 297157"/>
                  <a:gd name="connsiteX1" fmla="*/ 0 w 555617"/>
                  <a:gd name="connsiteY1" fmla="*/ 0 h 297157"/>
                  <a:gd name="connsiteX2" fmla="*/ 555617 w 555617"/>
                  <a:gd name="connsiteY2" fmla="*/ 297157 h 297157"/>
                  <a:gd name="connsiteX3" fmla="*/ 9525 w 555617"/>
                  <a:gd name="connsiteY3" fmla="*/ 297157 h 29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17" h="297157">
                    <a:moveTo>
                      <a:pt x="9525" y="297157"/>
                    </a:moveTo>
                    <a:lnTo>
                      <a:pt x="0" y="0"/>
                    </a:lnTo>
                    <a:lnTo>
                      <a:pt x="555617" y="297157"/>
                    </a:lnTo>
                    <a:lnTo>
                      <a:pt x="9525" y="29715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B10099-029A-401F-A20D-0E25EE2142F7}"/>
                </a:ext>
              </a:extLst>
            </p:cNvPr>
            <p:cNvCxnSpPr/>
            <p:nvPr/>
          </p:nvCxnSpPr>
          <p:spPr>
            <a:xfrm>
              <a:off x="9168979" y="5662701"/>
              <a:ext cx="2247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2E51488-8EB3-416D-B56C-BC23966E3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6729" y="4767351"/>
              <a:ext cx="0" cy="1276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1191EDD-195B-4B52-827F-E08A080E2D26}"/>
                    </a:ext>
                  </a:extLst>
                </p:cNvPr>
                <p:cNvSpPr txBox="1"/>
                <p:nvPr/>
              </p:nvSpPr>
              <p:spPr>
                <a:xfrm>
                  <a:off x="11397453" y="5478035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1191EDD-195B-4B52-827F-E08A080E2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7453" y="5478035"/>
                  <a:ext cx="37093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3FAF792-595C-40AD-AFF3-893A8463B3BF}"/>
                    </a:ext>
                  </a:extLst>
                </p:cNvPr>
                <p:cNvSpPr txBox="1"/>
                <p:nvPr/>
              </p:nvSpPr>
              <p:spPr>
                <a:xfrm>
                  <a:off x="9869871" y="4398019"/>
                  <a:ext cx="7823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3FAF792-595C-40AD-AFF3-893A8463B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871" y="4398019"/>
                  <a:ext cx="782330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2141EFF-85C1-4DAD-AA90-E59FE53EE16D}"/>
                </a:ext>
              </a:extLst>
            </p:cNvPr>
            <p:cNvCxnSpPr/>
            <p:nvPr/>
          </p:nvCxnSpPr>
          <p:spPr>
            <a:xfrm>
              <a:off x="6393870" y="5639960"/>
              <a:ext cx="2247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AEC2D72-C435-4F63-AC3F-2150B7E5C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1620" y="4744610"/>
              <a:ext cx="0" cy="1276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EF956B3-C1CB-4EBF-BE11-37E071313E48}"/>
                    </a:ext>
                  </a:extLst>
                </p:cNvPr>
                <p:cNvSpPr txBox="1"/>
                <p:nvPr/>
              </p:nvSpPr>
              <p:spPr>
                <a:xfrm>
                  <a:off x="7555473" y="5804059"/>
                  <a:ext cx="734945" cy="500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EF956B3-C1CB-4EBF-BE11-37E071313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473" y="5804059"/>
                  <a:ext cx="734945" cy="500458"/>
                </a:xfrm>
                <a:prstGeom prst="rect">
                  <a:avLst/>
                </a:prstGeom>
                <a:blipFill>
                  <a:blip r:embed="rId20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804807-E51A-4B32-B4DE-B582917C1021}"/>
                    </a:ext>
                  </a:extLst>
                </p:cNvPr>
                <p:cNvSpPr txBox="1"/>
                <p:nvPr/>
              </p:nvSpPr>
              <p:spPr>
                <a:xfrm>
                  <a:off x="6249734" y="5035863"/>
                  <a:ext cx="773160" cy="4421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804807-E51A-4B32-B4DE-B582917C1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734" y="5035863"/>
                  <a:ext cx="773160" cy="442172"/>
                </a:xfrm>
                <a:prstGeom prst="rect">
                  <a:avLst/>
                </a:prstGeom>
                <a:blipFill>
                  <a:blip r:embed="rId21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BDBE14A-AD3C-494D-806B-2C328D5D9590}"/>
                    </a:ext>
                  </a:extLst>
                </p:cNvPr>
                <p:cNvSpPr txBox="1"/>
                <p:nvPr/>
              </p:nvSpPr>
              <p:spPr>
                <a:xfrm>
                  <a:off x="8622344" y="5455294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BDBE14A-AD3C-494D-806B-2C328D5D9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344" y="5455294"/>
                  <a:ext cx="37093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B0F1880-3077-4FC2-81DC-47B6F4DD31DB}"/>
                    </a:ext>
                  </a:extLst>
                </p:cNvPr>
                <p:cNvSpPr txBox="1"/>
                <p:nvPr/>
              </p:nvSpPr>
              <p:spPr>
                <a:xfrm>
                  <a:off x="7094762" y="4375278"/>
                  <a:ext cx="7823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B0F1880-3077-4FC2-81DC-47B6F4DD3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762" y="4375278"/>
                  <a:ext cx="782330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8358C39-3C93-44B7-AAFA-CF87FDA34FE2}"/>
                </a:ext>
              </a:extLst>
            </p:cNvPr>
            <p:cNvSpPr/>
            <p:nvPr/>
          </p:nvSpPr>
          <p:spPr>
            <a:xfrm>
              <a:off x="10568395" y="5116601"/>
              <a:ext cx="498712" cy="546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64ADEFF-3971-47E4-92F9-BDFB7759D855}"/>
                </a:ext>
              </a:extLst>
            </p:cNvPr>
            <p:cNvGrpSpPr/>
            <p:nvPr/>
          </p:nvGrpSpPr>
          <p:grpSpPr>
            <a:xfrm>
              <a:off x="6467995" y="5091285"/>
              <a:ext cx="630648" cy="1081047"/>
              <a:chOff x="7105746" y="2986173"/>
              <a:chExt cx="630648" cy="108104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03FF2B1-ECC9-47B0-8DDA-7E9DB4AC1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9237" y="3516877"/>
                <a:ext cx="19719" cy="5867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Isosceles Triangle 77">
                <a:extLst>
                  <a:ext uri="{FF2B5EF4-FFF2-40B4-BE49-F238E27FC236}">
                    <a16:creationId xmlns:a16="http://schemas.microsoft.com/office/drawing/2014/main" id="{01C15EFA-328E-4D36-8429-042C56ABF71E}"/>
                  </a:ext>
                </a:extLst>
              </p:cNvPr>
              <p:cNvSpPr/>
              <p:nvPr/>
            </p:nvSpPr>
            <p:spPr>
              <a:xfrm rot="5400000">
                <a:off x="6981276" y="3645593"/>
                <a:ext cx="546097" cy="297157"/>
              </a:xfrm>
              <a:custGeom>
                <a:avLst/>
                <a:gdLst>
                  <a:gd name="connsiteX0" fmla="*/ 0 w 546092"/>
                  <a:gd name="connsiteY0" fmla="*/ 573382 h 573382"/>
                  <a:gd name="connsiteX1" fmla="*/ 0 w 546092"/>
                  <a:gd name="connsiteY1" fmla="*/ 0 h 573382"/>
                  <a:gd name="connsiteX2" fmla="*/ 546092 w 546092"/>
                  <a:gd name="connsiteY2" fmla="*/ 573382 h 573382"/>
                  <a:gd name="connsiteX3" fmla="*/ 0 w 546092"/>
                  <a:gd name="connsiteY3" fmla="*/ 573382 h 573382"/>
                  <a:gd name="connsiteX0" fmla="*/ 9525 w 555617"/>
                  <a:gd name="connsiteY0" fmla="*/ 297157 h 297157"/>
                  <a:gd name="connsiteX1" fmla="*/ 0 w 555617"/>
                  <a:gd name="connsiteY1" fmla="*/ 0 h 297157"/>
                  <a:gd name="connsiteX2" fmla="*/ 555617 w 555617"/>
                  <a:gd name="connsiteY2" fmla="*/ 297157 h 297157"/>
                  <a:gd name="connsiteX3" fmla="*/ 9525 w 555617"/>
                  <a:gd name="connsiteY3" fmla="*/ 297157 h 29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17" h="297157">
                    <a:moveTo>
                      <a:pt x="9525" y="297157"/>
                    </a:moveTo>
                    <a:lnTo>
                      <a:pt x="0" y="0"/>
                    </a:lnTo>
                    <a:lnTo>
                      <a:pt x="555617" y="297157"/>
                    </a:lnTo>
                    <a:lnTo>
                      <a:pt x="9525" y="29715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77">
                <a:extLst>
                  <a:ext uri="{FF2B5EF4-FFF2-40B4-BE49-F238E27FC236}">
                    <a16:creationId xmlns:a16="http://schemas.microsoft.com/office/drawing/2014/main" id="{8C991451-C6DB-4A50-A63D-2746A1636B28}"/>
                  </a:ext>
                </a:extLst>
              </p:cNvPr>
              <p:cNvSpPr/>
              <p:nvPr/>
            </p:nvSpPr>
            <p:spPr>
              <a:xfrm rot="16200000">
                <a:off x="7314767" y="3110643"/>
                <a:ext cx="546097" cy="297157"/>
              </a:xfrm>
              <a:custGeom>
                <a:avLst/>
                <a:gdLst>
                  <a:gd name="connsiteX0" fmla="*/ 0 w 546092"/>
                  <a:gd name="connsiteY0" fmla="*/ 573382 h 573382"/>
                  <a:gd name="connsiteX1" fmla="*/ 0 w 546092"/>
                  <a:gd name="connsiteY1" fmla="*/ 0 h 573382"/>
                  <a:gd name="connsiteX2" fmla="*/ 546092 w 546092"/>
                  <a:gd name="connsiteY2" fmla="*/ 573382 h 573382"/>
                  <a:gd name="connsiteX3" fmla="*/ 0 w 546092"/>
                  <a:gd name="connsiteY3" fmla="*/ 573382 h 573382"/>
                  <a:gd name="connsiteX0" fmla="*/ 9525 w 555617"/>
                  <a:gd name="connsiteY0" fmla="*/ 297157 h 297157"/>
                  <a:gd name="connsiteX1" fmla="*/ 0 w 555617"/>
                  <a:gd name="connsiteY1" fmla="*/ 0 h 297157"/>
                  <a:gd name="connsiteX2" fmla="*/ 555617 w 555617"/>
                  <a:gd name="connsiteY2" fmla="*/ 297157 h 297157"/>
                  <a:gd name="connsiteX3" fmla="*/ 9525 w 555617"/>
                  <a:gd name="connsiteY3" fmla="*/ 297157 h 29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17" h="297157">
                    <a:moveTo>
                      <a:pt x="9525" y="297157"/>
                    </a:moveTo>
                    <a:lnTo>
                      <a:pt x="0" y="0"/>
                    </a:lnTo>
                    <a:lnTo>
                      <a:pt x="555617" y="297157"/>
                    </a:lnTo>
                    <a:lnTo>
                      <a:pt x="9525" y="29715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108759-326D-4897-AD7A-54B82C76EA69}"/>
                    </a:ext>
                  </a:extLst>
                </p:cNvPr>
                <p:cNvSpPr txBox="1"/>
                <p:nvPr/>
              </p:nvSpPr>
              <p:spPr>
                <a:xfrm>
                  <a:off x="10528980" y="5723487"/>
                  <a:ext cx="892617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108759-326D-4897-AD7A-54B82C76E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980" y="5723487"/>
                  <a:ext cx="892617" cy="61709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97D9495-B0E0-47F0-ADEE-FFF1F506F0DB}"/>
                    </a:ext>
                  </a:extLst>
                </p:cNvPr>
                <p:cNvSpPr txBox="1"/>
                <p:nvPr/>
              </p:nvSpPr>
              <p:spPr>
                <a:xfrm>
                  <a:off x="9041672" y="5712414"/>
                  <a:ext cx="1065740" cy="617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97D9495-B0E0-47F0-ADEE-FFF1F506F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672" y="5712414"/>
                  <a:ext cx="1065740" cy="61709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42D7AF1-DF23-45D7-821D-BB4BBE0B4702}"/>
                </a:ext>
              </a:extLst>
            </p:cNvPr>
            <p:cNvGrpSpPr/>
            <p:nvPr/>
          </p:nvGrpSpPr>
          <p:grpSpPr>
            <a:xfrm rot="10800000" flipV="1">
              <a:off x="7754627" y="5096858"/>
              <a:ext cx="630648" cy="1081047"/>
              <a:chOff x="7105746" y="2986173"/>
              <a:chExt cx="630648" cy="108104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60391F8-7A8A-4B39-A662-734B6C78D1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9237" y="3516877"/>
                <a:ext cx="19719" cy="5867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77">
                <a:extLst>
                  <a:ext uri="{FF2B5EF4-FFF2-40B4-BE49-F238E27FC236}">
                    <a16:creationId xmlns:a16="http://schemas.microsoft.com/office/drawing/2014/main" id="{A9411372-78DF-4A03-8C9F-AB12C55C817A}"/>
                  </a:ext>
                </a:extLst>
              </p:cNvPr>
              <p:cNvSpPr/>
              <p:nvPr/>
            </p:nvSpPr>
            <p:spPr>
              <a:xfrm rot="5400000">
                <a:off x="6981276" y="3645593"/>
                <a:ext cx="546097" cy="297157"/>
              </a:xfrm>
              <a:custGeom>
                <a:avLst/>
                <a:gdLst>
                  <a:gd name="connsiteX0" fmla="*/ 0 w 546092"/>
                  <a:gd name="connsiteY0" fmla="*/ 573382 h 573382"/>
                  <a:gd name="connsiteX1" fmla="*/ 0 w 546092"/>
                  <a:gd name="connsiteY1" fmla="*/ 0 h 573382"/>
                  <a:gd name="connsiteX2" fmla="*/ 546092 w 546092"/>
                  <a:gd name="connsiteY2" fmla="*/ 573382 h 573382"/>
                  <a:gd name="connsiteX3" fmla="*/ 0 w 546092"/>
                  <a:gd name="connsiteY3" fmla="*/ 573382 h 573382"/>
                  <a:gd name="connsiteX0" fmla="*/ 9525 w 555617"/>
                  <a:gd name="connsiteY0" fmla="*/ 297157 h 297157"/>
                  <a:gd name="connsiteX1" fmla="*/ 0 w 555617"/>
                  <a:gd name="connsiteY1" fmla="*/ 0 h 297157"/>
                  <a:gd name="connsiteX2" fmla="*/ 555617 w 555617"/>
                  <a:gd name="connsiteY2" fmla="*/ 297157 h 297157"/>
                  <a:gd name="connsiteX3" fmla="*/ 9525 w 555617"/>
                  <a:gd name="connsiteY3" fmla="*/ 297157 h 29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17" h="297157">
                    <a:moveTo>
                      <a:pt x="9525" y="297157"/>
                    </a:moveTo>
                    <a:lnTo>
                      <a:pt x="0" y="0"/>
                    </a:lnTo>
                    <a:lnTo>
                      <a:pt x="555617" y="297157"/>
                    </a:lnTo>
                    <a:lnTo>
                      <a:pt x="9525" y="29715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77">
                <a:extLst>
                  <a:ext uri="{FF2B5EF4-FFF2-40B4-BE49-F238E27FC236}">
                    <a16:creationId xmlns:a16="http://schemas.microsoft.com/office/drawing/2014/main" id="{112CA5E8-92A4-4061-8D03-E5506412A03E}"/>
                  </a:ext>
                </a:extLst>
              </p:cNvPr>
              <p:cNvSpPr/>
              <p:nvPr/>
            </p:nvSpPr>
            <p:spPr>
              <a:xfrm rot="16200000">
                <a:off x="7314767" y="3110643"/>
                <a:ext cx="546097" cy="297157"/>
              </a:xfrm>
              <a:custGeom>
                <a:avLst/>
                <a:gdLst>
                  <a:gd name="connsiteX0" fmla="*/ 0 w 546092"/>
                  <a:gd name="connsiteY0" fmla="*/ 573382 h 573382"/>
                  <a:gd name="connsiteX1" fmla="*/ 0 w 546092"/>
                  <a:gd name="connsiteY1" fmla="*/ 0 h 573382"/>
                  <a:gd name="connsiteX2" fmla="*/ 546092 w 546092"/>
                  <a:gd name="connsiteY2" fmla="*/ 573382 h 573382"/>
                  <a:gd name="connsiteX3" fmla="*/ 0 w 546092"/>
                  <a:gd name="connsiteY3" fmla="*/ 573382 h 573382"/>
                  <a:gd name="connsiteX0" fmla="*/ 9525 w 555617"/>
                  <a:gd name="connsiteY0" fmla="*/ 297157 h 297157"/>
                  <a:gd name="connsiteX1" fmla="*/ 0 w 555617"/>
                  <a:gd name="connsiteY1" fmla="*/ 0 h 297157"/>
                  <a:gd name="connsiteX2" fmla="*/ 555617 w 555617"/>
                  <a:gd name="connsiteY2" fmla="*/ 297157 h 297157"/>
                  <a:gd name="connsiteX3" fmla="*/ 9525 w 555617"/>
                  <a:gd name="connsiteY3" fmla="*/ 297157 h 29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17" h="297157">
                    <a:moveTo>
                      <a:pt x="9525" y="297157"/>
                    </a:moveTo>
                    <a:lnTo>
                      <a:pt x="0" y="0"/>
                    </a:lnTo>
                    <a:lnTo>
                      <a:pt x="555617" y="297157"/>
                    </a:lnTo>
                    <a:lnTo>
                      <a:pt x="9525" y="29715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8137EC4-1992-496E-A773-47512FFEFB74}"/>
                </a:ext>
              </a:extLst>
            </p:cNvPr>
            <p:cNvSpPr/>
            <p:nvPr/>
          </p:nvSpPr>
          <p:spPr>
            <a:xfrm>
              <a:off x="9387672" y="5116601"/>
              <a:ext cx="498712" cy="546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494837F-5EFA-4F1A-9886-44C511FE08CE}"/>
                    </a:ext>
                  </a:extLst>
                </p:cNvPr>
                <p:cNvSpPr txBox="1"/>
                <p:nvPr/>
              </p:nvSpPr>
              <p:spPr>
                <a:xfrm>
                  <a:off x="7700719" y="334394"/>
                  <a:ext cx="365805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494837F-5EFA-4F1A-9886-44C511FE0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719" y="334394"/>
                  <a:ext cx="365805" cy="61093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09349FE-7155-436E-B310-0060DF0C5B36}"/>
                    </a:ext>
                  </a:extLst>
                </p:cNvPr>
                <p:cNvSpPr txBox="1"/>
                <p:nvPr/>
              </p:nvSpPr>
              <p:spPr>
                <a:xfrm>
                  <a:off x="6672770" y="1733273"/>
                  <a:ext cx="53893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09349FE-7155-436E-B310-0060DF0C5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770" y="1733273"/>
                  <a:ext cx="538930" cy="61093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2BCE0CD-3633-4601-84E0-92A27D1F58AD}"/>
                    </a:ext>
                  </a:extLst>
                </p:cNvPr>
                <p:cNvSpPr txBox="1"/>
                <p:nvPr/>
              </p:nvSpPr>
              <p:spPr>
                <a:xfrm>
                  <a:off x="10393819" y="258091"/>
                  <a:ext cx="365805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2BCE0CD-3633-4601-84E0-92A27D1F5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3819" y="258091"/>
                  <a:ext cx="365805" cy="61093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066F3EB-70AB-4277-83F7-F85D19F0DBED}"/>
                    </a:ext>
                  </a:extLst>
                </p:cNvPr>
                <p:cNvSpPr txBox="1"/>
                <p:nvPr/>
              </p:nvSpPr>
              <p:spPr>
                <a:xfrm>
                  <a:off x="7756772" y="2433037"/>
                  <a:ext cx="365805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066F3EB-70AB-4277-83F7-F85D19F0D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772" y="2433037"/>
                  <a:ext cx="365805" cy="61093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7184BC-106F-46B9-B1E2-67D4051C4D5A}"/>
                    </a:ext>
                  </a:extLst>
                </p:cNvPr>
                <p:cNvSpPr txBox="1"/>
                <p:nvPr/>
              </p:nvSpPr>
              <p:spPr>
                <a:xfrm>
                  <a:off x="10453910" y="2413398"/>
                  <a:ext cx="365805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7184BC-106F-46B9-B1E2-67D4051C4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3910" y="2413398"/>
                  <a:ext cx="365805" cy="61093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5DA838-B79C-41C8-B1DA-4188A1D8F1A4}"/>
                    </a:ext>
                  </a:extLst>
                </p:cNvPr>
                <p:cNvSpPr txBox="1"/>
                <p:nvPr/>
              </p:nvSpPr>
              <p:spPr>
                <a:xfrm>
                  <a:off x="6575700" y="3705623"/>
                  <a:ext cx="53893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5DA838-B79C-41C8-B1DA-4188A1D8F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700" y="3705623"/>
                  <a:ext cx="538930" cy="61093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C31878A-AF5D-4B83-9214-55835DCD9D1A}"/>
                    </a:ext>
                  </a:extLst>
                </p:cNvPr>
                <p:cNvSpPr txBox="1"/>
                <p:nvPr/>
              </p:nvSpPr>
              <p:spPr>
                <a:xfrm>
                  <a:off x="6313633" y="6105392"/>
                  <a:ext cx="53893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C31878A-AF5D-4B83-9214-55835DCD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33" y="6105392"/>
                  <a:ext cx="538930" cy="61093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9B87EC-07AA-4542-8EFE-7C3CE141E67C}"/>
                    </a:ext>
                  </a:extLst>
                </p:cNvPr>
                <p:cNvSpPr txBox="1"/>
                <p:nvPr/>
              </p:nvSpPr>
              <p:spPr>
                <a:xfrm>
                  <a:off x="8277400" y="6141944"/>
                  <a:ext cx="53893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9B87EC-07AA-4542-8EFE-7C3CE141E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400" y="6141944"/>
                  <a:ext cx="538930" cy="610936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E657318-3875-496E-9454-7F9AC01E8A0F}"/>
                    </a:ext>
                  </a:extLst>
                </p:cNvPr>
                <p:cNvSpPr txBox="1"/>
                <p:nvPr/>
              </p:nvSpPr>
              <p:spPr>
                <a:xfrm>
                  <a:off x="6852563" y="4410408"/>
                  <a:ext cx="365806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E657318-3875-496E-9454-7F9AC01E8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563" y="4410408"/>
                  <a:ext cx="365806" cy="61093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7453E1A-65A5-45CD-8679-BEEB2FFDC6E7}"/>
                    </a:ext>
                  </a:extLst>
                </p:cNvPr>
                <p:cNvSpPr txBox="1"/>
                <p:nvPr/>
              </p:nvSpPr>
              <p:spPr>
                <a:xfrm>
                  <a:off x="7737166" y="4400896"/>
                  <a:ext cx="365806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7453E1A-65A5-45CD-8679-BEEB2FFDC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166" y="4400896"/>
                  <a:ext cx="365806" cy="61093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FDD0E4-0ABD-4D92-8A8F-9D15DBE4A807}"/>
                    </a:ext>
                  </a:extLst>
                </p:cNvPr>
                <p:cNvSpPr txBox="1"/>
                <p:nvPr/>
              </p:nvSpPr>
              <p:spPr>
                <a:xfrm>
                  <a:off x="9423663" y="4461883"/>
                  <a:ext cx="365806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FDD0E4-0ABD-4D92-8A8F-9D15DBE4A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663" y="4461883"/>
                  <a:ext cx="365806" cy="61093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8EF8FD0-C8DC-4685-A33A-C4209D260291}"/>
                    </a:ext>
                  </a:extLst>
                </p:cNvPr>
                <p:cNvSpPr txBox="1"/>
                <p:nvPr/>
              </p:nvSpPr>
              <p:spPr>
                <a:xfrm>
                  <a:off x="10685452" y="4439142"/>
                  <a:ext cx="365806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8EF8FD0-C8DC-4685-A33A-C4209D260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452" y="4439142"/>
                  <a:ext cx="365806" cy="61093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0401F24-4F08-4E21-B7B7-FA0D167A4B3C}"/>
                </a:ext>
              </a:extLst>
            </p:cNvPr>
            <p:cNvGrpSpPr/>
            <p:nvPr/>
          </p:nvGrpSpPr>
          <p:grpSpPr>
            <a:xfrm>
              <a:off x="8088118" y="6558051"/>
              <a:ext cx="2599408" cy="1668473"/>
              <a:chOff x="375698" y="2724905"/>
              <a:chExt cx="2599408" cy="1668473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A2459A1-6BFC-4BD3-BA5B-C387D0198F95}"/>
                  </a:ext>
                </a:extLst>
              </p:cNvPr>
              <p:cNvCxnSpPr/>
              <p:nvPr/>
            </p:nvCxnSpPr>
            <p:spPr>
              <a:xfrm>
                <a:off x="375698" y="3989587"/>
                <a:ext cx="22479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318AA20-2CB4-4D29-BD1A-C35A539C2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448" y="3094237"/>
                <a:ext cx="0" cy="1276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E279492-BEAD-4C73-8821-E3EFBDCFF614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172" y="3804921"/>
                    <a:ext cx="3709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E279492-BEAD-4C73-8821-E3EFBDCFF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172" y="3804921"/>
                    <a:ext cx="370934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F844E10-80F4-4ACD-B23D-2FEDDC5D553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590" y="2724905"/>
                    <a:ext cx="7083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F844E10-80F4-4ACD-B23D-2FEDDC5D55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590" y="2724905"/>
                    <a:ext cx="708399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17E254C-8B4E-4623-861C-8B0BD2FAF2A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893" y="4024046"/>
                    <a:ext cx="4189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17E254C-8B4E-4623-861C-8B0BD2FAF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1893" y="4024046"/>
                    <a:ext cx="418961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61C8FB2-50CB-47E9-B137-F040ED8B503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516" y="4014858"/>
                    <a:ext cx="5920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61C8FB2-50CB-47E9-B137-F040ED8B50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516" y="4014858"/>
                    <a:ext cx="592085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1770E44-EAAD-4A0A-9568-D32057556144}"/>
                  </a:ext>
                </a:extLst>
              </p:cNvPr>
              <p:cNvSpPr/>
              <p:nvPr/>
            </p:nvSpPr>
            <p:spPr>
              <a:xfrm>
                <a:off x="1763700" y="3416205"/>
                <a:ext cx="546092" cy="573382"/>
              </a:xfrm>
              <a:prstGeom prst="triangle">
                <a:avLst>
                  <a:gd name="adj" fmla="val 606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99738E94-08F0-4ED4-B0CD-EE0B9AA38136}"/>
                  </a:ext>
                </a:extLst>
              </p:cNvPr>
              <p:cNvSpPr/>
              <p:nvPr/>
            </p:nvSpPr>
            <p:spPr>
              <a:xfrm rot="16200000">
                <a:off x="527182" y="3427831"/>
                <a:ext cx="577420" cy="546092"/>
              </a:xfrm>
              <a:prstGeom prst="triangle">
                <a:avLst>
                  <a:gd name="adj" fmla="val 0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6195DE15-698A-4AB6-99A0-E14729EE0A5F}"/>
                      </a:ext>
                    </a:extLst>
                  </p:cNvPr>
                  <p:cNvSpPr txBox="1"/>
                  <p:nvPr/>
                </p:nvSpPr>
                <p:spPr>
                  <a:xfrm>
                    <a:off x="1677296" y="2757719"/>
                    <a:ext cx="365805" cy="6109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6195DE15-698A-4AB6-99A0-E14729EE0A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7296" y="2757719"/>
                    <a:ext cx="365805" cy="610936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D911A07-5BA1-4825-86CF-F9A066A1339A}"/>
                </a:ext>
              </a:extLst>
            </p:cNvPr>
            <p:cNvCxnSpPr>
              <a:cxnSpLocks/>
            </p:cNvCxnSpPr>
            <p:nvPr/>
          </p:nvCxnSpPr>
          <p:spPr>
            <a:xfrm>
              <a:off x="7660093" y="873955"/>
              <a:ext cx="0" cy="55077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9D91AB0-9739-4EAA-9DCA-1BC701FFA879}"/>
                </a:ext>
              </a:extLst>
            </p:cNvPr>
            <p:cNvCxnSpPr>
              <a:cxnSpLocks/>
            </p:cNvCxnSpPr>
            <p:nvPr/>
          </p:nvCxnSpPr>
          <p:spPr>
            <a:xfrm>
              <a:off x="7098643" y="1425213"/>
              <a:ext cx="0" cy="55077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0C7AF61-E868-47AB-8E82-09A415EEE9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145" y="873955"/>
              <a:ext cx="0" cy="55077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FFE85B0-0F20-4343-B02C-497C37A2FD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6384" y="853851"/>
              <a:ext cx="0" cy="55077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B2ABE8-BE69-440B-9CCB-F075263AFFB5}"/>
                </a:ext>
              </a:extLst>
            </p:cNvPr>
            <p:cNvCxnSpPr>
              <a:cxnSpLocks/>
            </p:cNvCxnSpPr>
            <p:nvPr/>
          </p:nvCxnSpPr>
          <p:spPr>
            <a:xfrm>
              <a:off x="8088118" y="5662701"/>
              <a:ext cx="0" cy="26198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A05680C-7963-4183-92EF-F5ADC7D181AD}"/>
                </a:ext>
              </a:extLst>
            </p:cNvPr>
            <p:cNvCxnSpPr>
              <a:cxnSpLocks/>
            </p:cNvCxnSpPr>
            <p:nvPr/>
          </p:nvCxnSpPr>
          <p:spPr>
            <a:xfrm>
              <a:off x="6765152" y="5377979"/>
              <a:ext cx="0" cy="26198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8259893-81EA-4D71-B888-506998A6C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15" y="5102593"/>
              <a:ext cx="0" cy="55077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4187847-9646-4095-AE43-F2637602596C}"/>
                </a:ext>
              </a:extLst>
            </p:cNvPr>
            <p:cNvCxnSpPr>
              <a:cxnSpLocks/>
            </p:cNvCxnSpPr>
            <p:nvPr/>
          </p:nvCxnSpPr>
          <p:spPr>
            <a:xfrm>
              <a:off x="9637028" y="5130140"/>
              <a:ext cx="0" cy="55077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334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340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头鲸 座</cp:lastModifiedBy>
  <cp:revision>193</cp:revision>
  <dcterms:created xsi:type="dcterms:W3CDTF">2020-01-19T03:27:50Z</dcterms:created>
  <dcterms:modified xsi:type="dcterms:W3CDTF">2020-06-25T05:16:02Z</dcterms:modified>
</cp:coreProperties>
</file>