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63" r:id="rId3"/>
    <p:sldId id="271" r:id="rId4"/>
    <p:sldId id="279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/>
    <p:restoredTop sz="94712"/>
  </p:normalViewPr>
  <p:slideViewPr>
    <p:cSldViewPr snapToGrid="0" snapToObjects="1">
      <p:cViewPr varScale="1">
        <p:scale>
          <a:sx n="111" d="100"/>
          <a:sy n="111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5293-23A2-0A44-A42A-C42D07358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26CD6-5157-8645-94F2-EAD68FDE4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FA88-DF40-B146-A8A8-D881EA8A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4768-947F-E742-BD7D-9CC45100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02DA-6BB3-9A45-9BC3-57702AC4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8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CD87-34A2-6D48-8D93-F2D0333C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C9469-43FA-4B48-89B5-D09BF1087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3C4A-3FB2-234C-A831-A1388E71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2D95-A9F4-3146-9691-BF8B9BDF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6D1F9-9F81-8E4C-9145-90B4781C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83E2D-1B03-3541-8D92-804F09BD5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5D921-E240-2C4A-B03D-6385EE7A5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85842-A6B1-B14B-998E-4922C64D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B0D17-E72B-734A-9DEF-372B5F88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222B2-537B-894F-8491-D9C2A4E5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9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FDFB-83F7-024E-B514-66F52621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A30E-C5FA-8B4D-9024-13E9A7EA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4447A-6157-A74C-8CD6-606BEF4C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A3CC7-BE83-4E45-B5B8-39902365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930F-FFD0-6D48-BABC-ACC78029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7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EE5D-4DF6-FB43-A432-7972C783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8FE60-6D56-8848-B492-FE24AFA4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A7756-CCCB-314D-B2C6-981181EF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53FA4-5C06-514D-BAD5-77E90EB0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6804-2DD7-2D4B-856C-5393E8C3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5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AA4A-D515-754B-BC12-5751A249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D4C43-D595-184E-BB06-0806EE96B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FEDC8-7A77-1F4A-9EC0-20563323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5FC6F-2A53-1743-B99B-3F4FE611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FECFE-86C8-364D-8105-FC5EEF85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20B12-4D5C-6542-A9ED-6D0CF3D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1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F36C-774D-D74E-B76B-D5752FCF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A94FB-6EF1-E04C-94F4-E9E1CD7A8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BA47-404F-FA4E-9241-61D3AF3EF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DF7ED-7FA6-F745-BF61-6D94C02EB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EDEA0-E923-8844-8BF6-0B83E4C4F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54644-B885-AC43-81D1-1F0E8D55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AFCCC-B08A-7D40-BEFD-C14D0C9A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A5E54-0DFE-CE4F-9BCD-4766C5AA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1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D597-A43F-0348-9047-897C199B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A8035-7729-2449-B89E-2C297E61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BE9D8-5D44-954C-81AF-524E87A9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37387-E837-404B-B173-F308A7FB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4F0B5-AF4E-0C41-B62D-2C4BC60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91A55-C1E7-8441-BEC9-31BB104A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27A-771E-874B-BF26-1040A855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1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95F5-2AC8-3244-84B1-687F73D2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01E8-5A32-564C-B5B8-C2066BCB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AFA90-1614-A14B-AA22-2B3866EE4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F3A02-4B6E-D641-A858-CE9AE47A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D40E2-9C0C-C94E-BDAE-1836A29A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94801-6D53-944A-9BE1-9930676B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1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A501-21FF-1A41-8A17-7C37E1C6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CF262-414A-B040-87CD-F9355F9CD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63D10-3754-B546-8282-C50376A15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F977D-4FC1-4749-8F60-82CA9D32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1307A-8170-FD41-A2E0-4BDA6AC8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83774-D6E0-4A43-91F3-F75EE3E9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2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4030C-0478-7044-9422-F0AB7D3B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41164-8776-1845-8310-52D113F8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6A64F-D715-CC4C-BBD7-A72EE735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5FA4-DC14-D144-A55F-70C894DB0D1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37C-C44B-124E-8F84-0E5004CAA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85CB-08A1-6E40-AAF2-5FDF5048C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C3AB2BF-7762-6F42-B310-77899831FAC7}"/>
              </a:ext>
            </a:extLst>
          </p:cNvPr>
          <p:cNvSpPr txBox="1"/>
          <p:nvPr/>
        </p:nvSpPr>
        <p:spPr>
          <a:xfrm>
            <a:off x="4789104" y="304596"/>
            <a:ext cx="261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HOMODYNE RADIO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40A183-35BF-014D-A909-7F861FB2D89C}"/>
              </a:ext>
            </a:extLst>
          </p:cNvPr>
          <p:cNvGrpSpPr/>
          <p:nvPr/>
        </p:nvGrpSpPr>
        <p:grpSpPr>
          <a:xfrm>
            <a:off x="2132695" y="1071554"/>
            <a:ext cx="7926610" cy="839561"/>
            <a:chOff x="2090770" y="1359415"/>
            <a:chExt cx="7926610" cy="8395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DE5E1E4-8BF6-1D4B-85C7-C4E5D234C172}"/>
                </a:ext>
              </a:extLst>
            </p:cNvPr>
            <p:cNvSpPr/>
            <p:nvPr/>
          </p:nvSpPr>
          <p:spPr>
            <a:xfrm>
              <a:off x="3510648" y="1433250"/>
              <a:ext cx="1371592" cy="76572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922F743-A75C-2248-B481-ED1A7B5F956C}"/>
                </a:ext>
              </a:extLst>
            </p:cNvPr>
            <p:cNvSpPr txBox="1"/>
            <p:nvPr/>
          </p:nvSpPr>
          <p:spPr>
            <a:xfrm>
              <a:off x="3738729" y="1498841"/>
              <a:ext cx="92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Freq Up</a:t>
              </a:r>
              <a:br>
                <a:rPr lang="en-US" dirty="0"/>
              </a:br>
              <a:r>
                <a:rPr lang="en-US" dirty="0"/>
                <a:t>Convert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4F51821-8E63-E744-9041-178292013B8A}"/>
                </a:ext>
              </a:extLst>
            </p:cNvPr>
            <p:cNvCxnSpPr>
              <a:cxnSpLocks/>
            </p:cNvCxnSpPr>
            <p:nvPr/>
          </p:nvCxnSpPr>
          <p:spPr>
            <a:xfrm>
              <a:off x="4867082" y="1835068"/>
              <a:ext cx="68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A9DAF22-3AD0-2241-989B-348695FE14F7}"/>
                </a:ext>
              </a:extLst>
            </p:cNvPr>
            <p:cNvCxnSpPr>
              <a:cxnSpLocks/>
            </p:cNvCxnSpPr>
            <p:nvPr/>
          </p:nvCxnSpPr>
          <p:spPr>
            <a:xfrm>
              <a:off x="2840006" y="1835068"/>
              <a:ext cx="68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1A4536-15B9-F143-ABB9-05CC51A1D619}"/>
                </a:ext>
              </a:extLst>
            </p:cNvPr>
            <p:cNvGrpSpPr/>
            <p:nvPr/>
          </p:nvGrpSpPr>
          <p:grpSpPr>
            <a:xfrm>
              <a:off x="5194824" y="1359415"/>
              <a:ext cx="585107" cy="475653"/>
              <a:chOff x="5521916" y="1890977"/>
              <a:chExt cx="585107" cy="475653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95278FF-F357-D44D-A749-17C80EB9EF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1916" y="2366630"/>
                <a:ext cx="46259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9851015-59BF-AB48-90BB-F4DFAC19085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3097" y="2122273"/>
                <a:ext cx="46259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98E9EA2-DEFF-D24C-B226-2A3E6E202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8872" y="1890977"/>
                <a:ext cx="135520" cy="2248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D276E60-32BE-2740-A52A-00078DA0AB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64394" y="1904308"/>
                <a:ext cx="131606" cy="2115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50C9453-7797-4E45-8EC1-75A3A1A83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5922" y="1894652"/>
                <a:ext cx="29110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A255B86-54B2-8741-BD81-465160FDF575}"/>
                </a:ext>
              </a:extLst>
            </p:cNvPr>
            <p:cNvGrpSpPr/>
            <p:nvPr/>
          </p:nvGrpSpPr>
          <p:grpSpPr>
            <a:xfrm>
              <a:off x="6412475" y="1360117"/>
              <a:ext cx="597516" cy="468831"/>
              <a:chOff x="3015051" y="3914055"/>
              <a:chExt cx="597516" cy="468831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217CFEC-B7B7-FF4C-9A94-810620619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9976" y="4382886"/>
                <a:ext cx="46259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FDB1283-1D34-6047-8640-C8D0778F78F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32226" y="4145351"/>
                <a:ext cx="46259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61AF136-3B1E-7342-9156-105B2BB53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001" y="3914055"/>
                <a:ext cx="135520" cy="2248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C71AFC3-CAE2-C641-A2B1-4F48B9BA62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3523" y="3927386"/>
                <a:ext cx="131606" cy="2115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4F54C44-CAA9-0440-9180-92706FA958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5051" y="3917730"/>
                <a:ext cx="29110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4601D78-5314-F343-86C7-D4BD9EA10614}"/>
                </a:ext>
              </a:extLst>
            </p:cNvPr>
            <p:cNvSpPr/>
            <p:nvPr/>
          </p:nvSpPr>
          <p:spPr>
            <a:xfrm>
              <a:off x="7250268" y="1433250"/>
              <a:ext cx="1371592" cy="76572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59A3375-F74F-7A45-9FA3-8D5D5B5AB362}"/>
                </a:ext>
              </a:extLst>
            </p:cNvPr>
            <p:cNvSpPr txBox="1"/>
            <p:nvPr/>
          </p:nvSpPr>
          <p:spPr>
            <a:xfrm>
              <a:off x="7454536" y="1492947"/>
              <a:ext cx="92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Down</a:t>
              </a:r>
              <a:br>
                <a:rPr lang="en-US" dirty="0"/>
              </a:br>
              <a:r>
                <a:rPr lang="en-US" dirty="0"/>
                <a:t>Convert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6D25E9C-818A-1A48-9055-BBDEEBD0A182}"/>
                </a:ext>
              </a:extLst>
            </p:cNvPr>
            <p:cNvCxnSpPr>
              <a:cxnSpLocks/>
            </p:cNvCxnSpPr>
            <p:nvPr/>
          </p:nvCxnSpPr>
          <p:spPr>
            <a:xfrm>
              <a:off x="8606702" y="1835068"/>
              <a:ext cx="68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DFD3797-4E6F-324B-AEC1-B02E01A13527}"/>
                </a:ext>
              </a:extLst>
            </p:cNvPr>
            <p:cNvCxnSpPr>
              <a:cxnSpLocks/>
            </p:cNvCxnSpPr>
            <p:nvPr/>
          </p:nvCxnSpPr>
          <p:spPr>
            <a:xfrm>
              <a:off x="6579626" y="1835068"/>
              <a:ext cx="68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02C0C35-66BB-7542-978E-F16B46197EF8}"/>
                    </a:ext>
                  </a:extLst>
                </p:cNvPr>
                <p:cNvSpPr txBox="1"/>
                <p:nvPr/>
              </p:nvSpPr>
              <p:spPr>
                <a:xfrm>
                  <a:off x="9292502" y="1625473"/>
                  <a:ext cx="7248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02C0C35-66BB-7542-978E-F16B46197E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2502" y="1625473"/>
                  <a:ext cx="72487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0759ADC-1517-C643-B403-939BE086801E}"/>
                    </a:ext>
                  </a:extLst>
                </p:cNvPr>
                <p:cNvSpPr txBox="1"/>
                <p:nvPr/>
              </p:nvSpPr>
              <p:spPr>
                <a:xfrm>
                  <a:off x="2090770" y="1625473"/>
                  <a:ext cx="7248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0759ADC-1517-C643-B403-939BE0868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0770" y="1625473"/>
                  <a:ext cx="724878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4B4DE5-E3EA-B644-8DF8-1027B0322632}"/>
              </a:ext>
            </a:extLst>
          </p:cNvPr>
          <p:cNvCxnSpPr>
            <a:cxnSpLocks/>
          </p:cNvCxnSpPr>
          <p:nvPr/>
        </p:nvCxnSpPr>
        <p:spPr>
          <a:xfrm flipV="1">
            <a:off x="6062278" y="2747170"/>
            <a:ext cx="2" cy="941061"/>
          </a:xfrm>
          <a:prstGeom prst="straightConnector1">
            <a:avLst/>
          </a:prstGeom>
          <a:ln w="190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9F951AC-F282-A340-A79F-C10866634817}"/>
              </a:ext>
            </a:extLst>
          </p:cNvPr>
          <p:cNvSpPr txBox="1"/>
          <p:nvPr/>
        </p:nvSpPr>
        <p:spPr>
          <a:xfrm>
            <a:off x="4714468" y="3930553"/>
            <a:ext cx="2763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HETERODYNE RADIO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B1DAD90-1B73-DA46-A33A-F2EBE17EA8DE}"/>
              </a:ext>
            </a:extLst>
          </p:cNvPr>
          <p:cNvSpPr/>
          <p:nvPr/>
        </p:nvSpPr>
        <p:spPr>
          <a:xfrm>
            <a:off x="1464693" y="4772509"/>
            <a:ext cx="1371592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502629F-2566-5A4A-9F21-9438788EE123}"/>
              </a:ext>
            </a:extLst>
          </p:cNvPr>
          <p:cNvSpPr txBox="1"/>
          <p:nvPr/>
        </p:nvSpPr>
        <p:spPr>
          <a:xfrm>
            <a:off x="1692774" y="4838100"/>
            <a:ext cx="92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Freq Up</a:t>
            </a:r>
            <a:br>
              <a:rPr lang="en-US" dirty="0"/>
            </a:br>
            <a:r>
              <a:rPr lang="en-US" dirty="0"/>
              <a:t>Convert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80D897A-E2CD-B04B-9FBD-5EBA6A150A90}"/>
              </a:ext>
            </a:extLst>
          </p:cNvPr>
          <p:cNvCxnSpPr>
            <a:cxnSpLocks/>
          </p:cNvCxnSpPr>
          <p:nvPr/>
        </p:nvCxnSpPr>
        <p:spPr>
          <a:xfrm>
            <a:off x="4909007" y="5174327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C6CDDC0-0DF2-0F4F-9C10-87C25C1DCB41}"/>
              </a:ext>
            </a:extLst>
          </p:cNvPr>
          <p:cNvCxnSpPr>
            <a:cxnSpLocks/>
          </p:cNvCxnSpPr>
          <p:nvPr/>
        </p:nvCxnSpPr>
        <p:spPr>
          <a:xfrm>
            <a:off x="794051" y="5174327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6AAC5F2-86A3-6F4E-ABC8-1621957986F8}"/>
              </a:ext>
            </a:extLst>
          </p:cNvPr>
          <p:cNvGrpSpPr/>
          <p:nvPr/>
        </p:nvGrpSpPr>
        <p:grpSpPr>
          <a:xfrm>
            <a:off x="5236749" y="4698674"/>
            <a:ext cx="585107" cy="475653"/>
            <a:chOff x="5521916" y="1890977"/>
            <a:chExt cx="585107" cy="475653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2AB4696-641F-154E-A1F7-69F384F617BF}"/>
                </a:ext>
              </a:extLst>
            </p:cNvPr>
            <p:cNvCxnSpPr>
              <a:cxnSpLocks/>
            </p:cNvCxnSpPr>
            <p:nvPr/>
          </p:nvCxnSpPr>
          <p:spPr>
            <a:xfrm>
              <a:off x="5521916" y="2366630"/>
              <a:ext cx="4625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C98B15C-F3E5-244A-BD6D-925094D8174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33097" y="2122273"/>
              <a:ext cx="4625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F59B581-B8D3-344B-B943-EAE24BE22C79}"/>
                </a:ext>
              </a:extLst>
            </p:cNvPr>
            <p:cNvCxnSpPr>
              <a:cxnSpLocks/>
            </p:cNvCxnSpPr>
            <p:nvPr/>
          </p:nvCxnSpPr>
          <p:spPr>
            <a:xfrm>
              <a:off x="5828872" y="1890977"/>
              <a:ext cx="135520" cy="2248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1EFA3C4-F8D3-BC45-B725-375C10E71A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4394" y="1904308"/>
              <a:ext cx="131606" cy="2115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01278A5-66EB-5744-8940-25E93D9A4A34}"/>
                </a:ext>
              </a:extLst>
            </p:cNvPr>
            <p:cNvCxnSpPr>
              <a:cxnSpLocks/>
            </p:cNvCxnSpPr>
            <p:nvPr/>
          </p:nvCxnSpPr>
          <p:spPr>
            <a:xfrm>
              <a:off x="5815922" y="1894652"/>
              <a:ext cx="2911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6016180-D397-0242-AB15-88E23256F8DD}"/>
              </a:ext>
            </a:extLst>
          </p:cNvPr>
          <p:cNvGrpSpPr/>
          <p:nvPr/>
        </p:nvGrpSpPr>
        <p:grpSpPr>
          <a:xfrm>
            <a:off x="6454400" y="4716309"/>
            <a:ext cx="597516" cy="468831"/>
            <a:chOff x="3015051" y="3914055"/>
            <a:chExt cx="597516" cy="468831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F14E1D7-014E-FE40-9B21-7C3BC9D0EE77}"/>
                </a:ext>
              </a:extLst>
            </p:cNvPr>
            <p:cNvCxnSpPr>
              <a:cxnSpLocks/>
            </p:cNvCxnSpPr>
            <p:nvPr/>
          </p:nvCxnSpPr>
          <p:spPr>
            <a:xfrm>
              <a:off x="3149976" y="4382886"/>
              <a:ext cx="4625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7D673A2-C239-6349-A91E-7F3599CF3F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32226" y="4145351"/>
              <a:ext cx="4625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E6E7424-ED25-8142-8F6B-B49E609B8EE1}"/>
                </a:ext>
              </a:extLst>
            </p:cNvPr>
            <p:cNvCxnSpPr>
              <a:cxnSpLocks/>
            </p:cNvCxnSpPr>
            <p:nvPr/>
          </p:nvCxnSpPr>
          <p:spPr>
            <a:xfrm>
              <a:off x="3028001" y="3914055"/>
              <a:ext cx="135520" cy="2248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4EFE0DD-722C-F842-B8C8-08265111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3523" y="3927386"/>
              <a:ext cx="131606" cy="2115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B7D15AD-2E09-8A4D-82E8-B1B200270970}"/>
                </a:ext>
              </a:extLst>
            </p:cNvPr>
            <p:cNvCxnSpPr>
              <a:cxnSpLocks/>
            </p:cNvCxnSpPr>
            <p:nvPr/>
          </p:nvCxnSpPr>
          <p:spPr>
            <a:xfrm>
              <a:off x="3015051" y="3917730"/>
              <a:ext cx="2911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5C0DE226-B7F7-3148-B37D-66FBDD6866AB}"/>
              </a:ext>
            </a:extLst>
          </p:cNvPr>
          <p:cNvSpPr/>
          <p:nvPr/>
        </p:nvSpPr>
        <p:spPr>
          <a:xfrm>
            <a:off x="9338441" y="4783661"/>
            <a:ext cx="1371592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197971-0185-8240-B386-5BF0E515F69A}"/>
              </a:ext>
            </a:extLst>
          </p:cNvPr>
          <p:cNvSpPr txBox="1"/>
          <p:nvPr/>
        </p:nvSpPr>
        <p:spPr>
          <a:xfrm>
            <a:off x="9542709" y="4843358"/>
            <a:ext cx="92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Down</a:t>
            </a:r>
            <a:br>
              <a:rPr lang="en-US" dirty="0"/>
            </a:br>
            <a:r>
              <a:rPr lang="en-US" dirty="0"/>
              <a:t>Convert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99F611A-721A-3940-8B3C-AFAEEC2FE290}"/>
              </a:ext>
            </a:extLst>
          </p:cNvPr>
          <p:cNvCxnSpPr>
            <a:cxnSpLocks/>
          </p:cNvCxnSpPr>
          <p:nvPr/>
        </p:nvCxnSpPr>
        <p:spPr>
          <a:xfrm>
            <a:off x="10694875" y="518547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7F00C79-F418-7F4E-8B80-A1E6BE10A6E4}"/>
              </a:ext>
            </a:extLst>
          </p:cNvPr>
          <p:cNvCxnSpPr>
            <a:cxnSpLocks/>
          </p:cNvCxnSpPr>
          <p:nvPr/>
        </p:nvCxnSpPr>
        <p:spPr>
          <a:xfrm>
            <a:off x="6621551" y="5174327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1956F65-A469-3D4B-BB0F-C926D677BF1D}"/>
                  </a:ext>
                </a:extLst>
              </p:cNvPr>
              <p:cNvSpPr txBox="1"/>
              <p:nvPr/>
            </p:nvSpPr>
            <p:spPr>
              <a:xfrm>
                <a:off x="11380675" y="4975884"/>
                <a:ext cx="724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1956F65-A469-3D4B-BB0F-C926D677B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0675" y="4975884"/>
                <a:ext cx="72487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4391ED7-D094-DB4A-83BF-A189FC823769}"/>
                  </a:ext>
                </a:extLst>
              </p:cNvPr>
              <p:cNvSpPr txBox="1"/>
              <p:nvPr/>
            </p:nvSpPr>
            <p:spPr>
              <a:xfrm>
                <a:off x="44815" y="4964732"/>
                <a:ext cx="724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4391ED7-D094-DB4A-83BF-A189FC82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5" y="4964732"/>
                <a:ext cx="72487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ectangle 101">
            <a:extLst>
              <a:ext uri="{FF2B5EF4-FFF2-40B4-BE49-F238E27FC236}">
                <a16:creationId xmlns:a16="http://schemas.microsoft.com/office/drawing/2014/main" id="{9F72344F-46C0-9742-831A-9B35F1E70C3A}"/>
              </a:ext>
            </a:extLst>
          </p:cNvPr>
          <p:cNvSpPr/>
          <p:nvPr/>
        </p:nvSpPr>
        <p:spPr>
          <a:xfrm>
            <a:off x="3537329" y="4766899"/>
            <a:ext cx="1371592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148FCA6-3540-7644-9393-5F319B0365E9}"/>
              </a:ext>
            </a:extLst>
          </p:cNvPr>
          <p:cNvSpPr txBox="1"/>
          <p:nvPr/>
        </p:nvSpPr>
        <p:spPr>
          <a:xfrm>
            <a:off x="3765410" y="4832490"/>
            <a:ext cx="92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Freq Up</a:t>
            </a:r>
            <a:br>
              <a:rPr lang="en-US" dirty="0"/>
            </a:br>
            <a:r>
              <a:rPr lang="en-US" dirty="0"/>
              <a:t>Convert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AC1C074-7D1C-9B4C-A67F-8222C41FF86E}"/>
              </a:ext>
            </a:extLst>
          </p:cNvPr>
          <p:cNvCxnSpPr>
            <a:cxnSpLocks/>
          </p:cNvCxnSpPr>
          <p:nvPr/>
        </p:nvCxnSpPr>
        <p:spPr>
          <a:xfrm>
            <a:off x="2866687" y="5168717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1C16165-3D39-7B43-AB0D-9AB03E7E5A5D}"/>
              </a:ext>
            </a:extLst>
          </p:cNvPr>
          <p:cNvSpPr/>
          <p:nvPr/>
        </p:nvSpPr>
        <p:spPr>
          <a:xfrm>
            <a:off x="7316479" y="4778051"/>
            <a:ext cx="1371592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8718DB2-E8EB-AE45-9CD3-6BB0FA9F4C60}"/>
              </a:ext>
            </a:extLst>
          </p:cNvPr>
          <p:cNvSpPr txBox="1"/>
          <p:nvPr/>
        </p:nvSpPr>
        <p:spPr>
          <a:xfrm>
            <a:off x="7520747" y="4837748"/>
            <a:ext cx="92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Down</a:t>
            </a:r>
            <a:br>
              <a:rPr lang="en-US" dirty="0"/>
            </a:br>
            <a:r>
              <a:rPr lang="en-US" dirty="0"/>
              <a:t>Convert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7692BA6-70FA-FF46-8613-131BA557EC4C}"/>
              </a:ext>
            </a:extLst>
          </p:cNvPr>
          <p:cNvCxnSpPr>
            <a:cxnSpLocks/>
          </p:cNvCxnSpPr>
          <p:nvPr/>
        </p:nvCxnSpPr>
        <p:spPr>
          <a:xfrm>
            <a:off x="8672913" y="517986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4EA1375-0CAC-C142-9EAC-BF4F47DA1F96}"/>
              </a:ext>
            </a:extLst>
          </p:cNvPr>
          <p:cNvCxnSpPr>
            <a:cxnSpLocks/>
          </p:cNvCxnSpPr>
          <p:nvPr/>
        </p:nvCxnSpPr>
        <p:spPr>
          <a:xfrm rot="-5400000">
            <a:off x="3906841" y="225401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AA92409-F851-394B-8E05-0B8BB935D8A8}"/>
              </a:ext>
            </a:extLst>
          </p:cNvPr>
          <p:cNvSpPr txBox="1"/>
          <p:nvPr/>
        </p:nvSpPr>
        <p:spPr>
          <a:xfrm>
            <a:off x="4034906" y="2662505"/>
            <a:ext cx="42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1FE20A3-B996-3047-A23C-DEE6707B9159}"/>
              </a:ext>
            </a:extLst>
          </p:cNvPr>
          <p:cNvSpPr txBox="1"/>
          <p:nvPr/>
        </p:nvSpPr>
        <p:spPr>
          <a:xfrm>
            <a:off x="7767096" y="2628355"/>
            <a:ext cx="42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A349C95-010C-AA44-B8FA-98DDB5BDBF13}"/>
              </a:ext>
            </a:extLst>
          </p:cNvPr>
          <p:cNvCxnSpPr>
            <a:cxnSpLocks/>
          </p:cNvCxnSpPr>
          <p:nvPr/>
        </p:nvCxnSpPr>
        <p:spPr>
          <a:xfrm rot="-5400000">
            <a:off x="7630236" y="225401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4E346A-8CCF-9F4E-829C-EAE3604BF088}"/>
              </a:ext>
            </a:extLst>
          </p:cNvPr>
          <p:cNvCxnSpPr>
            <a:cxnSpLocks/>
          </p:cNvCxnSpPr>
          <p:nvPr/>
        </p:nvCxnSpPr>
        <p:spPr>
          <a:xfrm rot="-5400000">
            <a:off x="1789795" y="5875525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A7E6C8B-1AA6-DE40-A737-6377884C6DBB}"/>
              </a:ext>
            </a:extLst>
          </p:cNvPr>
          <p:cNvSpPr txBox="1"/>
          <p:nvPr/>
        </p:nvSpPr>
        <p:spPr>
          <a:xfrm>
            <a:off x="1917860" y="6284016"/>
            <a:ext cx="50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</a:t>
            </a:r>
            <a:r>
              <a:rPr lang="en-US" baseline="-25000" dirty="0"/>
              <a:t>1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7959195-E0FD-4347-AF2A-2FF580E6444D}"/>
              </a:ext>
            </a:extLst>
          </p:cNvPr>
          <p:cNvCxnSpPr>
            <a:cxnSpLocks/>
          </p:cNvCxnSpPr>
          <p:nvPr/>
        </p:nvCxnSpPr>
        <p:spPr>
          <a:xfrm rot="-5400000">
            <a:off x="9716405" y="5875525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831C2E9-0383-D340-AA06-CBBB9E2B0728}"/>
              </a:ext>
            </a:extLst>
          </p:cNvPr>
          <p:cNvSpPr txBox="1"/>
          <p:nvPr/>
        </p:nvSpPr>
        <p:spPr>
          <a:xfrm>
            <a:off x="9844470" y="6284016"/>
            <a:ext cx="50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</a:t>
            </a:r>
            <a:r>
              <a:rPr lang="en-US" baseline="-25000" dirty="0"/>
              <a:t>1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FEA224D-45AD-AC43-8BDB-5E59D0106FDA}"/>
              </a:ext>
            </a:extLst>
          </p:cNvPr>
          <p:cNvCxnSpPr>
            <a:cxnSpLocks/>
          </p:cNvCxnSpPr>
          <p:nvPr/>
        </p:nvCxnSpPr>
        <p:spPr>
          <a:xfrm rot="-5400000">
            <a:off x="3906841" y="5875525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122A3668-7228-4545-A910-F2E496A9D1EE}"/>
              </a:ext>
            </a:extLst>
          </p:cNvPr>
          <p:cNvSpPr txBox="1"/>
          <p:nvPr/>
        </p:nvSpPr>
        <p:spPr>
          <a:xfrm>
            <a:off x="4034906" y="6284016"/>
            <a:ext cx="50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</a:t>
            </a:r>
            <a:r>
              <a:rPr lang="en-US" baseline="-25000" dirty="0"/>
              <a:t>2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C3B9F29-FE6F-5D48-A07F-6EC6C30EDE33}"/>
              </a:ext>
            </a:extLst>
          </p:cNvPr>
          <p:cNvCxnSpPr>
            <a:cxnSpLocks/>
          </p:cNvCxnSpPr>
          <p:nvPr/>
        </p:nvCxnSpPr>
        <p:spPr>
          <a:xfrm rot="-5400000">
            <a:off x="7700939" y="5875525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714A011-85BD-1A49-A45E-8B4E76CE59CD}"/>
              </a:ext>
            </a:extLst>
          </p:cNvPr>
          <p:cNvSpPr txBox="1"/>
          <p:nvPr/>
        </p:nvSpPr>
        <p:spPr>
          <a:xfrm>
            <a:off x="7829004" y="6284016"/>
            <a:ext cx="50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2922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A90968-6948-694D-BB14-E9301A8B6AF9}"/>
              </a:ext>
            </a:extLst>
          </p:cNvPr>
          <p:cNvCxnSpPr>
            <a:cxnSpLocks/>
          </p:cNvCxnSpPr>
          <p:nvPr/>
        </p:nvCxnSpPr>
        <p:spPr>
          <a:xfrm>
            <a:off x="5909331" y="3148931"/>
            <a:ext cx="4932398" cy="3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C21AA1A-C1C4-A74A-9B68-514F5E4DC645}"/>
              </a:ext>
            </a:extLst>
          </p:cNvPr>
          <p:cNvSpPr txBox="1"/>
          <p:nvPr/>
        </p:nvSpPr>
        <p:spPr>
          <a:xfrm>
            <a:off x="10829659" y="301043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AD5A3E8-079B-464C-ABBE-207BB5AECEBE}"/>
              </a:ext>
            </a:extLst>
          </p:cNvPr>
          <p:cNvCxnSpPr>
            <a:cxnSpLocks/>
          </p:cNvCxnSpPr>
          <p:nvPr/>
        </p:nvCxnSpPr>
        <p:spPr>
          <a:xfrm>
            <a:off x="8937184" y="3149288"/>
            <a:ext cx="71755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794BB5-9096-C846-A086-1FDC11689F53}"/>
              </a:ext>
            </a:extLst>
          </p:cNvPr>
          <p:cNvCxnSpPr>
            <a:cxnSpLocks/>
          </p:cNvCxnSpPr>
          <p:nvPr/>
        </p:nvCxnSpPr>
        <p:spPr>
          <a:xfrm flipV="1">
            <a:off x="9300443" y="3080933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1F4CA87-1E3A-994A-9ABA-EB1AC0A7481A}"/>
              </a:ext>
            </a:extLst>
          </p:cNvPr>
          <p:cNvCxnSpPr>
            <a:cxnSpLocks/>
          </p:cNvCxnSpPr>
          <p:nvPr/>
        </p:nvCxnSpPr>
        <p:spPr>
          <a:xfrm>
            <a:off x="6312658" y="3149288"/>
            <a:ext cx="71755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9CCC01E-4452-FB44-8112-67434CF07077}"/>
              </a:ext>
            </a:extLst>
          </p:cNvPr>
          <p:cNvCxnSpPr>
            <a:cxnSpLocks/>
          </p:cNvCxnSpPr>
          <p:nvPr/>
        </p:nvCxnSpPr>
        <p:spPr>
          <a:xfrm flipV="1">
            <a:off x="6675917" y="3080933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D13A597-9E2B-8147-AF1A-09C687B673C0}"/>
              </a:ext>
            </a:extLst>
          </p:cNvPr>
          <p:cNvSpPr txBox="1"/>
          <p:nvPr/>
        </p:nvSpPr>
        <p:spPr>
          <a:xfrm>
            <a:off x="6415043" y="3195097"/>
            <a:ext cx="54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</a:t>
            </a:r>
            <a:r>
              <a:rPr lang="en-US" i="1" baseline="-25000" dirty="0" err="1"/>
              <a:t>o</a:t>
            </a:r>
            <a:r>
              <a:rPr lang="en-US" i="1" baseline="-25000" dirty="0"/>
              <a:t> </a:t>
            </a:r>
            <a:r>
              <a:rPr lang="en-US" i="1" dirty="0"/>
              <a:t>-f</a:t>
            </a:r>
            <a:r>
              <a:rPr lang="en-US" i="1" baseline="-25000" dirty="0"/>
              <a:t>i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7897B0-31C8-204E-8555-72CB9DCB4735}"/>
              </a:ext>
            </a:extLst>
          </p:cNvPr>
          <p:cNvSpPr txBox="1"/>
          <p:nvPr/>
        </p:nvSpPr>
        <p:spPr>
          <a:xfrm>
            <a:off x="9387732" y="1477954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(1/2) M</a:t>
            </a:r>
            <a:r>
              <a:rPr lang="en-US" dirty="0"/>
              <a:t>(</a:t>
            </a:r>
            <a:r>
              <a:rPr lang="en-US" i="1" dirty="0"/>
              <a:t>f-</a:t>
            </a:r>
            <a:r>
              <a:rPr lang="en-US" dirty="0"/>
              <a:t>(</a:t>
            </a:r>
            <a:r>
              <a:rPr lang="en-US" i="1" dirty="0" err="1"/>
              <a:t>f</a:t>
            </a:r>
            <a:r>
              <a:rPr lang="en-US" i="1" baseline="-25000" dirty="0" err="1"/>
              <a:t>o</a:t>
            </a:r>
            <a:r>
              <a:rPr lang="en-US" i="1" dirty="0" err="1"/>
              <a:t>+f</a:t>
            </a:r>
            <a:r>
              <a:rPr lang="en-US" i="1" baseline="-25000" dirty="0" err="1"/>
              <a:t>i</a:t>
            </a:r>
            <a:r>
              <a:rPr lang="en-US" dirty="0"/>
              <a:t>))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54AE514-ABE7-0642-AC11-4B8E9E4F652B}"/>
              </a:ext>
            </a:extLst>
          </p:cNvPr>
          <p:cNvCxnSpPr>
            <a:cxnSpLocks/>
          </p:cNvCxnSpPr>
          <p:nvPr/>
        </p:nvCxnSpPr>
        <p:spPr>
          <a:xfrm flipH="1">
            <a:off x="9519872" y="1881285"/>
            <a:ext cx="441249" cy="6742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9C8D6AA-2AEF-9B48-9F41-CAFFA943DC62}"/>
              </a:ext>
            </a:extLst>
          </p:cNvPr>
          <p:cNvSpPr txBox="1"/>
          <p:nvPr/>
        </p:nvSpPr>
        <p:spPr>
          <a:xfrm>
            <a:off x="2218055" y="193581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41A57F-4D57-AA44-BAB9-A72E7E8A5B91}"/>
              </a:ext>
            </a:extLst>
          </p:cNvPr>
          <p:cNvCxnSpPr>
            <a:cxnSpLocks/>
          </p:cNvCxnSpPr>
          <p:nvPr/>
        </p:nvCxnSpPr>
        <p:spPr>
          <a:xfrm>
            <a:off x="1184446" y="3036465"/>
            <a:ext cx="2876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A8BD101-4D28-A249-BB22-F5124760FFD4}"/>
              </a:ext>
            </a:extLst>
          </p:cNvPr>
          <p:cNvSpPr txBox="1"/>
          <p:nvPr/>
        </p:nvSpPr>
        <p:spPr>
          <a:xfrm>
            <a:off x="4048471" y="289760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endParaRPr lang="en-US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68907A3-533F-7A4C-92B1-8AF90548F4F3}"/>
              </a:ext>
            </a:extLst>
          </p:cNvPr>
          <p:cNvCxnSpPr>
            <a:cxnSpLocks/>
          </p:cNvCxnSpPr>
          <p:nvPr/>
        </p:nvCxnSpPr>
        <p:spPr>
          <a:xfrm>
            <a:off x="2155996" y="3036465"/>
            <a:ext cx="71755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499A28F-B138-7E44-9279-E13BF462E85A}"/>
              </a:ext>
            </a:extLst>
          </p:cNvPr>
          <p:cNvCxnSpPr>
            <a:cxnSpLocks/>
          </p:cNvCxnSpPr>
          <p:nvPr/>
        </p:nvCxnSpPr>
        <p:spPr>
          <a:xfrm flipV="1">
            <a:off x="2519255" y="2968110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38A5CDA-0DEE-B740-B32B-C918A4CBE742}"/>
              </a:ext>
            </a:extLst>
          </p:cNvPr>
          <p:cNvSpPr txBox="1"/>
          <p:nvPr/>
        </p:nvSpPr>
        <p:spPr>
          <a:xfrm>
            <a:off x="2381561" y="3072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0</a:t>
            </a:r>
            <a:endParaRPr lang="en-US" i="1" baseline="-25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B925B4-DA61-D442-BA71-BBC48CD94383}"/>
              </a:ext>
            </a:extLst>
          </p:cNvPr>
          <p:cNvSpPr txBox="1"/>
          <p:nvPr/>
        </p:nvSpPr>
        <p:spPr>
          <a:xfrm>
            <a:off x="2638206" y="3466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+B</a:t>
            </a:r>
            <a:endParaRPr lang="en-US" i="1" baseline="-25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11B5008-F6F4-234B-8243-AC4A92690535}"/>
              </a:ext>
            </a:extLst>
          </p:cNvPr>
          <p:cNvSpPr txBox="1"/>
          <p:nvPr/>
        </p:nvSpPr>
        <p:spPr>
          <a:xfrm>
            <a:off x="1920628" y="3466643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-B</a:t>
            </a:r>
            <a:endParaRPr lang="en-US" i="1" baseline="-25000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329FBA6-CCD5-E24A-861D-14C54B2C203A}"/>
              </a:ext>
            </a:extLst>
          </p:cNvPr>
          <p:cNvCxnSpPr>
            <a:cxnSpLocks/>
          </p:cNvCxnSpPr>
          <p:nvPr/>
        </p:nvCxnSpPr>
        <p:spPr>
          <a:xfrm flipV="1">
            <a:off x="7030208" y="3165105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E102752-89DF-4147-96E2-45141F3C3C54}"/>
              </a:ext>
            </a:extLst>
          </p:cNvPr>
          <p:cNvCxnSpPr>
            <a:cxnSpLocks/>
          </p:cNvCxnSpPr>
          <p:nvPr/>
        </p:nvCxnSpPr>
        <p:spPr>
          <a:xfrm flipV="1">
            <a:off x="8966924" y="3197426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3580D36-611A-674C-8F6B-7AA6507C7007}"/>
              </a:ext>
            </a:extLst>
          </p:cNvPr>
          <p:cNvCxnSpPr>
            <a:cxnSpLocks/>
          </p:cNvCxnSpPr>
          <p:nvPr/>
        </p:nvCxnSpPr>
        <p:spPr>
          <a:xfrm flipV="1">
            <a:off x="2866907" y="3076163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23520FD-DB5E-9443-93BD-B3B0E840BFB6}"/>
              </a:ext>
            </a:extLst>
          </p:cNvPr>
          <p:cNvCxnSpPr>
            <a:cxnSpLocks/>
          </p:cNvCxnSpPr>
          <p:nvPr/>
        </p:nvCxnSpPr>
        <p:spPr>
          <a:xfrm flipV="1">
            <a:off x="2179097" y="3087860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E56F94-B2F1-C14F-BF1E-A9EE36832498}"/>
              </a:ext>
            </a:extLst>
          </p:cNvPr>
          <p:cNvSpPr txBox="1"/>
          <p:nvPr/>
        </p:nvSpPr>
        <p:spPr>
          <a:xfrm>
            <a:off x="6628592" y="3654528"/>
            <a:ext cx="80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f</a:t>
            </a:r>
            <a:r>
              <a:rPr lang="en-US" i="1" baseline="-25000" dirty="0" err="1"/>
              <a:t>o</a:t>
            </a:r>
            <a:r>
              <a:rPr lang="en-US" i="1" baseline="-25000" dirty="0"/>
              <a:t> </a:t>
            </a:r>
            <a:r>
              <a:rPr lang="en-US" i="1" dirty="0"/>
              <a:t>-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i="1" dirty="0" err="1"/>
              <a:t>+B</a:t>
            </a:r>
            <a:endParaRPr lang="en-US" i="1" baseline="-25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C33827-9AE0-9543-9753-ADA999A10927}"/>
              </a:ext>
            </a:extLst>
          </p:cNvPr>
          <p:cNvGrpSpPr/>
          <p:nvPr/>
        </p:nvGrpSpPr>
        <p:grpSpPr>
          <a:xfrm>
            <a:off x="2170190" y="2414719"/>
            <a:ext cx="702803" cy="649242"/>
            <a:chOff x="2170190" y="2414719"/>
            <a:chExt cx="702803" cy="64924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7857A87-885C-034A-84D0-559EEBAC42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71358" y="2420634"/>
              <a:ext cx="7536" cy="6333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A0C56B8-02CC-8E4F-9A59-05E868C4B6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70190" y="2414719"/>
              <a:ext cx="696717" cy="4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F0D5BF6-F2E2-D546-826E-DD5ECD65E7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9592" y="2851108"/>
              <a:ext cx="3401" cy="2128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52DFEAE-45B1-AA4C-8D9F-DAA368F38D09}"/>
              </a:ext>
            </a:extLst>
          </p:cNvPr>
          <p:cNvGrpSpPr/>
          <p:nvPr/>
        </p:nvGrpSpPr>
        <p:grpSpPr>
          <a:xfrm>
            <a:off x="6332819" y="2526487"/>
            <a:ext cx="702803" cy="649242"/>
            <a:chOff x="2170190" y="2414719"/>
            <a:chExt cx="702803" cy="649242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D2A0FDB-B403-6840-A283-79F83D9380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71358" y="2420634"/>
              <a:ext cx="7536" cy="6333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ECA611C-109B-924A-B8F7-18DF9E4BFD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70190" y="2414719"/>
              <a:ext cx="696717" cy="4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92BDE89-688E-A047-B4C7-969C0BB54E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9592" y="2851108"/>
              <a:ext cx="3401" cy="2128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8CD1275-443B-C14C-8F1B-5E4C0D578293}"/>
              </a:ext>
            </a:extLst>
          </p:cNvPr>
          <p:cNvGrpSpPr/>
          <p:nvPr/>
        </p:nvGrpSpPr>
        <p:grpSpPr>
          <a:xfrm>
            <a:off x="8947292" y="2528020"/>
            <a:ext cx="702803" cy="649242"/>
            <a:chOff x="2170190" y="2414719"/>
            <a:chExt cx="702803" cy="649242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0DBE1CC-1320-D544-91DE-C50391FB82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71358" y="2420634"/>
              <a:ext cx="7536" cy="6333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6873853-C9B8-A645-A060-A385FB4D51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70190" y="2414719"/>
              <a:ext cx="696717" cy="4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296432-5A76-1144-AE00-67549BE740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9592" y="2851108"/>
              <a:ext cx="3401" cy="2128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360FDC15-276A-EA46-81F0-B82D04447F43}"/>
              </a:ext>
            </a:extLst>
          </p:cNvPr>
          <p:cNvSpPr txBox="1"/>
          <p:nvPr/>
        </p:nvSpPr>
        <p:spPr>
          <a:xfrm>
            <a:off x="6561338" y="1515102"/>
            <a:ext cx="164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(1/2) M</a:t>
            </a:r>
            <a:r>
              <a:rPr lang="en-US" dirty="0"/>
              <a:t>(</a:t>
            </a:r>
            <a:r>
              <a:rPr lang="en-US" i="1" dirty="0"/>
              <a:t>f-</a:t>
            </a:r>
            <a:r>
              <a:rPr lang="en-US" dirty="0"/>
              <a:t>(</a:t>
            </a:r>
            <a:r>
              <a:rPr lang="en-US" i="1" dirty="0" err="1"/>
              <a:t>f</a:t>
            </a:r>
            <a:r>
              <a:rPr lang="en-US" i="1" baseline="-25000" dirty="0" err="1"/>
              <a:t>o</a:t>
            </a:r>
            <a:r>
              <a:rPr lang="en-US" i="1" dirty="0"/>
              <a:t>-f</a:t>
            </a:r>
            <a:r>
              <a:rPr lang="en-US" i="1" baseline="-25000" dirty="0"/>
              <a:t>i</a:t>
            </a:r>
            <a:r>
              <a:rPr lang="en-US" dirty="0"/>
              <a:t>))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818F364-9A32-3544-92BC-761075C88E2A}"/>
              </a:ext>
            </a:extLst>
          </p:cNvPr>
          <p:cNvCxnSpPr>
            <a:cxnSpLocks/>
          </p:cNvCxnSpPr>
          <p:nvPr/>
        </p:nvCxnSpPr>
        <p:spPr>
          <a:xfrm flipH="1">
            <a:off x="6693478" y="1918433"/>
            <a:ext cx="441249" cy="6742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F9F4DBD-F04B-0247-A2BF-581BFD05FC5B}"/>
              </a:ext>
            </a:extLst>
          </p:cNvPr>
          <p:cNvSpPr txBox="1"/>
          <p:nvPr/>
        </p:nvSpPr>
        <p:spPr>
          <a:xfrm>
            <a:off x="8546348" y="3651309"/>
            <a:ext cx="80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f</a:t>
            </a:r>
            <a:r>
              <a:rPr lang="en-US" i="1" baseline="-25000" dirty="0" err="1"/>
              <a:t>o</a:t>
            </a:r>
            <a:r>
              <a:rPr lang="en-US" i="1" baseline="-25000" dirty="0"/>
              <a:t> </a:t>
            </a:r>
            <a:r>
              <a:rPr lang="en-US" i="1" dirty="0"/>
              <a:t>+f</a:t>
            </a:r>
            <a:r>
              <a:rPr lang="en-US" i="1" baseline="-25000" dirty="0"/>
              <a:t>i</a:t>
            </a:r>
            <a:r>
              <a:rPr lang="en-US" i="1" dirty="0"/>
              <a:t>-B</a:t>
            </a:r>
            <a:endParaRPr lang="en-US" i="1" baseline="-250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4633554-6F85-0D44-B9AD-45A39A29B51F}"/>
              </a:ext>
            </a:extLst>
          </p:cNvPr>
          <p:cNvSpPr txBox="1"/>
          <p:nvPr/>
        </p:nvSpPr>
        <p:spPr>
          <a:xfrm>
            <a:off x="8995663" y="3207194"/>
            <a:ext cx="58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</a:t>
            </a:r>
            <a:r>
              <a:rPr lang="en-US" i="1" baseline="-25000" dirty="0" err="1"/>
              <a:t>o</a:t>
            </a:r>
            <a:r>
              <a:rPr lang="en-US" i="1" baseline="-25000" dirty="0"/>
              <a:t> </a:t>
            </a:r>
            <a:r>
              <a:rPr lang="en-US" i="1" dirty="0"/>
              <a:t>+f</a:t>
            </a:r>
            <a:r>
              <a:rPr lang="en-US" i="1" baseline="-250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9221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BEB12C-1E6B-9342-9BFC-2EE6A5314396}"/>
              </a:ext>
            </a:extLst>
          </p:cNvPr>
          <p:cNvCxnSpPr>
            <a:cxnSpLocks/>
          </p:cNvCxnSpPr>
          <p:nvPr/>
        </p:nvCxnSpPr>
        <p:spPr>
          <a:xfrm>
            <a:off x="3607799" y="293325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36F2B6-CBB3-2848-A0B3-A79B02D89C93}"/>
              </a:ext>
            </a:extLst>
          </p:cNvPr>
          <p:cNvCxnSpPr>
            <a:cxnSpLocks/>
          </p:cNvCxnSpPr>
          <p:nvPr/>
        </p:nvCxnSpPr>
        <p:spPr>
          <a:xfrm rot="16200000">
            <a:off x="4204024" y="3512997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7B8455C-6B4F-374C-9A69-EFB98489C27C}"/>
              </a:ext>
            </a:extLst>
          </p:cNvPr>
          <p:cNvSpPr/>
          <p:nvPr/>
        </p:nvSpPr>
        <p:spPr>
          <a:xfrm>
            <a:off x="4318324" y="2704659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A0E399-5637-9F42-BCC8-3AD26928CE58}"/>
              </a:ext>
            </a:extLst>
          </p:cNvPr>
          <p:cNvCxnSpPr>
            <a:cxnSpLocks/>
          </p:cNvCxnSpPr>
          <p:nvPr/>
        </p:nvCxnSpPr>
        <p:spPr>
          <a:xfrm rot="2700000">
            <a:off x="4364044" y="2933258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FD5659-7A6F-3C4A-B37C-792D179866E7}"/>
              </a:ext>
            </a:extLst>
          </p:cNvPr>
          <p:cNvCxnSpPr>
            <a:cxnSpLocks/>
          </p:cNvCxnSpPr>
          <p:nvPr/>
        </p:nvCxnSpPr>
        <p:spPr>
          <a:xfrm rot="8100000">
            <a:off x="4364043" y="2933259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5474CD-50B2-5942-A816-0363A81E34FE}"/>
              </a:ext>
            </a:extLst>
          </p:cNvPr>
          <p:cNvCxnSpPr>
            <a:cxnSpLocks/>
          </p:cNvCxnSpPr>
          <p:nvPr/>
        </p:nvCxnSpPr>
        <p:spPr>
          <a:xfrm>
            <a:off x="4775524" y="293325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02B6433-F493-234D-8C6C-DE91E0F6FFFA}"/>
              </a:ext>
            </a:extLst>
          </p:cNvPr>
          <p:cNvSpPr/>
          <p:nvPr/>
        </p:nvSpPr>
        <p:spPr>
          <a:xfrm>
            <a:off x="5461324" y="2111659"/>
            <a:ext cx="2438870" cy="15157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ECBACBA-2991-6E47-815C-B1D45C514695}"/>
              </a:ext>
            </a:extLst>
          </p:cNvPr>
          <p:cNvCxnSpPr>
            <a:cxnSpLocks/>
          </p:cNvCxnSpPr>
          <p:nvPr/>
        </p:nvCxnSpPr>
        <p:spPr>
          <a:xfrm>
            <a:off x="5653903" y="3033383"/>
            <a:ext cx="2059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379403E-1E64-4F42-91FD-1A5343BA0ABA}"/>
              </a:ext>
            </a:extLst>
          </p:cNvPr>
          <p:cNvCxnSpPr>
            <a:cxnSpLocks/>
          </p:cNvCxnSpPr>
          <p:nvPr/>
        </p:nvCxnSpPr>
        <p:spPr>
          <a:xfrm>
            <a:off x="6324170" y="3033383"/>
            <a:ext cx="71755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92C210D-EB87-8E4C-AD36-08A6134C12E2}"/>
              </a:ext>
            </a:extLst>
          </p:cNvPr>
          <p:cNvCxnSpPr>
            <a:cxnSpLocks/>
          </p:cNvCxnSpPr>
          <p:nvPr/>
        </p:nvCxnSpPr>
        <p:spPr>
          <a:xfrm flipV="1">
            <a:off x="6687429" y="2965028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DF44717-F2D2-5C42-96E7-D609D2212401}"/>
              </a:ext>
            </a:extLst>
          </p:cNvPr>
          <p:cNvSpPr txBox="1"/>
          <p:nvPr/>
        </p:nvSpPr>
        <p:spPr>
          <a:xfrm>
            <a:off x="6807859" y="308421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+B</a:t>
            </a:r>
            <a:endParaRPr lang="en-US" i="1" baseline="-25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59F5907-EA90-0C41-9C00-E6A244503C64}"/>
              </a:ext>
            </a:extLst>
          </p:cNvPr>
          <p:cNvSpPr txBox="1"/>
          <p:nvPr/>
        </p:nvSpPr>
        <p:spPr>
          <a:xfrm>
            <a:off x="6113257" y="308879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-B</a:t>
            </a:r>
            <a:endParaRPr lang="en-US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4A44B2-E4CA-C646-90E7-4BD492BA1D0A}"/>
                  </a:ext>
                </a:extLst>
              </p:cNvPr>
              <p:cNvSpPr txBox="1"/>
              <p:nvPr/>
            </p:nvSpPr>
            <p:spPr>
              <a:xfrm>
                <a:off x="3423859" y="3983458"/>
                <a:ext cx="2246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4A44B2-E4CA-C646-90E7-4BD492BA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59" y="3983458"/>
                <a:ext cx="224612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C967A08-C5A8-9346-85FC-9DBFCBCC6C38}"/>
              </a:ext>
            </a:extLst>
          </p:cNvPr>
          <p:cNvCxnSpPr>
            <a:cxnSpLocks/>
          </p:cNvCxnSpPr>
          <p:nvPr/>
        </p:nvCxnSpPr>
        <p:spPr>
          <a:xfrm>
            <a:off x="6303373" y="2684874"/>
            <a:ext cx="0" cy="35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9DE1726-7A0E-7F44-818C-05CD480CAF42}"/>
              </a:ext>
            </a:extLst>
          </p:cNvPr>
          <p:cNvCxnSpPr>
            <a:cxnSpLocks/>
          </p:cNvCxnSpPr>
          <p:nvPr/>
        </p:nvCxnSpPr>
        <p:spPr>
          <a:xfrm>
            <a:off x="6302867" y="2684874"/>
            <a:ext cx="71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D85B005-A3D1-5B4B-B63C-5BE9870A2133}"/>
              </a:ext>
            </a:extLst>
          </p:cNvPr>
          <p:cNvCxnSpPr>
            <a:cxnSpLocks/>
          </p:cNvCxnSpPr>
          <p:nvPr/>
        </p:nvCxnSpPr>
        <p:spPr>
          <a:xfrm>
            <a:off x="7020417" y="2696647"/>
            <a:ext cx="0" cy="35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39A489-FB8B-144B-AD6A-9C10A6D058F8}"/>
              </a:ext>
            </a:extLst>
          </p:cNvPr>
          <p:cNvSpPr txBox="1"/>
          <p:nvPr/>
        </p:nvSpPr>
        <p:spPr>
          <a:xfrm>
            <a:off x="6113257" y="159600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BPF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B3F792-AC81-BA40-B9E1-8AE70425124F}"/>
              </a:ext>
            </a:extLst>
          </p:cNvPr>
          <p:cNvSpPr txBox="1"/>
          <p:nvPr/>
        </p:nvSpPr>
        <p:spPr>
          <a:xfrm>
            <a:off x="7658337" y="284871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B2C7AF2-9486-714B-A0A9-9B34EF793312}"/>
              </a:ext>
            </a:extLst>
          </p:cNvPr>
          <p:cNvSpPr txBox="1"/>
          <p:nvPr/>
        </p:nvSpPr>
        <p:spPr>
          <a:xfrm>
            <a:off x="5927768" y="24976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</a:t>
            </a:r>
            <a:endParaRPr lang="en-US" i="1" baseline="-25000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1AB25BE-61D0-AF40-AC69-691D44D6D539}"/>
              </a:ext>
            </a:extLst>
          </p:cNvPr>
          <p:cNvCxnSpPr>
            <a:cxnSpLocks/>
          </p:cNvCxnSpPr>
          <p:nvPr/>
        </p:nvCxnSpPr>
        <p:spPr>
          <a:xfrm>
            <a:off x="7913535" y="290959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716651-EA05-3A41-BF47-A86CF570AB08}"/>
                  </a:ext>
                </a:extLst>
              </p:cNvPr>
              <p:cNvSpPr txBox="1"/>
              <p:nvPr/>
            </p:nvSpPr>
            <p:spPr>
              <a:xfrm>
                <a:off x="6477948" y="3129362"/>
                <a:ext cx="418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716651-EA05-3A41-BF47-A86CF570A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948" y="3129362"/>
                <a:ext cx="41896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3D7B41-7116-1349-9411-1647D866AB14}"/>
                  </a:ext>
                </a:extLst>
              </p:cNvPr>
              <p:cNvSpPr txBox="1"/>
              <p:nvPr/>
            </p:nvSpPr>
            <p:spPr>
              <a:xfrm>
                <a:off x="2902460" y="2704659"/>
                <a:ext cx="701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3D7B41-7116-1349-9411-1647D866A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460" y="2704659"/>
                <a:ext cx="701731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CFBEBB9-1ACC-6E46-B0D1-70FC0756AF6F}"/>
                  </a:ext>
                </a:extLst>
              </p:cNvPr>
              <p:cNvSpPr txBox="1"/>
              <p:nvPr/>
            </p:nvSpPr>
            <p:spPr>
              <a:xfrm>
                <a:off x="8622126" y="2696647"/>
                <a:ext cx="722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CFBEBB9-1ACC-6E46-B0D1-70FC0756A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126" y="2696647"/>
                <a:ext cx="72244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63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BEB12C-1E6B-9342-9BFC-2EE6A5314396}"/>
              </a:ext>
            </a:extLst>
          </p:cNvPr>
          <p:cNvCxnSpPr>
            <a:cxnSpLocks/>
          </p:cNvCxnSpPr>
          <p:nvPr/>
        </p:nvCxnSpPr>
        <p:spPr>
          <a:xfrm>
            <a:off x="3607799" y="293325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36F2B6-CBB3-2848-A0B3-A79B02D89C93}"/>
              </a:ext>
            </a:extLst>
          </p:cNvPr>
          <p:cNvCxnSpPr>
            <a:cxnSpLocks/>
          </p:cNvCxnSpPr>
          <p:nvPr/>
        </p:nvCxnSpPr>
        <p:spPr>
          <a:xfrm rot="16200000">
            <a:off x="4204024" y="3512997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7B8455C-6B4F-374C-9A69-EFB98489C27C}"/>
              </a:ext>
            </a:extLst>
          </p:cNvPr>
          <p:cNvSpPr/>
          <p:nvPr/>
        </p:nvSpPr>
        <p:spPr>
          <a:xfrm>
            <a:off x="4318324" y="2704659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A0E399-5637-9F42-BCC8-3AD26928CE58}"/>
              </a:ext>
            </a:extLst>
          </p:cNvPr>
          <p:cNvCxnSpPr>
            <a:cxnSpLocks/>
          </p:cNvCxnSpPr>
          <p:nvPr/>
        </p:nvCxnSpPr>
        <p:spPr>
          <a:xfrm rot="2700000">
            <a:off x="4364044" y="2933258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FD5659-7A6F-3C4A-B37C-792D179866E7}"/>
              </a:ext>
            </a:extLst>
          </p:cNvPr>
          <p:cNvCxnSpPr>
            <a:cxnSpLocks/>
          </p:cNvCxnSpPr>
          <p:nvPr/>
        </p:nvCxnSpPr>
        <p:spPr>
          <a:xfrm rot="8100000">
            <a:off x="4364043" y="2933259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5474CD-50B2-5942-A816-0363A81E34FE}"/>
              </a:ext>
            </a:extLst>
          </p:cNvPr>
          <p:cNvCxnSpPr>
            <a:cxnSpLocks/>
          </p:cNvCxnSpPr>
          <p:nvPr/>
        </p:nvCxnSpPr>
        <p:spPr>
          <a:xfrm>
            <a:off x="4775524" y="293325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02B6433-F493-234D-8C6C-DE91E0F6FFFA}"/>
              </a:ext>
            </a:extLst>
          </p:cNvPr>
          <p:cNvSpPr/>
          <p:nvPr/>
        </p:nvSpPr>
        <p:spPr>
          <a:xfrm>
            <a:off x="5461324" y="2111659"/>
            <a:ext cx="2438870" cy="15157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ECBACBA-2991-6E47-815C-B1D45C514695}"/>
              </a:ext>
            </a:extLst>
          </p:cNvPr>
          <p:cNvCxnSpPr>
            <a:cxnSpLocks/>
          </p:cNvCxnSpPr>
          <p:nvPr/>
        </p:nvCxnSpPr>
        <p:spPr>
          <a:xfrm>
            <a:off x="5653903" y="3033383"/>
            <a:ext cx="2059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379403E-1E64-4F42-91FD-1A5343BA0ABA}"/>
              </a:ext>
            </a:extLst>
          </p:cNvPr>
          <p:cNvCxnSpPr>
            <a:cxnSpLocks/>
          </p:cNvCxnSpPr>
          <p:nvPr/>
        </p:nvCxnSpPr>
        <p:spPr>
          <a:xfrm>
            <a:off x="6324170" y="3033383"/>
            <a:ext cx="71755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92C210D-EB87-8E4C-AD36-08A6134C12E2}"/>
              </a:ext>
            </a:extLst>
          </p:cNvPr>
          <p:cNvCxnSpPr>
            <a:cxnSpLocks/>
          </p:cNvCxnSpPr>
          <p:nvPr/>
        </p:nvCxnSpPr>
        <p:spPr>
          <a:xfrm flipV="1">
            <a:off x="6687429" y="2965028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DF44717-F2D2-5C42-96E7-D609D2212401}"/>
              </a:ext>
            </a:extLst>
          </p:cNvPr>
          <p:cNvSpPr txBox="1"/>
          <p:nvPr/>
        </p:nvSpPr>
        <p:spPr>
          <a:xfrm>
            <a:off x="6807859" y="308421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+B</a:t>
            </a:r>
            <a:endParaRPr lang="en-US" i="1" baseline="-25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59F5907-EA90-0C41-9C00-E6A244503C64}"/>
              </a:ext>
            </a:extLst>
          </p:cNvPr>
          <p:cNvSpPr txBox="1"/>
          <p:nvPr/>
        </p:nvSpPr>
        <p:spPr>
          <a:xfrm>
            <a:off x="6113257" y="308879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-B</a:t>
            </a:r>
            <a:endParaRPr lang="en-US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4A44B2-E4CA-C646-90E7-4BD492BA1D0A}"/>
                  </a:ext>
                </a:extLst>
              </p:cNvPr>
              <p:cNvSpPr txBox="1"/>
              <p:nvPr/>
            </p:nvSpPr>
            <p:spPr>
              <a:xfrm>
                <a:off x="3423859" y="3983458"/>
                <a:ext cx="2246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4A44B2-E4CA-C646-90E7-4BD492BA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59" y="3983458"/>
                <a:ext cx="224612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C967A08-C5A8-9346-85FC-9DBFCBCC6C38}"/>
              </a:ext>
            </a:extLst>
          </p:cNvPr>
          <p:cNvCxnSpPr>
            <a:cxnSpLocks/>
          </p:cNvCxnSpPr>
          <p:nvPr/>
        </p:nvCxnSpPr>
        <p:spPr>
          <a:xfrm>
            <a:off x="6303373" y="2684874"/>
            <a:ext cx="0" cy="35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9DE1726-7A0E-7F44-818C-05CD480CAF42}"/>
              </a:ext>
            </a:extLst>
          </p:cNvPr>
          <p:cNvCxnSpPr>
            <a:cxnSpLocks/>
          </p:cNvCxnSpPr>
          <p:nvPr/>
        </p:nvCxnSpPr>
        <p:spPr>
          <a:xfrm>
            <a:off x="6302867" y="2684874"/>
            <a:ext cx="71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D85B005-A3D1-5B4B-B63C-5BE9870A2133}"/>
              </a:ext>
            </a:extLst>
          </p:cNvPr>
          <p:cNvCxnSpPr>
            <a:cxnSpLocks/>
          </p:cNvCxnSpPr>
          <p:nvPr/>
        </p:nvCxnSpPr>
        <p:spPr>
          <a:xfrm>
            <a:off x="7020417" y="2696647"/>
            <a:ext cx="0" cy="35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39A489-FB8B-144B-AD6A-9C10A6D058F8}"/>
              </a:ext>
            </a:extLst>
          </p:cNvPr>
          <p:cNvSpPr txBox="1"/>
          <p:nvPr/>
        </p:nvSpPr>
        <p:spPr>
          <a:xfrm>
            <a:off x="6113257" y="159600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BPF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B3F792-AC81-BA40-B9E1-8AE70425124F}"/>
              </a:ext>
            </a:extLst>
          </p:cNvPr>
          <p:cNvSpPr txBox="1"/>
          <p:nvPr/>
        </p:nvSpPr>
        <p:spPr>
          <a:xfrm>
            <a:off x="7658337" y="284871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B2C7AF2-9486-714B-A0A9-9B34EF793312}"/>
              </a:ext>
            </a:extLst>
          </p:cNvPr>
          <p:cNvSpPr txBox="1"/>
          <p:nvPr/>
        </p:nvSpPr>
        <p:spPr>
          <a:xfrm>
            <a:off x="5939343" y="24976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</a:t>
            </a:r>
            <a:endParaRPr lang="en-US" i="1" baseline="-25000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1AB25BE-61D0-AF40-AC69-691D44D6D539}"/>
              </a:ext>
            </a:extLst>
          </p:cNvPr>
          <p:cNvCxnSpPr>
            <a:cxnSpLocks/>
          </p:cNvCxnSpPr>
          <p:nvPr/>
        </p:nvCxnSpPr>
        <p:spPr>
          <a:xfrm>
            <a:off x="7913535" y="290959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716651-EA05-3A41-BF47-A86CF570AB08}"/>
                  </a:ext>
                </a:extLst>
              </p:cNvPr>
              <p:cNvSpPr txBox="1"/>
              <p:nvPr/>
            </p:nvSpPr>
            <p:spPr>
              <a:xfrm>
                <a:off x="6477948" y="3129362"/>
                <a:ext cx="418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716651-EA05-3A41-BF47-A86CF570A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948" y="3129362"/>
                <a:ext cx="41896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3D7B41-7116-1349-9411-1647D866AB14}"/>
                  </a:ext>
                </a:extLst>
              </p:cNvPr>
              <p:cNvSpPr txBox="1"/>
              <p:nvPr/>
            </p:nvSpPr>
            <p:spPr>
              <a:xfrm>
                <a:off x="2902460" y="2704659"/>
                <a:ext cx="701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3D7B41-7116-1349-9411-1647D866A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460" y="2704659"/>
                <a:ext cx="701731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CFBEBB9-1ACC-6E46-B0D1-70FC0756AF6F}"/>
                  </a:ext>
                </a:extLst>
              </p:cNvPr>
              <p:cNvSpPr txBox="1"/>
              <p:nvPr/>
            </p:nvSpPr>
            <p:spPr>
              <a:xfrm>
                <a:off x="8622126" y="2696647"/>
                <a:ext cx="722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CFBEBB9-1ACC-6E46-B0D1-70FC0756A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126" y="2696647"/>
                <a:ext cx="72244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61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BEB12C-1E6B-9342-9BFC-2EE6A5314396}"/>
              </a:ext>
            </a:extLst>
          </p:cNvPr>
          <p:cNvCxnSpPr>
            <a:cxnSpLocks/>
          </p:cNvCxnSpPr>
          <p:nvPr/>
        </p:nvCxnSpPr>
        <p:spPr>
          <a:xfrm>
            <a:off x="3607799" y="293325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36F2B6-CBB3-2848-A0B3-A79B02D89C93}"/>
              </a:ext>
            </a:extLst>
          </p:cNvPr>
          <p:cNvCxnSpPr>
            <a:cxnSpLocks/>
          </p:cNvCxnSpPr>
          <p:nvPr/>
        </p:nvCxnSpPr>
        <p:spPr>
          <a:xfrm rot="16200000">
            <a:off x="4204024" y="3512997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7B8455C-6B4F-374C-9A69-EFB98489C27C}"/>
              </a:ext>
            </a:extLst>
          </p:cNvPr>
          <p:cNvSpPr/>
          <p:nvPr/>
        </p:nvSpPr>
        <p:spPr>
          <a:xfrm>
            <a:off x="4318324" y="2704659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A0E399-5637-9F42-BCC8-3AD26928CE58}"/>
              </a:ext>
            </a:extLst>
          </p:cNvPr>
          <p:cNvCxnSpPr>
            <a:cxnSpLocks/>
          </p:cNvCxnSpPr>
          <p:nvPr/>
        </p:nvCxnSpPr>
        <p:spPr>
          <a:xfrm rot="2700000">
            <a:off x="4364044" y="2933258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FD5659-7A6F-3C4A-B37C-792D179866E7}"/>
              </a:ext>
            </a:extLst>
          </p:cNvPr>
          <p:cNvCxnSpPr>
            <a:cxnSpLocks/>
          </p:cNvCxnSpPr>
          <p:nvPr/>
        </p:nvCxnSpPr>
        <p:spPr>
          <a:xfrm rot="8100000">
            <a:off x="4364043" y="2933259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5474CD-50B2-5942-A816-0363A81E34FE}"/>
              </a:ext>
            </a:extLst>
          </p:cNvPr>
          <p:cNvCxnSpPr>
            <a:cxnSpLocks/>
          </p:cNvCxnSpPr>
          <p:nvPr/>
        </p:nvCxnSpPr>
        <p:spPr>
          <a:xfrm>
            <a:off x="4775524" y="293325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02B6433-F493-234D-8C6C-DE91E0F6FFFA}"/>
              </a:ext>
            </a:extLst>
          </p:cNvPr>
          <p:cNvSpPr/>
          <p:nvPr/>
        </p:nvSpPr>
        <p:spPr>
          <a:xfrm>
            <a:off x="5461324" y="2111659"/>
            <a:ext cx="2438870" cy="15157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ECBACBA-2991-6E47-815C-B1D45C514695}"/>
              </a:ext>
            </a:extLst>
          </p:cNvPr>
          <p:cNvCxnSpPr>
            <a:cxnSpLocks/>
          </p:cNvCxnSpPr>
          <p:nvPr/>
        </p:nvCxnSpPr>
        <p:spPr>
          <a:xfrm>
            <a:off x="5653903" y="3033383"/>
            <a:ext cx="2059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379403E-1E64-4F42-91FD-1A5343BA0ABA}"/>
              </a:ext>
            </a:extLst>
          </p:cNvPr>
          <p:cNvCxnSpPr>
            <a:cxnSpLocks/>
          </p:cNvCxnSpPr>
          <p:nvPr/>
        </p:nvCxnSpPr>
        <p:spPr>
          <a:xfrm>
            <a:off x="6324170" y="3033383"/>
            <a:ext cx="71755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92C210D-EB87-8E4C-AD36-08A6134C12E2}"/>
              </a:ext>
            </a:extLst>
          </p:cNvPr>
          <p:cNvCxnSpPr>
            <a:cxnSpLocks/>
          </p:cNvCxnSpPr>
          <p:nvPr/>
        </p:nvCxnSpPr>
        <p:spPr>
          <a:xfrm flipV="1">
            <a:off x="6687429" y="2965028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DF44717-F2D2-5C42-96E7-D609D2212401}"/>
              </a:ext>
            </a:extLst>
          </p:cNvPr>
          <p:cNvSpPr txBox="1"/>
          <p:nvPr/>
        </p:nvSpPr>
        <p:spPr>
          <a:xfrm>
            <a:off x="6807859" y="308421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+B</a:t>
            </a:r>
            <a:endParaRPr lang="en-US" i="1" baseline="-25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59F5907-EA90-0C41-9C00-E6A244503C64}"/>
              </a:ext>
            </a:extLst>
          </p:cNvPr>
          <p:cNvSpPr txBox="1"/>
          <p:nvPr/>
        </p:nvSpPr>
        <p:spPr>
          <a:xfrm>
            <a:off x="6113257" y="308879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-B</a:t>
            </a:r>
            <a:endParaRPr lang="en-US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4A44B2-E4CA-C646-90E7-4BD492BA1D0A}"/>
                  </a:ext>
                </a:extLst>
              </p:cNvPr>
              <p:cNvSpPr txBox="1"/>
              <p:nvPr/>
            </p:nvSpPr>
            <p:spPr>
              <a:xfrm>
                <a:off x="3423859" y="3983458"/>
                <a:ext cx="2246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4A44B2-E4CA-C646-90E7-4BD492BA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59" y="3983458"/>
                <a:ext cx="224612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C967A08-C5A8-9346-85FC-9DBFCBCC6C38}"/>
              </a:ext>
            </a:extLst>
          </p:cNvPr>
          <p:cNvCxnSpPr>
            <a:cxnSpLocks/>
          </p:cNvCxnSpPr>
          <p:nvPr/>
        </p:nvCxnSpPr>
        <p:spPr>
          <a:xfrm>
            <a:off x="6303373" y="2684874"/>
            <a:ext cx="0" cy="35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9DE1726-7A0E-7F44-818C-05CD480CAF42}"/>
              </a:ext>
            </a:extLst>
          </p:cNvPr>
          <p:cNvCxnSpPr>
            <a:cxnSpLocks/>
          </p:cNvCxnSpPr>
          <p:nvPr/>
        </p:nvCxnSpPr>
        <p:spPr>
          <a:xfrm>
            <a:off x="6302867" y="2684874"/>
            <a:ext cx="71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D85B005-A3D1-5B4B-B63C-5BE9870A2133}"/>
              </a:ext>
            </a:extLst>
          </p:cNvPr>
          <p:cNvCxnSpPr>
            <a:cxnSpLocks/>
          </p:cNvCxnSpPr>
          <p:nvPr/>
        </p:nvCxnSpPr>
        <p:spPr>
          <a:xfrm>
            <a:off x="7020417" y="2696647"/>
            <a:ext cx="0" cy="35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39A489-FB8B-144B-AD6A-9C10A6D058F8}"/>
              </a:ext>
            </a:extLst>
          </p:cNvPr>
          <p:cNvSpPr txBox="1"/>
          <p:nvPr/>
        </p:nvSpPr>
        <p:spPr>
          <a:xfrm>
            <a:off x="6113257" y="159600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BPF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B3F792-AC81-BA40-B9E1-8AE70425124F}"/>
              </a:ext>
            </a:extLst>
          </p:cNvPr>
          <p:cNvSpPr txBox="1"/>
          <p:nvPr/>
        </p:nvSpPr>
        <p:spPr>
          <a:xfrm>
            <a:off x="7658337" y="284871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B2C7AF2-9486-714B-A0A9-9B34EF793312}"/>
              </a:ext>
            </a:extLst>
          </p:cNvPr>
          <p:cNvSpPr txBox="1"/>
          <p:nvPr/>
        </p:nvSpPr>
        <p:spPr>
          <a:xfrm>
            <a:off x="5939343" y="24976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</a:t>
            </a:r>
            <a:endParaRPr lang="en-US" i="1" baseline="-25000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1AB25BE-61D0-AF40-AC69-691D44D6D539}"/>
              </a:ext>
            </a:extLst>
          </p:cNvPr>
          <p:cNvCxnSpPr>
            <a:cxnSpLocks/>
          </p:cNvCxnSpPr>
          <p:nvPr/>
        </p:nvCxnSpPr>
        <p:spPr>
          <a:xfrm>
            <a:off x="7913535" y="290959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716651-EA05-3A41-BF47-A86CF570AB08}"/>
                  </a:ext>
                </a:extLst>
              </p:cNvPr>
              <p:cNvSpPr txBox="1"/>
              <p:nvPr/>
            </p:nvSpPr>
            <p:spPr>
              <a:xfrm>
                <a:off x="6477948" y="3129362"/>
                <a:ext cx="402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716651-EA05-3A41-BF47-A86CF570A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948" y="3129362"/>
                <a:ext cx="40280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3D7B41-7116-1349-9411-1647D866AB14}"/>
                  </a:ext>
                </a:extLst>
              </p:cNvPr>
              <p:cNvSpPr txBox="1"/>
              <p:nvPr/>
            </p:nvSpPr>
            <p:spPr>
              <a:xfrm>
                <a:off x="2902460" y="2704659"/>
                <a:ext cx="722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3D7B41-7116-1349-9411-1647D866A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460" y="2704659"/>
                <a:ext cx="72244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CFBEBB9-1ACC-6E46-B0D1-70FC0756AF6F}"/>
                  </a:ext>
                </a:extLst>
              </p:cNvPr>
              <p:cNvSpPr txBox="1"/>
              <p:nvPr/>
            </p:nvSpPr>
            <p:spPr>
              <a:xfrm>
                <a:off x="8622126" y="2696647"/>
                <a:ext cx="722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CFBEBB9-1ACC-6E46-B0D1-70FC0756A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126" y="2696647"/>
                <a:ext cx="72244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82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2845</TotalTime>
  <Words>182</Words>
  <Application>Microsoft Macintosh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 Nicholas Laneman</cp:lastModifiedBy>
  <cp:revision>258</cp:revision>
  <dcterms:created xsi:type="dcterms:W3CDTF">2020-01-19T03:27:50Z</dcterms:created>
  <dcterms:modified xsi:type="dcterms:W3CDTF">2020-02-14T19:51:44Z</dcterms:modified>
</cp:coreProperties>
</file>