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4"/>
    <p:restoredTop sz="94712"/>
  </p:normalViewPr>
  <p:slideViewPr>
    <p:cSldViewPr snapToGrid="0" snapToObjects="1">
      <p:cViewPr varScale="1">
        <p:scale>
          <a:sx n="53" d="100"/>
          <a:sy n="53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607799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204024" y="35129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318324" y="27046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364044" y="29332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364043" y="29332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775524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461324" y="2111659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653903" y="3033383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324170" y="303338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687429" y="2965028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983458"/>
                <a:ext cx="22461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303373" y="268487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302867" y="2684874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7020417" y="2696647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113257" y="1596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658337" y="28487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939343" y="249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913535" y="29095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2902460" y="2704659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60" y="2704659"/>
                <a:ext cx="63908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8622126" y="2696647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26" y="2696647"/>
                <a:ext cx="7033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E5B7A1-00ED-2C40-A988-E8B4197E8B40}"/>
              </a:ext>
            </a:extLst>
          </p:cNvPr>
          <p:cNvCxnSpPr>
            <a:cxnSpLocks/>
          </p:cNvCxnSpPr>
          <p:nvPr/>
        </p:nvCxnSpPr>
        <p:spPr>
          <a:xfrm>
            <a:off x="6308616" y="252582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353C41-C724-924D-A7EA-9FA694C6D497}"/>
              </a:ext>
            </a:extLst>
          </p:cNvPr>
          <p:cNvSpPr txBox="1"/>
          <p:nvPr/>
        </p:nvSpPr>
        <p:spPr>
          <a:xfrm>
            <a:off x="6454031" y="21788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2B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8558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3607799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4204024" y="351299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4318324" y="270465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4364044" y="29332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4364043" y="293325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4775524" y="293325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5461324" y="2111659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5653903" y="3033383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6324170" y="303338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6687429" y="2965028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3682808" y="3983458"/>
                <a:ext cx="172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08" y="3983458"/>
                <a:ext cx="17282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6303373" y="2684874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6302867" y="2684874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7020417" y="2696647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6113257" y="15960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7658337" y="28487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5939343" y="2497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7913535" y="290959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8" y="3129362"/>
                <a:ext cx="40280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2902460" y="2704659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60" y="2704659"/>
                <a:ext cx="63908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8622126" y="2696647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26" y="2696647"/>
                <a:ext cx="7033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0BC0D3-8049-E240-BDF3-F77B812B4E65}"/>
              </a:ext>
            </a:extLst>
          </p:cNvPr>
          <p:cNvCxnSpPr>
            <a:cxnSpLocks/>
          </p:cNvCxnSpPr>
          <p:nvPr/>
        </p:nvCxnSpPr>
        <p:spPr>
          <a:xfrm>
            <a:off x="6285116" y="2525823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855CE9-6953-E840-A67B-D945270C4883}"/>
              </a:ext>
            </a:extLst>
          </p:cNvPr>
          <p:cNvSpPr txBox="1"/>
          <p:nvPr/>
        </p:nvSpPr>
        <p:spPr>
          <a:xfrm>
            <a:off x="6430531" y="217886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2B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60566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96107E-AD99-064E-BF96-AFAE0E699ACF}"/>
              </a:ext>
            </a:extLst>
          </p:cNvPr>
          <p:cNvGrpSpPr/>
          <p:nvPr/>
        </p:nvGrpSpPr>
        <p:grpSpPr>
          <a:xfrm>
            <a:off x="1362289" y="3049203"/>
            <a:ext cx="9467423" cy="369332"/>
            <a:chOff x="1281953" y="3049203"/>
            <a:chExt cx="9467423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A90968-6948-694D-BB14-E9301A8B6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21AA1A-C1C4-A74A-9B68-514F5E4DC645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A5F542D-F669-B748-B75D-13933DEAB521}"/>
              </a:ext>
            </a:extLst>
          </p:cNvPr>
          <p:cNvGrpSpPr/>
          <p:nvPr/>
        </p:nvGrpSpPr>
        <p:grpSpPr>
          <a:xfrm>
            <a:off x="3497183" y="2796456"/>
            <a:ext cx="5197635" cy="854740"/>
            <a:chOff x="3132396" y="2796456"/>
            <a:chExt cx="5197635" cy="854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15DCF6-6865-E941-BD9E-D4073FFA2FE4}"/>
                </a:ext>
              </a:extLst>
            </p:cNvPr>
            <p:cNvGrpSpPr/>
            <p:nvPr/>
          </p:nvGrpSpPr>
          <p:grpSpPr>
            <a:xfrm>
              <a:off x="3132396" y="2796456"/>
              <a:ext cx="401457" cy="834654"/>
              <a:chOff x="4534119" y="2361592"/>
              <a:chExt cx="401457" cy="83465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9CCC01E-4452-FB44-8112-67434CF070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13A597-9E2B-8147-AF1A-09C687B673C0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401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-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o</a:t>
                </a:r>
                <a:endParaRPr lang="en-US" i="1" baseline="-25000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5D95D55-1100-9E43-BCEB-0A5AD10E77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4521B78-62CF-A545-B1A0-443792593D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694DF66-8094-A64B-A923-E59539449FA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0564978-C5ED-D744-9BA3-69DB3076F5D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E8F322-6C43-CD42-A357-A98E6BECEB20}"/>
                </a:ext>
              </a:extLst>
            </p:cNvPr>
            <p:cNvGrpSpPr/>
            <p:nvPr/>
          </p:nvGrpSpPr>
          <p:grpSpPr>
            <a:xfrm>
              <a:off x="7883690" y="2816542"/>
              <a:ext cx="446341" cy="834654"/>
              <a:chOff x="4534119" y="2361592"/>
              <a:chExt cx="446341" cy="83465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ABF863C-1806-4A4F-9D4A-8297FBA81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B6799B0-AACA-7341-AFBF-A29EE20CD4DD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446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+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o</a:t>
                </a:r>
                <a:endParaRPr lang="en-US" i="1" baseline="-25000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6A2703-FDD5-974D-83A9-709DA4C11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202869-B8D2-0D43-96E0-D11723983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8F4515-51B5-3444-91C2-8445E624487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35BEE0C-09DB-4047-8BB6-7E026B329A7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C2AAAA-6BB6-7248-8161-71B5F6E0CF17}"/>
              </a:ext>
            </a:extLst>
          </p:cNvPr>
          <p:cNvGrpSpPr/>
          <p:nvPr/>
        </p:nvGrpSpPr>
        <p:grpSpPr>
          <a:xfrm>
            <a:off x="1362289" y="2004708"/>
            <a:ext cx="9467423" cy="369332"/>
            <a:chOff x="1281953" y="2004708"/>
            <a:chExt cx="9467423" cy="36933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293CFB-8AE3-4248-8EDA-484F73E2FBD8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2189374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F02AAF-3C02-ED40-BFFD-9C7F7329B91D}"/>
                </a:ext>
              </a:extLst>
            </p:cNvPr>
            <p:cNvSpPr txBox="1"/>
            <p:nvPr/>
          </p:nvSpPr>
          <p:spPr>
            <a:xfrm>
              <a:off x="10494178" y="2004708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2433F-4EC4-BC48-BAC6-49B9D841F8E6}"/>
              </a:ext>
            </a:extLst>
          </p:cNvPr>
          <p:cNvGrpSpPr/>
          <p:nvPr/>
        </p:nvGrpSpPr>
        <p:grpSpPr>
          <a:xfrm>
            <a:off x="3050954" y="1751961"/>
            <a:ext cx="325730" cy="834654"/>
            <a:chOff x="3050954" y="1751961"/>
            <a:chExt cx="325730" cy="83465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8D7351-5629-2548-8BA8-970AA4564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1891" y="2112487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4547DD-0A21-A245-80BA-F7A09580CC40}"/>
                </a:ext>
              </a:extLst>
            </p:cNvPr>
            <p:cNvSpPr txBox="1"/>
            <p:nvPr/>
          </p:nvSpPr>
          <p:spPr>
            <a:xfrm>
              <a:off x="3050954" y="221728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-f</a:t>
              </a:r>
              <a:endParaRPr lang="en-US" i="1" baseline="-250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9917FE7-2E6E-B649-BBC9-AA291E369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370" y="1796115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009ABBC-5AC0-E04D-93F1-F77DAFF01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822" y="1796115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8A1C7F-8072-8740-A4F6-74F6C376A3C2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171017" y="1751962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46A44-DE5E-F746-82F5-D506135A8125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255505" y="1751961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7405895-BA80-0247-B970-4E5162EF2F8B}"/>
              </a:ext>
            </a:extLst>
          </p:cNvPr>
          <p:cNvGrpSpPr/>
          <p:nvPr/>
        </p:nvGrpSpPr>
        <p:grpSpPr>
          <a:xfrm>
            <a:off x="8770432" y="1772047"/>
            <a:ext cx="370614" cy="834654"/>
            <a:chOff x="4534119" y="2361592"/>
            <a:chExt cx="370614" cy="83465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0062C11-E916-7141-9879-354A971E6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056" y="2722118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66BC96-142D-8540-B113-C80A1282F7E6}"/>
                </a:ext>
              </a:extLst>
            </p:cNvPr>
            <p:cNvSpPr txBox="1"/>
            <p:nvPr/>
          </p:nvSpPr>
          <p:spPr>
            <a:xfrm>
              <a:off x="4534119" y="282691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+f</a:t>
              </a:r>
              <a:endParaRPr lang="en-US" i="1" baseline="-2500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22B02E-97CA-8946-91F4-9D04F3C9C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535" y="2405746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07E825A-93EA-4E4A-B2C6-7E8D46736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7987" y="2405746"/>
              <a:ext cx="0" cy="39940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B0B94C2-0655-444C-AFB9-79DF4648B20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654182" y="2361593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5C248B-639B-AC4B-9315-BD7C508F5307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4738670" y="2361592"/>
              <a:ext cx="0" cy="13716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E5F1CF-9DB5-6744-9939-4727C16EA0FD}"/>
              </a:ext>
            </a:extLst>
          </p:cNvPr>
          <p:cNvGrpSpPr/>
          <p:nvPr/>
        </p:nvGrpSpPr>
        <p:grpSpPr>
          <a:xfrm>
            <a:off x="1362289" y="4119575"/>
            <a:ext cx="9467423" cy="369332"/>
            <a:chOff x="1281953" y="2004708"/>
            <a:chExt cx="9467423" cy="369332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77EDDDC-F53B-3D44-9C4D-FF55C6440E7C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2189374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AF2D213-1CD7-754F-9872-08092B569D39}"/>
                </a:ext>
              </a:extLst>
            </p:cNvPr>
            <p:cNvSpPr txBox="1"/>
            <p:nvPr/>
          </p:nvSpPr>
          <p:spPr>
            <a:xfrm>
              <a:off x="10494178" y="2004708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6A757-CE10-E441-9A0B-B9C2A26258F8}"/>
              </a:ext>
            </a:extLst>
          </p:cNvPr>
          <p:cNvGrpSpPr/>
          <p:nvPr/>
        </p:nvGrpSpPr>
        <p:grpSpPr>
          <a:xfrm>
            <a:off x="4180505" y="3866828"/>
            <a:ext cx="3830991" cy="854740"/>
            <a:chOff x="4193949" y="3866828"/>
            <a:chExt cx="3830991" cy="85474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97A0493-921A-704B-94B7-3DCC130DB852}"/>
                </a:ext>
              </a:extLst>
            </p:cNvPr>
            <p:cNvGrpSpPr/>
            <p:nvPr/>
          </p:nvGrpSpPr>
          <p:grpSpPr>
            <a:xfrm>
              <a:off x="4193949" y="3866828"/>
              <a:ext cx="325730" cy="834654"/>
              <a:chOff x="4534119" y="2361592"/>
              <a:chExt cx="325730" cy="834654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A4EB906-440E-FA45-9AB8-648A6B9759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36DC64D-3A5E-2041-870A-3AB44842BDB9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-f</a:t>
                </a:r>
                <a:endParaRPr lang="en-US" i="1" baseline="-25000" dirty="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3B2FEC4-6495-3343-832D-9E9CB0C84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6E6A45F-F9D1-9D44-BDCB-81918A81F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1A5D100-ED74-294E-A897-492A25A6A97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57A3275-7FAD-3D4E-9C8C-48571ACA7D9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63D83B1-6DBB-7741-B623-93C4406D76A1}"/>
                </a:ext>
              </a:extLst>
            </p:cNvPr>
            <p:cNvGrpSpPr/>
            <p:nvPr/>
          </p:nvGrpSpPr>
          <p:grpSpPr>
            <a:xfrm>
              <a:off x="7654326" y="3886914"/>
              <a:ext cx="370614" cy="834654"/>
              <a:chOff x="4534119" y="2361592"/>
              <a:chExt cx="370614" cy="83465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B336B6C-E7B5-A441-A2B0-3E10284A9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1C177C-620F-B94D-A675-CC7F752FD0FB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+f</a:t>
                </a:r>
                <a:endParaRPr lang="en-US" i="1" baseline="-25000" dirty="0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B82DABD-32EF-9D49-918B-ED71D7B20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21DB5F3-1D14-A94A-8339-11E2C3993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493BD3F-FBBE-9147-BCB3-0F11128771E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4C5897D-5551-1644-9D93-D23DB0C1DC8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D8FEE9B-6936-F540-83F2-0CD3D919F422}"/>
              </a:ext>
            </a:extLst>
          </p:cNvPr>
          <p:cNvGrpSpPr/>
          <p:nvPr/>
        </p:nvGrpSpPr>
        <p:grpSpPr>
          <a:xfrm>
            <a:off x="1362288" y="887615"/>
            <a:ext cx="9467423" cy="369332"/>
            <a:chOff x="1281953" y="3049203"/>
            <a:chExt cx="9467423" cy="369332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3E5A25-C9E6-5B43-A3C5-1FC0BC25F7F6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6DC6EAC-C38A-BB44-AEE8-6596D67F83B1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323E1B2-3673-A047-925A-38FC872853D4}"/>
              </a:ext>
            </a:extLst>
          </p:cNvPr>
          <p:cNvCxnSpPr>
            <a:cxnSpLocks/>
          </p:cNvCxnSpPr>
          <p:nvPr/>
        </p:nvCxnSpPr>
        <p:spPr>
          <a:xfrm flipV="1">
            <a:off x="6096000" y="2119744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3313D2-080A-2945-823A-7E1B71F6336B}"/>
              </a:ext>
            </a:extLst>
          </p:cNvPr>
          <p:cNvCxnSpPr>
            <a:cxnSpLocks/>
          </p:cNvCxnSpPr>
          <p:nvPr/>
        </p:nvCxnSpPr>
        <p:spPr>
          <a:xfrm flipV="1">
            <a:off x="6096000" y="316634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1BB5833-6F26-5247-89D4-9F9A5C0D718B}"/>
              </a:ext>
            </a:extLst>
          </p:cNvPr>
          <p:cNvCxnSpPr>
            <a:cxnSpLocks/>
          </p:cNvCxnSpPr>
          <p:nvPr/>
        </p:nvCxnSpPr>
        <p:spPr>
          <a:xfrm flipV="1">
            <a:off x="6096000" y="4227354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4DB6C-38E0-AA42-8701-6D16A8754F7E}"/>
              </a:ext>
            </a:extLst>
          </p:cNvPr>
          <p:cNvGrpSpPr/>
          <p:nvPr/>
        </p:nvGrpSpPr>
        <p:grpSpPr>
          <a:xfrm>
            <a:off x="6228358" y="349922"/>
            <a:ext cx="1251843" cy="848201"/>
            <a:chOff x="6228358" y="349922"/>
            <a:chExt cx="1251843" cy="8482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CC61D86-61AD-0D43-B2BD-04076003E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792" y="692671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C52F029-A158-9A42-90DB-A81D4F8F6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697" y="692672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EE02B98-0BBF-4A44-BACC-0AAD8B176214}"/>
                </a:ext>
              </a:extLst>
            </p:cNvPr>
            <p:cNvSpPr txBox="1"/>
            <p:nvPr/>
          </p:nvSpPr>
          <p:spPr>
            <a:xfrm>
              <a:off x="6824854" y="349922"/>
              <a:ext cx="65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i</a:t>
              </a:r>
              <a:r>
                <a:rPr lang="en-US" i="1" dirty="0" err="1"/>
                <a:t>+B</a:t>
              </a:r>
              <a:endParaRPr lang="en-US" i="1" baseline="-250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8E5D15C-91FF-AF4A-B0DF-49C8585FF610}"/>
                </a:ext>
              </a:extLst>
            </p:cNvPr>
            <p:cNvSpPr txBox="1"/>
            <p:nvPr/>
          </p:nvSpPr>
          <p:spPr>
            <a:xfrm>
              <a:off x="6228358" y="349922"/>
              <a:ext cx="48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i</a:t>
              </a:r>
              <a:r>
                <a:rPr lang="en-US" i="1" dirty="0"/>
                <a:t>-B</a:t>
              </a:r>
              <a:endParaRPr lang="en-US" i="1" baseline="-25000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2841A5-9A64-8647-91ED-9085DCD0A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917" y="105498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5E80B4B-C64F-E34B-8183-47423529C677}"/>
                </a:ext>
              </a:extLst>
            </p:cNvPr>
            <p:cNvSpPr txBox="1"/>
            <p:nvPr/>
          </p:nvSpPr>
          <p:spPr>
            <a:xfrm>
              <a:off x="6631635" y="664688"/>
              <a:ext cx="332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i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2345991-8992-3E4A-B0D9-0CAD7AA6621A}"/>
              </a:ext>
            </a:extLst>
          </p:cNvPr>
          <p:cNvGrpSpPr/>
          <p:nvPr/>
        </p:nvGrpSpPr>
        <p:grpSpPr>
          <a:xfrm>
            <a:off x="1356503" y="5237956"/>
            <a:ext cx="9467423" cy="369332"/>
            <a:chOff x="1281953" y="3049203"/>
            <a:chExt cx="9467423" cy="36933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AD39EDB-F034-BC4A-9C2A-4C360721213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2E633C5-E813-0348-ACF2-3D64A0B7F8E4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FDC453D-D15E-BC46-8EC6-FE37FD7C0CD6}"/>
              </a:ext>
            </a:extLst>
          </p:cNvPr>
          <p:cNvGrpSpPr/>
          <p:nvPr/>
        </p:nvGrpSpPr>
        <p:grpSpPr>
          <a:xfrm>
            <a:off x="6222573" y="5405326"/>
            <a:ext cx="1251843" cy="937486"/>
            <a:chOff x="6228358" y="4223246"/>
            <a:chExt cx="1251843" cy="937486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BF3A24-F517-7646-99B2-ABB0D55C5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792" y="4289202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4960D20-132C-8548-AC2A-EFA72C27F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697" y="4289203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AEB7AD5-C601-4C41-8106-E311D0F9498C}"/>
                </a:ext>
              </a:extLst>
            </p:cNvPr>
            <p:cNvSpPr txBox="1"/>
            <p:nvPr/>
          </p:nvSpPr>
          <p:spPr>
            <a:xfrm>
              <a:off x="6824854" y="4791400"/>
              <a:ext cx="65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i</a:t>
              </a:r>
              <a:r>
                <a:rPr lang="en-US" i="1" dirty="0" err="1"/>
                <a:t>+B</a:t>
              </a:r>
              <a:endParaRPr lang="en-US" i="1" baseline="-250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C7AFB5-D73B-4E4C-9B0E-31F7A42222BE}"/>
                </a:ext>
              </a:extLst>
            </p:cNvPr>
            <p:cNvSpPr txBox="1"/>
            <p:nvPr/>
          </p:nvSpPr>
          <p:spPr>
            <a:xfrm>
              <a:off x="6228358" y="4791400"/>
              <a:ext cx="48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i</a:t>
              </a:r>
              <a:r>
                <a:rPr lang="en-US" i="1" dirty="0"/>
                <a:t>-B</a:t>
              </a:r>
              <a:endParaRPr lang="en-US" i="1" baseline="-25000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95E8C05-CCC0-C44A-A127-C94AB93AA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917" y="4223246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285152-8433-AD48-9E70-D39A56E033A4}"/>
                </a:ext>
              </a:extLst>
            </p:cNvPr>
            <p:cNvSpPr txBox="1"/>
            <p:nvPr/>
          </p:nvSpPr>
          <p:spPr>
            <a:xfrm>
              <a:off x="6631635" y="4365390"/>
              <a:ext cx="332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i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10F3285-A574-2744-9203-A5847BF1ABA8}"/>
              </a:ext>
            </a:extLst>
          </p:cNvPr>
          <p:cNvGrpSpPr/>
          <p:nvPr/>
        </p:nvGrpSpPr>
        <p:grpSpPr>
          <a:xfrm>
            <a:off x="4595495" y="346542"/>
            <a:ext cx="1393799" cy="848201"/>
            <a:chOff x="6086402" y="349922"/>
            <a:chExt cx="1393799" cy="848201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4D9C965-F3A6-1E41-8A00-D62F4C317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792" y="692671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D460534-1143-FF49-A326-013F60BE7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697" y="692672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89DB536-6314-5E40-91A2-415EC1D6EAC8}"/>
                </a:ext>
              </a:extLst>
            </p:cNvPr>
            <p:cNvSpPr txBox="1"/>
            <p:nvPr/>
          </p:nvSpPr>
          <p:spPr>
            <a:xfrm>
              <a:off x="6824854" y="349922"/>
              <a:ext cx="65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i</a:t>
              </a:r>
              <a:r>
                <a:rPr lang="en-US" i="1" dirty="0" err="1"/>
                <a:t>+B</a:t>
              </a:r>
              <a:endParaRPr lang="en-US" i="1" baseline="-250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907A338-523E-BA4A-BF68-E166D36772F8}"/>
                </a:ext>
              </a:extLst>
            </p:cNvPr>
            <p:cNvSpPr txBox="1"/>
            <p:nvPr/>
          </p:nvSpPr>
          <p:spPr>
            <a:xfrm>
              <a:off x="6086402" y="349922"/>
              <a:ext cx="62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i</a:t>
              </a:r>
              <a:r>
                <a:rPr lang="en-US" i="1" dirty="0"/>
                <a:t>-B</a:t>
              </a:r>
              <a:endParaRPr lang="en-US" i="1" baseline="-25000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970A854-8520-0B47-A649-BC83BD736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917" y="1054985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42E244A-85FE-D04A-8173-B4084F354799}"/>
                </a:ext>
              </a:extLst>
            </p:cNvPr>
            <p:cNvSpPr txBox="1"/>
            <p:nvPr/>
          </p:nvSpPr>
          <p:spPr>
            <a:xfrm>
              <a:off x="6582516" y="664688"/>
              <a:ext cx="381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i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E0137C6-4141-CD42-833C-E47308578296}"/>
              </a:ext>
            </a:extLst>
          </p:cNvPr>
          <p:cNvGrpSpPr/>
          <p:nvPr/>
        </p:nvGrpSpPr>
        <p:grpSpPr>
          <a:xfrm>
            <a:off x="4560997" y="5401946"/>
            <a:ext cx="1422512" cy="937486"/>
            <a:chOff x="6057689" y="4223246"/>
            <a:chExt cx="1422512" cy="93748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36F4D7F-1640-9747-B93A-78EC314A5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792" y="4289202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0FE743-2D4C-AB4D-A0AA-DF2274F1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697" y="4289203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CB429FC-CE9F-F540-8537-745829D97D0D}"/>
                </a:ext>
              </a:extLst>
            </p:cNvPr>
            <p:cNvSpPr txBox="1"/>
            <p:nvPr/>
          </p:nvSpPr>
          <p:spPr>
            <a:xfrm>
              <a:off x="6824854" y="4791400"/>
              <a:ext cx="65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i</a:t>
              </a:r>
              <a:r>
                <a:rPr lang="en-US" i="1" dirty="0" err="1"/>
                <a:t>+B</a:t>
              </a:r>
              <a:endParaRPr lang="en-US" i="1" baseline="-250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ADB95DC-F2E9-4B4B-8EE9-EC9A1050B6D1}"/>
                </a:ext>
              </a:extLst>
            </p:cNvPr>
            <p:cNvSpPr txBox="1"/>
            <p:nvPr/>
          </p:nvSpPr>
          <p:spPr>
            <a:xfrm>
              <a:off x="6057689" y="4791400"/>
              <a:ext cx="65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i</a:t>
              </a:r>
              <a:r>
                <a:rPr lang="en-US" i="1" dirty="0"/>
                <a:t>-B</a:t>
              </a:r>
              <a:endParaRPr lang="en-US" i="1" baseline="-25000" dirty="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A22FC75-CD54-D74E-9883-E279461C8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917" y="4223246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A541F75-2E8E-EF4A-9005-26372AC28783}"/>
                </a:ext>
              </a:extLst>
            </p:cNvPr>
            <p:cNvSpPr txBox="1"/>
            <p:nvPr/>
          </p:nvSpPr>
          <p:spPr>
            <a:xfrm>
              <a:off x="6631634" y="4365390"/>
              <a:ext cx="384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i</a:t>
              </a:r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CE45BE2-320F-344E-95A8-C59FF3A97C5E}"/>
              </a:ext>
            </a:extLst>
          </p:cNvPr>
          <p:cNvCxnSpPr>
            <a:cxnSpLocks/>
          </p:cNvCxnSpPr>
          <p:nvPr/>
        </p:nvCxnSpPr>
        <p:spPr>
          <a:xfrm flipV="1">
            <a:off x="6096000" y="1005959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B836F5-B041-E242-BA82-52784C19A349}"/>
              </a:ext>
            </a:extLst>
          </p:cNvPr>
          <p:cNvCxnSpPr>
            <a:cxnSpLocks/>
          </p:cNvCxnSpPr>
          <p:nvPr/>
        </p:nvCxnSpPr>
        <p:spPr>
          <a:xfrm flipV="1">
            <a:off x="6096000" y="533375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C53DDF-C6CE-764A-9A2B-E79A3D99F45B}"/>
              </a:ext>
            </a:extLst>
          </p:cNvPr>
          <p:cNvCxnSpPr>
            <a:cxnSpLocks/>
          </p:cNvCxnSpPr>
          <p:nvPr/>
        </p:nvCxnSpPr>
        <p:spPr>
          <a:xfrm flipH="1" flipV="1">
            <a:off x="5277225" y="1309536"/>
            <a:ext cx="3065699" cy="14476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72F16DD-3823-7F40-A300-70134022E346}"/>
              </a:ext>
            </a:extLst>
          </p:cNvPr>
          <p:cNvCxnSpPr>
            <a:cxnSpLocks/>
          </p:cNvCxnSpPr>
          <p:nvPr/>
        </p:nvCxnSpPr>
        <p:spPr>
          <a:xfrm flipV="1">
            <a:off x="3277153" y="1312916"/>
            <a:ext cx="1939191" cy="37338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53A6D10-1DD0-E449-B082-7F8368DAA46D}"/>
              </a:ext>
            </a:extLst>
          </p:cNvPr>
          <p:cNvCxnSpPr>
            <a:cxnSpLocks/>
          </p:cNvCxnSpPr>
          <p:nvPr/>
        </p:nvCxnSpPr>
        <p:spPr>
          <a:xfrm flipV="1">
            <a:off x="3681051" y="1303745"/>
            <a:ext cx="3026200" cy="142309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A2B8F9B-6EB6-8544-932C-4128D4669818}"/>
              </a:ext>
            </a:extLst>
          </p:cNvPr>
          <p:cNvCxnSpPr>
            <a:cxnSpLocks/>
          </p:cNvCxnSpPr>
          <p:nvPr/>
        </p:nvCxnSpPr>
        <p:spPr>
          <a:xfrm flipH="1" flipV="1">
            <a:off x="6768132" y="1281014"/>
            <a:ext cx="2132265" cy="43887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B17C93-F4E2-6545-9CD2-290B110C681E}"/>
                  </a:ext>
                </a:extLst>
              </p:cNvPr>
              <p:cNvSpPr txBox="1"/>
              <p:nvPr/>
            </p:nvSpPr>
            <p:spPr>
              <a:xfrm>
                <a:off x="1251910" y="1546752"/>
                <a:ext cx="1366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accent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B17C93-F4E2-6545-9CD2-290B110C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10" y="1546752"/>
                <a:ext cx="1366656" cy="369332"/>
              </a:xfrm>
              <a:prstGeom prst="rect">
                <a:avLst/>
              </a:prstGeom>
              <a:blipFill>
                <a:blip r:embed="rId2"/>
                <a:stretch>
                  <a:fillRect l="-370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D871EC8-70A5-6D4C-81DF-16F90068B6D3}"/>
                  </a:ext>
                </a:extLst>
              </p:cNvPr>
              <p:cNvSpPr txBox="1"/>
              <p:nvPr/>
            </p:nvSpPr>
            <p:spPr>
              <a:xfrm>
                <a:off x="1247653" y="3739238"/>
                <a:ext cx="1366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accent2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D871EC8-70A5-6D4C-81DF-16F90068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53" y="3739238"/>
                <a:ext cx="1366656" cy="369332"/>
              </a:xfrm>
              <a:prstGeom prst="rect">
                <a:avLst/>
              </a:prstGeom>
              <a:blipFill>
                <a:blip r:embed="rId3"/>
                <a:stretch>
                  <a:fillRect l="-275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70045B-02B7-5B4D-8BA5-796296499024}"/>
              </a:ext>
            </a:extLst>
          </p:cNvPr>
          <p:cNvCxnSpPr>
            <a:cxnSpLocks/>
          </p:cNvCxnSpPr>
          <p:nvPr/>
        </p:nvCxnSpPr>
        <p:spPr>
          <a:xfrm>
            <a:off x="3839433" y="2985780"/>
            <a:ext cx="1484207" cy="225217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0B52B25-FC6A-7D4F-8D91-5B9FEC61CC33}"/>
              </a:ext>
            </a:extLst>
          </p:cNvPr>
          <p:cNvCxnSpPr>
            <a:cxnSpLocks/>
          </p:cNvCxnSpPr>
          <p:nvPr/>
        </p:nvCxnSpPr>
        <p:spPr>
          <a:xfrm flipH="1">
            <a:off x="5312286" y="4100071"/>
            <a:ext cx="2337388" cy="118414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A5E2849-C46C-1E41-AEA0-BB195169BC40}"/>
              </a:ext>
            </a:extLst>
          </p:cNvPr>
          <p:cNvCxnSpPr>
            <a:cxnSpLocks/>
          </p:cNvCxnSpPr>
          <p:nvPr/>
        </p:nvCxnSpPr>
        <p:spPr>
          <a:xfrm flipH="1">
            <a:off x="6690254" y="3047179"/>
            <a:ext cx="1570846" cy="223703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7ACC71D-5913-7E47-9DD0-0444BA8363A6}"/>
              </a:ext>
            </a:extLst>
          </p:cNvPr>
          <p:cNvCxnSpPr>
            <a:cxnSpLocks/>
          </p:cNvCxnSpPr>
          <p:nvPr/>
        </p:nvCxnSpPr>
        <p:spPr>
          <a:xfrm>
            <a:off x="4545686" y="4050529"/>
            <a:ext cx="2028785" cy="119818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15ABB3-9E8A-0642-BAD7-4455C4ED5AB1}"/>
                  </a:ext>
                </a:extLst>
              </p:cNvPr>
              <p:cNvSpPr txBox="1"/>
              <p:nvPr/>
            </p:nvSpPr>
            <p:spPr>
              <a:xfrm>
                <a:off x="1247653" y="272268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15ABB3-9E8A-0642-BAD7-4455C4ED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53" y="2722681"/>
                <a:ext cx="676788" cy="369332"/>
              </a:xfrm>
              <a:prstGeom prst="rect">
                <a:avLst/>
              </a:prstGeom>
              <a:blipFill>
                <a:blip r:embed="rId4"/>
                <a:stretch>
                  <a:fillRect l="-545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82E092-24DE-444D-AA53-2051A6B172FD}"/>
                  </a:ext>
                </a:extLst>
              </p:cNvPr>
              <p:cNvSpPr txBox="1"/>
              <p:nvPr/>
            </p:nvSpPr>
            <p:spPr>
              <a:xfrm>
                <a:off x="1247653" y="4914883"/>
                <a:ext cx="2089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accent2"/>
                    </a:solidFill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82E092-24DE-444D-AA53-2051A6B1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53" y="4914883"/>
                <a:ext cx="2089483" cy="369332"/>
              </a:xfrm>
              <a:prstGeom prst="rect">
                <a:avLst/>
              </a:prstGeom>
              <a:blipFill>
                <a:blip r:embed="rId5"/>
                <a:stretch>
                  <a:fillRect l="-180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51DFEE-F29C-A24B-AF43-9CCF709B95F8}"/>
                  </a:ext>
                </a:extLst>
              </p:cNvPr>
              <p:cNvSpPr txBox="1"/>
              <p:nvPr/>
            </p:nvSpPr>
            <p:spPr>
              <a:xfrm>
                <a:off x="1285706" y="531208"/>
                <a:ext cx="2089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51DFEE-F29C-A24B-AF43-9CCF709B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6" y="531208"/>
                <a:ext cx="2089483" cy="369332"/>
              </a:xfrm>
              <a:prstGeom prst="rect">
                <a:avLst/>
              </a:prstGeom>
              <a:blipFill>
                <a:blip r:embed="rId6"/>
                <a:stretch>
                  <a:fillRect l="-241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6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96107E-AD99-064E-BF96-AFAE0E699ACF}"/>
              </a:ext>
            </a:extLst>
          </p:cNvPr>
          <p:cNvGrpSpPr/>
          <p:nvPr/>
        </p:nvGrpSpPr>
        <p:grpSpPr>
          <a:xfrm>
            <a:off x="1362289" y="3049203"/>
            <a:ext cx="9467423" cy="369332"/>
            <a:chOff x="1281953" y="3049203"/>
            <a:chExt cx="9467423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A90968-6948-694D-BB14-E9301A8B6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21AA1A-C1C4-A74A-9B68-514F5E4DC645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A5F542D-F669-B748-B75D-13933DEAB521}"/>
              </a:ext>
            </a:extLst>
          </p:cNvPr>
          <p:cNvGrpSpPr/>
          <p:nvPr/>
        </p:nvGrpSpPr>
        <p:grpSpPr>
          <a:xfrm>
            <a:off x="3497183" y="2796456"/>
            <a:ext cx="5197635" cy="854740"/>
            <a:chOff x="3132396" y="2796456"/>
            <a:chExt cx="5197635" cy="854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15DCF6-6865-E941-BD9E-D4073FFA2FE4}"/>
                </a:ext>
              </a:extLst>
            </p:cNvPr>
            <p:cNvGrpSpPr/>
            <p:nvPr/>
          </p:nvGrpSpPr>
          <p:grpSpPr>
            <a:xfrm>
              <a:off x="3132396" y="2796456"/>
              <a:ext cx="401457" cy="834654"/>
              <a:chOff x="4534119" y="2361592"/>
              <a:chExt cx="401457" cy="83465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9CCC01E-4452-FB44-8112-67434CF070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13A597-9E2B-8147-AF1A-09C687B673C0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401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-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o</a:t>
                </a:r>
                <a:endParaRPr lang="en-US" i="1" baseline="-25000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5D95D55-1100-9E43-BCEB-0A5AD10E77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4521B78-62CF-A545-B1A0-443792593D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694DF66-8094-A64B-A923-E59539449FA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0564978-C5ED-D744-9BA3-69DB3076F5D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E8F322-6C43-CD42-A357-A98E6BECEB20}"/>
                </a:ext>
              </a:extLst>
            </p:cNvPr>
            <p:cNvGrpSpPr/>
            <p:nvPr/>
          </p:nvGrpSpPr>
          <p:grpSpPr>
            <a:xfrm>
              <a:off x="7883690" y="2816542"/>
              <a:ext cx="446341" cy="834654"/>
              <a:chOff x="4534119" y="2361592"/>
              <a:chExt cx="446341" cy="83465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ABF863C-1806-4A4F-9D4A-8297FBA81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056" y="2722118"/>
                <a:ext cx="0" cy="143138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B6799B0-AACA-7341-AFBF-A29EE20CD4DD}"/>
                  </a:ext>
                </a:extLst>
              </p:cNvPr>
              <p:cNvSpPr txBox="1"/>
              <p:nvPr/>
            </p:nvSpPr>
            <p:spPr>
              <a:xfrm>
                <a:off x="4534119" y="2826914"/>
                <a:ext cx="446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+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o</a:t>
                </a:r>
                <a:endParaRPr lang="en-US" i="1" baseline="-25000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6A2703-FDD5-974D-83A9-709DA4C11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535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202869-B8D2-0D43-96E0-D11723983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7987" y="2405746"/>
                <a:ext cx="0" cy="3994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8F4515-51B5-3444-91C2-8445E624487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4654182" y="2361593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35BEE0C-09DB-4047-8BB6-7E026B329A7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4738670" y="2361592"/>
                <a:ext cx="0" cy="1371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3313D2-080A-2945-823A-7E1B71F6336B}"/>
              </a:ext>
            </a:extLst>
          </p:cNvPr>
          <p:cNvCxnSpPr>
            <a:cxnSpLocks/>
          </p:cNvCxnSpPr>
          <p:nvPr/>
        </p:nvCxnSpPr>
        <p:spPr>
          <a:xfrm flipV="1">
            <a:off x="6096000" y="316634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7DC99F8-FD89-A944-865D-C558B23784D3}"/>
              </a:ext>
            </a:extLst>
          </p:cNvPr>
          <p:cNvGrpSpPr/>
          <p:nvPr/>
        </p:nvGrpSpPr>
        <p:grpSpPr>
          <a:xfrm>
            <a:off x="9068863" y="2759432"/>
            <a:ext cx="635089" cy="852405"/>
            <a:chOff x="9068863" y="2759432"/>
            <a:chExt cx="635089" cy="85240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BF3A24-F517-7646-99B2-ABB0D55C5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4960D20-132C-8548-AC2A-EFA72C27F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95E8C05-CCC0-C44A-A127-C94AB93AA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285152-8433-AD48-9E70-D39A56E033A4}"/>
                </a:ext>
              </a:extLst>
            </p:cNvPr>
            <p:cNvSpPr txBox="1"/>
            <p:nvPr/>
          </p:nvSpPr>
          <p:spPr>
            <a:xfrm>
              <a:off x="9083856" y="2759432"/>
              <a:ext cx="6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+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22A8726-ED49-0A44-9A83-86642CADA635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C2CCF-C214-6544-A381-7A545BF02D59}"/>
                  </a:ext>
                </a:extLst>
              </p:cNvPr>
              <p:cNvSpPr txBox="1"/>
              <p:nvPr/>
            </p:nvSpPr>
            <p:spPr>
              <a:xfrm>
                <a:off x="8028802" y="4634609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C2CCF-C214-6544-A381-7A545BF0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802" y="4634609"/>
                <a:ext cx="20801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FAF05B-C6CA-7A48-9D66-432FA704FAD4}"/>
              </a:ext>
            </a:extLst>
          </p:cNvPr>
          <p:cNvGrpSpPr/>
          <p:nvPr/>
        </p:nvGrpSpPr>
        <p:grpSpPr>
          <a:xfrm>
            <a:off x="7175063" y="2759432"/>
            <a:ext cx="635089" cy="852405"/>
            <a:chOff x="9068863" y="2759432"/>
            <a:chExt cx="635089" cy="85240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D830C5-2382-644A-87E1-4440730E4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890E64-FCCC-5948-BE7D-E42EE106F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BF7A271-999D-D24A-891A-A890F3F1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0015F1-14AD-7A40-B9A3-ACBC849F2F7F}"/>
                </a:ext>
              </a:extLst>
            </p:cNvPr>
            <p:cNvSpPr txBox="1"/>
            <p:nvPr/>
          </p:nvSpPr>
          <p:spPr>
            <a:xfrm>
              <a:off x="9083856" y="2759432"/>
              <a:ext cx="6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-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E434C4-22C8-9441-9075-0612DEB80362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7E9ACFB-2356-E548-B9E1-EB6F77AF66CE}"/>
              </a:ext>
            </a:extLst>
          </p:cNvPr>
          <p:cNvGrpSpPr/>
          <p:nvPr/>
        </p:nvGrpSpPr>
        <p:grpSpPr>
          <a:xfrm>
            <a:off x="2366322" y="2759431"/>
            <a:ext cx="707866" cy="852405"/>
            <a:chOff x="8996086" y="2759432"/>
            <a:chExt cx="707866" cy="852405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934BC18-9182-7B4E-98BA-435674762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8F9DAD6-8457-B046-82F1-7D4A547AF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A50E33-26C0-3C42-BE57-60D331F15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FF4D031-7974-574C-A829-632F8AFE7787}"/>
                </a:ext>
              </a:extLst>
            </p:cNvPr>
            <p:cNvSpPr txBox="1"/>
            <p:nvPr/>
          </p:nvSpPr>
          <p:spPr>
            <a:xfrm>
              <a:off x="8996086" y="2759432"/>
              <a:ext cx="70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-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08E1FE5-1C7D-D746-A24D-9E5BE5091CA4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4654D80-6235-B34C-900D-18F397785234}"/>
              </a:ext>
            </a:extLst>
          </p:cNvPr>
          <p:cNvGrpSpPr/>
          <p:nvPr/>
        </p:nvGrpSpPr>
        <p:grpSpPr>
          <a:xfrm>
            <a:off x="4276418" y="2759431"/>
            <a:ext cx="723397" cy="852405"/>
            <a:chOff x="9020338" y="2759432"/>
            <a:chExt cx="723397" cy="852405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5733BCA-E636-CE4F-BB76-B4BAEB356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6689247-CE33-A64B-BBCB-C95F1B76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B267C84-CD82-584B-8047-D953D9E21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A36E62F-71B9-ED44-9D83-CA58E4C6F4E9}"/>
                </a:ext>
              </a:extLst>
            </p:cNvPr>
            <p:cNvSpPr txBox="1"/>
            <p:nvPr/>
          </p:nvSpPr>
          <p:spPr>
            <a:xfrm>
              <a:off x="9020338" y="2759432"/>
              <a:ext cx="72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+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64FC958-1E7C-3441-979B-DD0CBF928385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534D876-0ECB-264C-89B5-5A53CE792EE7}"/>
                  </a:ext>
                </a:extLst>
              </p:cNvPr>
              <p:cNvSpPr txBox="1"/>
              <p:nvPr/>
            </p:nvSpPr>
            <p:spPr>
              <a:xfrm>
                <a:off x="2034127" y="4634609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534D876-0ECB-264C-89B5-5A53CE79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7" y="4634609"/>
                <a:ext cx="208012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ECE2C8A-223A-624E-9AA6-7DE66D8B391C}"/>
              </a:ext>
            </a:extLst>
          </p:cNvPr>
          <p:cNvCxnSpPr>
            <a:cxnSpLocks/>
          </p:cNvCxnSpPr>
          <p:nvPr/>
        </p:nvCxnSpPr>
        <p:spPr>
          <a:xfrm flipV="1">
            <a:off x="2938272" y="3752074"/>
            <a:ext cx="4540011" cy="76157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27FA4D2-5F79-3A4B-B124-E58454E71835}"/>
              </a:ext>
            </a:extLst>
          </p:cNvPr>
          <p:cNvCxnSpPr>
            <a:cxnSpLocks/>
          </p:cNvCxnSpPr>
          <p:nvPr/>
        </p:nvCxnSpPr>
        <p:spPr>
          <a:xfrm flipV="1">
            <a:off x="2803345" y="3658662"/>
            <a:ext cx="1831645" cy="83722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43CE633-653B-6943-85DA-6DC6FA2DE8F6}"/>
              </a:ext>
            </a:extLst>
          </p:cNvPr>
          <p:cNvGrpSpPr/>
          <p:nvPr/>
        </p:nvGrpSpPr>
        <p:grpSpPr>
          <a:xfrm>
            <a:off x="2796652" y="3665993"/>
            <a:ext cx="6629764" cy="847653"/>
            <a:chOff x="2742319" y="3651196"/>
            <a:chExt cx="6629764" cy="847653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65AB39C-F1EC-FE45-A54E-B9CBCC046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319" y="3791712"/>
              <a:ext cx="6206610" cy="70713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4414CE7-68C5-474D-B9CB-8F4F62D13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3856" y="3651196"/>
              <a:ext cx="288227" cy="84765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5A34DCB-1080-F042-A1B1-B37E95B48CE3}"/>
              </a:ext>
            </a:extLst>
          </p:cNvPr>
          <p:cNvSpPr txBox="1"/>
          <p:nvPr/>
        </p:nvSpPr>
        <p:spPr>
          <a:xfrm>
            <a:off x="3872089" y="1598254"/>
            <a:ext cx="444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</a:t>
            </a:r>
            <a:r>
              <a:rPr lang="en-US" dirty="0"/>
              <a:t> “Image” Bands Passed Through the Filter</a:t>
            </a:r>
          </a:p>
        </p:txBody>
      </p:sp>
    </p:spTree>
    <p:extLst>
      <p:ext uri="{BB962C8B-B14F-4D97-AF65-F5344CB8AC3E}">
        <p14:creationId xmlns:p14="http://schemas.microsoft.com/office/powerpoint/2010/main" val="42881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5202620" y="306055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5798845" y="364029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5913145" y="283195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5958865" y="3060557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5958864" y="306055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6370345" y="306055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7056145" y="2238958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BACBA-2991-6E47-815C-B1D45C514695}"/>
              </a:ext>
            </a:extLst>
          </p:cNvPr>
          <p:cNvCxnSpPr>
            <a:cxnSpLocks/>
          </p:cNvCxnSpPr>
          <p:nvPr/>
        </p:nvCxnSpPr>
        <p:spPr>
          <a:xfrm>
            <a:off x="7248724" y="3160682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79403E-1E64-4F42-91FD-1A5343BA0ABA}"/>
              </a:ext>
            </a:extLst>
          </p:cNvPr>
          <p:cNvCxnSpPr>
            <a:cxnSpLocks/>
          </p:cNvCxnSpPr>
          <p:nvPr/>
        </p:nvCxnSpPr>
        <p:spPr>
          <a:xfrm>
            <a:off x="7918991" y="3160682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2C210D-EB87-8E4C-AD36-08A6134C12E2}"/>
              </a:ext>
            </a:extLst>
          </p:cNvPr>
          <p:cNvCxnSpPr>
            <a:cxnSpLocks/>
          </p:cNvCxnSpPr>
          <p:nvPr/>
        </p:nvCxnSpPr>
        <p:spPr>
          <a:xfrm flipV="1">
            <a:off x="8282250" y="309232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5279755" y="4147076"/>
                <a:ext cx="172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55" y="4147076"/>
                <a:ext cx="172822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967A08-C5A8-9346-85FC-9DBFCBCC6C38}"/>
              </a:ext>
            </a:extLst>
          </p:cNvPr>
          <p:cNvCxnSpPr>
            <a:cxnSpLocks/>
          </p:cNvCxnSpPr>
          <p:nvPr/>
        </p:nvCxnSpPr>
        <p:spPr>
          <a:xfrm>
            <a:off x="7898194" y="2812173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DE1726-7A0E-7F44-818C-05CD480CAF42}"/>
              </a:ext>
            </a:extLst>
          </p:cNvPr>
          <p:cNvCxnSpPr>
            <a:cxnSpLocks/>
          </p:cNvCxnSpPr>
          <p:nvPr/>
        </p:nvCxnSpPr>
        <p:spPr>
          <a:xfrm>
            <a:off x="7897688" y="2812173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85B005-A3D1-5B4B-B63C-5BE9870A2133}"/>
              </a:ext>
            </a:extLst>
          </p:cNvPr>
          <p:cNvCxnSpPr>
            <a:cxnSpLocks/>
          </p:cNvCxnSpPr>
          <p:nvPr/>
        </p:nvCxnSpPr>
        <p:spPr>
          <a:xfrm>
            <a:off x="8615238" y="282394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9A489-FB8B-144B-AD6A-9C10A6D058F8}"/>
              </a:ext>
            </a:extLst>
          </p:cNvPr>
          <p:cNvSpPr txBox="1"/>
          <p:nvPr/>
        </p:nvSpPr>
        <p:spPr>
          <a:xfrm>
            <a:off x="7625521" y="170318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IF BPF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B3F792-AC81-BA40-B9E1-8AE70425124F}"/>
              </a:ext>
            </a:extLst>
          </p:cNvPr>
          <p:cNvSpPr txBox="1"/>
          <p:nvPr/>
        </p:nvSpPr>
        <p:spPr>
          <a:xfrm>
            <a:off x="9253158" y="2976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2C7AF2-9486-714B-A0A9-9B34EF793312}"/>
              </a:ext>
            </a:extLst>
          </p:cNvPr>
          <p:cNvSpPr txBox="1"/>
          <p:nvPr/>
        </p:nvSpPr>
        <p:spPr>
          <a:xfrm>
            <a:off x="7534164" y="26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endParaRPr lang="en-US" i="1" baseline="-25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9508356" y="303688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/>
              <p:nvPr/>
            </p:nvSpPr>
            <p:spPr>
              <a:xfrm>
                <a:off x="8072769" y="3256661"/>
                <a:ext cx="402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16651-EA05-3A41-BF47-A86CF570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769" y="3256661"/>
                <a:ext cx="402803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/>
              <p:nvPr/>
            </p:nvSpPr>
            <p:spPr>
              <a:xfrm>
                <a:off x="1297973" y="2852223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D7B41-7116-1349-9411-1647D866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73" y="2852223"/>
                <a:ext cx="63908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/>
              <p:nvPr/>
            </p:nvSpPr>
            <p:spPr>
              <a:xfrm>
                <a:off x="10216947" y="2823946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BEBB9-1ACC-6E46-B0D1-70FC0756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47" y="2823946"/>
                <a:ext cx="7033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5D9BBE97-85F0-414D-9C2C-2ECDD3EDD028}"/>
              </a:ext>
            </a:extLst>
          </p:cNvPr>
          <p:cNvSpPr/>
          <p:nvPr/>
        </p:nvSpPr>
        <p:spPr>
          <a:xfrm>
            <a:off x="2757232" y="2238958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56900-2E90-3A48-A536-677CB501746F}"/>
              </a:ext>
            </a:extLst>
          </p:cNvPr>
          <p:cNvCxnSpPr>
            <a:cxnSpLocks/>
          </p:cNvCxnSpPr>
          <p:nvPr/>
        </p:nvCxnSpPr>
        <p:spPr>
          <a:xfrm>
            <a:off x="2949811" y="3160682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247977-DB94-1D42-A94E-985B01FC1F26}"/>
              </a:ext>
            </a:extLst>
          </p:cNvPr>
          <p:cNvCxnSpPr>
            <a:cxnSpLocks/>
          </p:cNvCxnSpPr>
          <p:nvPr/>
        </p:nvCxnSpPr>
        <p:spPr>
          <a:xfrm>
            <a:off x="3620078" y="3160682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26EBE4-98E3-234F-AAD9-D6B121C60390}"/>
              </a:ext>
            </a:extLst>
          </p:cNvPr>
          <p:cNvCxnSpPr>
            <a:cxnSpLocks/>
          </p:cNvCxnSpPr>
          <p:nvPr/>
        </p:nvCxnSpPr>
        <p:spPr>
          <a:xfrm flipV="1">
            <a:off x="3983337" y="309232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0448F2-4A88-5446-A7AB-7CBE35093BCE}"/>
              </a:ext>
            </a:extLst>
          </p:cNvPr>
          <p:cNvCxnSpPr>
            <a:cxnSpLocks/>
          </p:cNvCxnSpPr>
          <p:nvPr/>
        </p:nvCxnSpPr>
        <p:spPr>
          <a:xfrm>
            <a:off x="3599281" y="2812173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C1CFDB-789F-124F-9706-26963F172099}"/>
              </a:ext>
            </a:extLst>
          </p:cNvPr>
          <p:cNvCxnSpPr>
            <a:cxnSpLocks/>
          </p:cNvCxnSpPr>
          <p:nvPr/>
        </p:nvCxnSpPr>
        <p:spPr>
          <a:xfrm>
            <a:off x="3598775" y="2812173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5878AB-BD2F-FB43-A858-3B27821AB475}"/>
              </a:ext>
            </a:extLst>
          </p:cNvPr>
          <p:cNvCxnSpPr>
            <a:cxnSpLocks/>
          </p:cNvCxnSpPr>
          <p:nvPr/>
        </p:nvCxnSpPr>
        <p:spPr>
          <a:xfrm>
            <a:off x="4316325" y="282394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BCE47D-4221-0240-9508-9D63C062AF2A}"/>
              </a:ext>
            </a:extLst>
          </p:cNvPr>
          <p:cNvSpPr txBox="1"/>
          <p:nvPr/>
        </p:nvSpPr>
        <p:spPr>
          <a:xfrm>
            <a:off x="3312062" y="170318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RF BPF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09512-EC7F-8D46-8FDF-61A2BB9F1A63}"/>
              </a:ext>
            </a:extLst>
          </p:cNvPr>
          <p:cNvSpPr txBox="1"/>
          <p:nvPr/>
        </p:nvSpPr>
        <p:spPr>
          <a:xfrm>
            <a:off x="4954245" y="2976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B63D8-2142-7442-A104-6845816736C4}"/>
              </a:ext>
            </a:extLst>
          </p:cNvPr>
          <p:cNvSpPr txBox="1"/>
          <p:nvPr/>
        </p:nvSpPr>
        <p:spPr>
          <a:xfrm>
            <a:off x="3235251" y="26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endParaRPr lang="en-US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E74668-DD51-B042-91E0-FD1FFD8FC146}"/>
                  </a:ext>
                </a:extLst>
              </p:cNvPr>
              <p:cNvSpPr txBox="1"/>
              <p:nvPr/>
            </p:nvSpPr>
            <p:spPr>
              <a:xfrm>
                <a:off x="3525718" y="3256661"/>
                <a:ext cx="872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E74668-DD51-B042-91E0-FD1FFD8F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18" y="3256661"/>
                <a:ext cx="872739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2E094D-5EA2-5648-A5FE-878A839A37E8}"/>
              </a:ext>
            </a:extLst>
          </p:cNvPr>
          <p:cNvCxnSpPr>
            <a:cxnSpLocks/>
          </p:cNvCxnSpPr>
          <p:nvPr/>
        </p:nvCxnSpPr>
        <p:spPr>
          <a:xfrm>
            <a:off x="2071432" y="30677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F9C560-5CE4-6C4D-9B57-022A7CEB8DE5}"/>
              </a:ext>
            </a:extLst>
          </p:cNvPr>
          <p:cNvSpPr txBox="1"/>
          <p:nvPr/>
        </p:nvSpPr>
        <p:spPr>
          <a:xfrm>
            <a:off x="2893220" y="3970376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“Image Reject” Filter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C6CAB6-9420-B544-BBF9-E50E0B689F78}"/>
              </a:ext>
            </a:extLst>
          </p:cNvPr>
          <p:cNvCxnSpPr>
            <a:cxnSpLocks/>
          </p:cNvCxnSpPr>
          <p:nvPr/>
        </p:nvCxnSpPr>
        <p:spPr>
          <a:xfrm>
            <a:off x="3598775" y="2625528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55C3F-7AC0-8243-9B87-3746B58CBBCB}"/>
              </a:ext>
            </a:extLst>
          </p:cNvPr>
          <p:cNvSpPr txBox="1"/>
          <p:nvPr/>
        </p:nvSpPr>
        <p:spPr>
          <a:xfrm>
            <a:off x="3744190" y="22785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2B</a:t>
            </a:r>
            <a:endParaRPr lang="en-US" i="1" baseline="-25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8521D9-B299-AF44-9B43-91DF52F6643C}"/>
              </a:ext>
            </a:extLst>
          </p:cNvPr>
          <p:cNvCxnSpPr>
            <a:cxnSpLocks/>
          </p:cNvCxnSpPr>
          <p:nvPr/>
        </p:nvCxnSpPr>
        <p:spPr>
          <a:xfrm>
            <a:off x="7897688" y="2645980"/>
            <a:ext cx="7175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C3216B-62CC-544D-9C6D-8F3DCEE5C310}"/>
              </a:ext>
            </a:extLst>
          </p:cNvPr>
          <p:cNvSpPr txBox="1"/>
          <p:nvPr/>
        </p:nvSpPr>
        <p:spPr>
          <a:xfrm>
            <a:off x="8043103" y="229902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2B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79881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ABA7014-2920-E942-A86A-AF40ACE1CD88}"/>
              </a:ext>
            </a:extLst>
          </p:cNvPr>
          <p:cNvGrpSpPr/>
          <p:nvPr/>
        </p:nvGrpSpPr>
        <p:grpSpPr>
          <a:xfrm>
            <a:off x="1730969" y="2711679"/>
            <a:ext cx="2010404" cy="525208"/>
            <a:chOff x="8392486" y="2718933"/>
            <a:chExt cx="2010404" cy="52520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93BE0FA-8F8B-974C-818B-BCD3620C735C}"/>
                </a:ext>
              </a:extLst>
            </p:cNvPr>
            <p:cNvSpPr/>
            <p:nvPr/>
          </p:nvSpPr>
          <p:spPr>
            <a:xfrm>
              <a:off x="8392486" y="2720831"/>
              <a:ext cx="1015595" cy="52331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817369 w 817369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623307 w 817369"/>
                <a:gd name="connsiteY3" fmla="*/ 155859 h 599420"/>
                <a:gd name="connsiteX4" fmla="*/ 817369 w 817369"/>
                <a:gd name="connsiteY4" fmla="*/ 0 h 599420"/>
                <a:gd name="connsiteX0" fmla="*/ 0 w 900496"/>
                <a:gd name="connsiteY0" fmla="*/ 478523 h 484218"/>
                <a:gd name="connsiteX1" fmla="*/ 115694 w 900496"/>
                <a:gd name="connsiteY1" fmla="*/ 481698 h 484218"/>
                <a:gd name="connsiteX2" fmla="*/ 458594 w 900496"/>
                <a:gd name="connsiteY2" fmla="*/ 478523 h 484218"/>
                <a:gd name="connsiteX3" fmla="*/ 623307 w 900496"/>
                <a:gd name="connsiteY3" fmla="*/ 40657 h 484218"/>
                <a:gd name="connsiteX4" fmla="*/ 900496 w 900496"/>
                <a:gd name="connsiteY4" fmla="*/ 31869 h 484218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623307 w 1015595"/>
                <a:gd name="connsiteY3" fmla="*/ 79126 h 522687"/>
                <a:gd name="connsiteX4" fmla="*/ 1015595 w 1015595"/>
                <a:gd name="connsiteY4" fmla="*/ 0 h 522687"/>
                <a:gd name="connsiteX0" fmla="*/ 0 w 1015595"/>
                <a:gd name="connsiteY0" fmla="*/ 517946 h 523641"/>
                <a:gd name="connsiteX1" fmla="*/ 115694 w 1015595"/>
                <a:gd name="connsiteY1" fmla="*/ 521121 h 523641"/>
                <a:gd name="connsiteX2" fmla="*/ 458594 w 1015595"/>
                <a:gd name="connsiteY2" fmla="*/ 517946 h 523641"/>
                <a:gd name="connsiteX3" fmla="*/ 706434 w 1015595"/>
                <a:gd name="connsiteY3" fmla="*/ 54502 h 523641"/>
                <a:gd name="connsiteX4" fmla="*/ 1015595 w 1015595"/>
                <a:gd name="connsiteY4" fmla="*/ 954 h 523641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273157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7615 h 523310"/>
                <a:gd name="connsiteX1" fmla="*/ 115694 w 1015595"/>
                <a:gd name="connsiteY1" fmla="*/ 520790 h 523310"/>
                <a:gd name="connsiteX2" fmla="*/ 273157 w 1015595"/>
                <a:gd name="connsiteY2" fmla="*/ 517615 h 523310"/>
                <a:gd name="connsiteX3" fmla="*/ 706434 w 1015595"/>
                <a:gd name="connsiteY3" fmla="*/ 54171 h 523310"/>
                <a:gd name="connsiteX4" fmla="*/ 1015595 w 1015595"/>
                <a:gd name="connsiteY4" fmla="*/ 623 h 5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95" h="523310">
                  <a:moveTo>
                    <a:pt x="0" y="517615"/>
                  </a:moveTo>
                  <a:cubicBezTo>
                    <a:pt x="209550" y="518673"/>
                    <a:pt x="-93856" y="519732"/>
                    <a:pt x="115694" y="520790"/>
                  </a:cubicBezTo>
                  <a:cubicBezTo>
                    <a:pt x="277619" y="520790"/>
                    <a:pt x="146686" y="528198"/>
                    <a:pt x="273157" y="517615"/>
                  </a:cubicBezTo>
                  <a:cubicBezTo>
                    <a:pt x="357759" y="444108"/>
                    <a:pt x="525144" y="217069"/>
                    <a:pt x="706434" y="54171"/>
                  </a:cubicBezTo>
                  <a:cubicBezTo>
                    <a:pt x="926090" y="-38388"/>
                    <a:pt x="772236" y="20205"/>
                    <a:pt x="1015595" y="623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B0E3F92-016F-314C-A1EC-BF983AFD2F49}"/>
                </a:ext>
              </a:extLst>
            </p:cNvPr>
            <p:cNvSpPr/>
            <p:nvPr/>
          </p:nvSpPr>
          <p:spPr>
            <a:xfrm flipH="1">
              <a:off x="9387295" y="2718933"/>
              <a:ext cx="1015595" cy="52331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817369 w 817369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623307 w 817369"/>
                <a:gd name="connsiteY3" fmla="*/ 155859 h 599420"/>
                <a:gd name="connsiteX4" fmla="*/ 817369 w 817369"/>
                <a:gd name="connsiteY4" fmla="*/ 0 h 599420"/>
                <a:gd name="connsiteX0" fmla="*/ 0 w 900496"/>
                <a:gd name="connsiteY0" fmla="*/ 478523 h 484218"/>
                <a:gd name="connsiteX1" fmla="*/ 115694 w 900496"/>
                <a:gd name="connsiteY1" fmla="*/ 481698 h 484218"/>
                <a:gd name="connsiteX2" fmla="*/ 458594 w 900496"/>
                <a:gd name="connsiteY2" fmla="*/ 478523 h 484218"/>
                <a:gd name="connsiteX3" fmla="*/ 623307 w 900496"/>
                <a:gd name="connsiteY3" fmla="*/ 40657 h 484218"/>
                <a:gd name="connsiteX4" fmla="*/ 900496 w 900496"/>
                <a:gd name="connsiteY4" fmla="*/ 31869 h 484218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623307 w 1015595"/>
                <a:gd name="connsiteY3" fmla="*/ 79126 h 522687"/>
                <a:gd name="connsiteX4" fmla="*/ 1015595 w 1015595"/>
                <a:gd name="connsiteY4" fmla="*/ 0 h 522687"/>
                <a:gd name="connsiteX0" fmla="*/ 0 w 1015595"/>
                <a:gd name="connsiteY0" fmla="*/ 517946 h 523641"/>
                <a:gd name="connsiteX1" fmla="*/ 115694 w 1015595"/>
                <a:gd name="connsiteY1" fmla="*/ 521121 h 523641"/>
                <a:gd name="connsiteX2" fmla="*/ 458594 w 1015595"/>
                <a:gd name="connsiteY2" fmla="*/ 517946 h 523641"/>
                <a:gd name="connsiteX3" fmla="*/ 706434 w 1015595"/>
                <a:gd name="connsiteY3" fmla="*/ 54502 h 523641"/>
                <a:gd name="connsiteX4" fmla="*/ 1015595 w 1015595"/>
                <a:gd name="connsiteY4" fmla="*/ 954 h 523641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273157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7615 h 523310"/>
                <a:gd name="connsiteX1" fmla="*/ 115694 w 1015595"/>
                <a:gd name="connsiteY1" fmla="*/ 520790 h 523310"/>
                <a:gd name="connsiteX2" fmla="*/ 273157 w 1015595"/>
                <a:gd name="connsiteY2" fmla="*/ 517615 h 523310"/>
                <a:gd name="connsiteX3" fmla="*/ 706434 w 1015595"/>
                <a:gd name="connsiteY3" fmla="*/ 54171 h 523310"/>
                <a:gd name="connsiteX4" fmla="*/ 1015595 w 1015595"/>
                <a:gd name="connsiteY4" fmla="*/ 623 h 5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95" h="523310">
                  <a:moveTo>
                    <a:pt x="0" y="517615"/>
                  </a:moveTo>
                  <a:cubicBezTo>
                    <a:pt x="209550" y="518673"/>
                    <a:pt x="-93856" y="519732"/>
                    <a:pt x="115694" y="520790"/>
                  </a:cubicBezTo>
                  <a:cubicBezTo>
                    <a:pt x="277619" y="520790"/>
                    <a:pt x="146686" y="528198"/>
                    <a:pt x="273157" y="517615"/>
                  </a:cubicBezTo>
                  <a:cubicBezTo>
                    <a:pt x="357759" y="444108"/>
                    <a:pt x="525144" y="217069"/>
                    <a:pt x="706434" y="54171"/>
                  </a:cubicBezTo>
                  <a:cubicBezTo>
                    <a:pt x="926090" y="-38388"/>
                    <a:pt x="772236" y="20205"/>
                    <a:pt x="1015595" y="623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94116-F4BE-BE44-8479-318294FBAB0E}"/>
              </a:ext>
            </a:extLst>
          </p:cNvPr>
          <p:cNvGrpSpPr/>
          <p:nvPr/>
        </p:nvGrpSpPr>
        <p:grpSpPr>
          <a:xfrm>
            <a:off x="8392486" y="2718933"/>
            <a:ext cx="2010404" cy="525208"/>
            <a:chOff x="8392486" y="2718933"/>
            <a:chExt cx="2010404" cy="525208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6430CB7-A69F-B844-A370-C7A8640A4FD7}"/>
                </a:ext>
              </a:extLst>
            </p:cNvPr>
            <p:cNvSpPr/>
            <p:nvPr/>
          </p:nvSpPr>
          <p:spPr>
            <a:xfrm>
              <a:off x="8392486" y="2720831"/>
              <a:ext cx="1015595" cy="52331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817369 w 817369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623307 w 817369"/>
                <a:gd name="connsiteY3" fmla="*/ 155859 h 599420"/>
                <a:gd name="connsiteX4" fmla="*/ 817369 w 817369"/>
                <a:gd name="connsiteY4" fmla="*/ 0 h 599420"/>
                <a:gd name="connsiteX0" fmla="*/ 0 w 900496"/>
                <a:gd name="connsiteY0" fmla="*/ 478523 h 484218"/>
                <a:gd name="connsiteX1" fmla="*/ 115694 w 900496"/>
                <a:gd name="connsiteY1" fmla="*/ 481698 h 484218"/>
                <a:gd name="connsiteX2" fmla="*/ 458594 w 900496"/>
                <a:gd name="connsiteY2" fmla="*/ 478523 h 484218"/>
                <a:gd name="connsiteX3" fmla="*/ 623307 w 900496"/>
                <a:gd name="connsiteY3" fmla="*/ 40657 h 484218"/>
                <a:gd name="connsiteX4" fmla="*/ 900496 w 900496"/>
                <a:gd name="connsiteY4" fmla="*/ 31869 h 484218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623307 w 1015595"/>
                <a:gd name="connsiteY3" fmla="*/ 79126 h 522687"/>
                <a:gd name="connsiteX4" fmla="*/ 1015595 w 1015595"/>
                <a:gd name="connsiteY4" fmla="*/ 0 h 522687"/>
                <a:gd name="connsiteX0" fmla="*/ 0 w 1015595"/>
                <a:gd name="connsiteY0" fmla="*/ 517946 h 523641"/>
                <a:gd name="connsiteX1" fmla="*/ 115694 w 1015595"/>
                <a:gd name="connsiteY1" fmla="*/ 521121 h 523641"/>
                <a:gd name="connsiteX2" fmla="*/ 458594 w 1015595"/>
                <a:gd name="connsiteY2" fmla="*/ 517946 h 523641"/>
                <a:gd name="connsiteX3" fmla="*/ 706434 w 1015595"/>
                <a:gd name="connsiteY3" fmla="*/ 54502 h 523641"/>
                <a:gd name="connsiteX4" fmla="*/ 1015595 w 1015595"/>
                <a:gd name="connsiteY4" fmla="*/ 954 h 523641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273157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7615 h 523310"/>
                <a:gd name="connsiteX1" fmla="*/ 115694 w 1015595"/>
                <a:gd name="connsiteY1" fmla="*/ 520790 h 523310"/>
                <a:gd name="connsiteX2" fmla="*/ 273157 w 1015595"/>
                <a:gd name="connsiteY2" fmla="*/ 517615 h 523310"/>
                <a:gd name="connsiteX3" fmla="*/ 706434 w 1015595"/>
                <a:gd name="connsiteY3" fmla="*/ 54171 h 523310"/>
                <a:gd name="connsiteX4" fmla="*/ 1015595 w 1015595"/>
                <a:gd name="connsiteY4" fmla="*/ 623 h 5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95" h="523310">
                  <a:moveTo>
                    <a:pt x="0" y="517615"/>
                  </a:moveTo>
                  <a:cubicBezTo>
                    <a:pt x="209550" y="518673"/>
                    <a:pt x="-93856" y="519732"/>
                    <a:pt x="115694" y="520790"/>
                  </a:cubicBezTo>
                  <a:cubicBezTo>
                    <a:pt x="277619" y="520790"/>
                    <a:pt x="146686" y="528198"/>
                    <a:pt x="273157" y="517615"/>
                  </a:cubicBezTo>
                  <a:cubicBezTo>
                    <a:pt x="357759" y="444108"/>
                    <a:pt x="525144" y="217069"/>
                    <a:pt x="706434" y="54171"/>
                  </a:cubicBezTo>
                  <a:cubicBezTo>
                    <a:pt x="926090" y="-38388"/>
                    <a:pt x="772236" y="20205"/>
                    <a:pt x="1015595" y="623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58820BA-B920-E540-9764-871396BBB21F}"/>
                </a:ext>
              </a:extLst>
            </p:cNvPr>
            <p:cNvSpPr/>
            <p:nvPr/>
          </p:nvSpPr>
          <p:spPr>
            <a:xfrm flipH="1">
              <a:off x="9387295" y="2718933"/>
              <a:ext cx="1015595" cy="523310"/>
            </a:xfrm>
            <a:custGeom>
              <a:avLst/>
              <a:gdLst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638778"/>
                <a:gd name="connsiteX1" fmla="*/ 628650 w 1330325"/>
                <a:gd name="connsiteY1" fmla="*/ 596900 h 638778"/>
                <a:gd name="connsiteX2" fmla="*/ 971550 w 1330325"/>
                <a:gd name="connsiteY2" fmla="*/ 593725 h 638778"/>
                <a:gd name="connsiteX3" fmla="*/ 1330325 w 1330325"/>
                <a:gd name="connsiteY3" fmla="*/ 0 h 638778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1330325"/>
                <a:gd name="connsiteY0" fmla="*/ 593725 h 599420"/>
                <a:gd name="connsiteX1" fmla="*/ 628650 w 1330325"/>
                <a:gd name="connsiteY1" fmla="*/ 596900 h 599420"/>
                <a:gd name="connsiteX2" fmla="*/ 971550 w 1330325"/>
                <a:gd name="connsiteY2" fmla="*/ 593725 h 599420"/>
                <a:gd name="connsiteX3" fmla="*/ 1330325 w 1330325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817369 w 817369"/>
                <a:gd name="connsiteY3" fmla="*/ 0 h 599420"/>
                <a:gd name="connsiteX0" fmla="*/ 0 w 817369"/>
                <a:gd name="connsiteY0" fmla="*/ 593725 h 599420"/>
                <a:gd name="connsiteX1" fmla="*/ 115694 w 817369"/>
                <a:gd name="connsiteY1" fmla="*/ 596900 h 599420"/>
                <a:gd name="connsiteX2" fmla="*/ 458594 w 817369"/>
                <a:gd name="connsiteY2" fmla="*/ 593725 h 599420"/>
                <a:gd name="connsiteX3" fmla="*/ 623307 w 817369"/>
                <a:gd name="connsiteY3" fmla="*/ 155859 h 599420"/>
                <a:gd name="connsiteX4" fmla="*/ 817369 w 817369"/>
                <a:gd name="connsiteY4" fmla="*/ 0 h 599420"/>
                <a:gd name="connsiteX0" fmla="*/ 0 w 900496"/>
                <a:gd name="connsiteY0" fmla="*/ 478523 h 484218"/>
                <a:gd name="connsiteX1" fmla="*/ 115694 w 900496"/>
                <a:gd name="connsiteY1" fmla="*/ 481698 h 484218"/>
                <a:gd name="connsiteX2" fmla="*/ 458594 w 900496"/>
                <a:gd name="connsiteY2" fmla="*/ 478523 h 484218"/>
                <a:gd name="connsiteX3" fmla="*/ 623307 w 900496"/>
                <a:gd name="connsiteY3" fmla="*/ 40657 h 484218"/>
                <a:gd name="connsiteX4" fmla="*/ 900496 w 900496"/>
                <a:gd name="connsiteY4" fmla="*/ 31869 h 484218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623307 w 1015595"/>
                <a:gd name="connsiteY3" fmla="*/ 79126 h 522687"/>
                <a:gd name="connsiteX4" fmla="*/ 1015595 w 1015595"/>
                <a:gd name="connsiteY4" fmla="*/ 0 h 522687"/>
                <a:gd name="connsiteX0" fmla="*/ 0 w 1015595"/>
                <a:gd name="connsiteY0" fmla="*/ 517946 h 523641"/>
                <a:gd name="connsiteX1" fmla="*/ 115694 w 1015595"/>
                <a:gd name="connsiteY1" fmla="*/ 521121 h 523641"/>
                <a:gd name="connsiteX2" fmla="*/ 458594 w 1015595"/>
                <a:gd name="connsiteY2" fmla="*/ 517946 h 523641"/>
                <a:gd name="connsiteX3" fmla="*/ 706434 w 1015595"/>
                <a:gd name="connsiteY3" fmla="*/ 54502 h 523641"/>
                <a:gd name="connsiteX4" fmla="*/ 1015595 w 1015595"/>
                <a:gd name="connsiteY4" fmla="*/ 954 h 523641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458594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6992 h 522687"/>
                <a:gd name="connsiteX1" fmla="*/ 115694 w 1015595"/>
                <a:gd name="connsiteY1" fmla="*/ 520167 h 522687"/>
                <a:gd name="connsiteX2" fmla="*/ 273157 w 1015595"/>
                <a:gd name="connsiteY2" fmla="*/ 516992 h 522687"/>
                <a:gd name="connsiteX3" fmla="*/ 706434 w 1015595"/>
                <a:gd name="connsiteY3" fmla="*/ 53548 h 522687"/>
                <a:gd name="connsiteX4" fmla="*/ 1015595 w 1015595"/>
                <a:gd name="connsiteY4" fmla="*/ 0 h 522687"/>
                <a:gd name="connsiteX0" fmla="*/ 0 w 1015595"/>
                <a:gd name="connsiteY0" fmla="*/ 517615 h 523310"/>
                <a:gd name="connsiteX1" fmla="*/ 115694 w 1015595"/>
                <a:gd name="connsiteY1" fmla="*/ 520790 h 523310"/>
                <a:gd name="connsiteX2" fmla="*/ 273157 w 1015595"/>
                <a:gd name="connsiteY2" fmla="*/ 517615 h 523310"/>
                <a:gd name="connsiteX3" fmla="*/ 706434 w 1015595"/>
                <a:gd name="connsiteY3" fmla="*/ 54171 h 523310"/>
                <a:gd name="connsiteX4" fmla="*/ 1015595 w 1015595"/>
                <a:gd name="connsiteY4" fmla="*/ 623 h 5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95" h="523310">
                  <a:moveTo>
                    <a:pt x="0" y="517615"/>
                  </a:moveTo>
                  <a:cubicBezTo>
                    <a:pt x="209550" y="518673"/>
                    <a:pt x="-93856" y="519732"/>
                    <a:pt x="115694" y="520790"/>
                  </a:cubicBezTo>
                  <a:cubicBezTo>
                    <a:pt x="277619" y="520790"/>
                    <a:pt x="146686" y="528198"/>
                    <a:pt x="273157" y="517615"/>
                  </a:cubicBezTo>
                  <a:cubicBezTo>
                    <a:pt x="357759" y="444108"/>
                    <a:pt x="525144" y="217069"/>
                    <a:pt x="706434" y="54171"/>
                  </a:cubicBezTo>
                  <a:cubicBezTo>
                    <a:pt x="926090" y="-38388"/>
                    <a:pt x="772236" y="20205"/>
                    <a:pt x="1015595" y="623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6107E-AD99-064E-BF96-AFAE0E699ACF}"/>
              </a:ext>
            </a:extLst>
          </p:cNvPr>
          <p:cNvGrpSpPr/>
          <p:nvPr/>
        </p:nvGrpSpPr>
        <p:grpSpPr>
          <a:xfrm>
            <a:off x="1362289" y="3049203"/>
            <a:ext cx="9467423" cy="369332"/>
            <a:chOff x="1281953" y="3049203"/>
            <a:chExt cx="9467423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A90968-6948-694D-BB14-E9301A8B6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53" y="3233869"/>
              <a:ext cx="9144000" cy="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21AA1A-C1C4-A74A-9B68-514F5E4DC645}"/>
                </a:ext>
              </a:extLst>
            </p:cNvPr>
            <p:cNvSpPr txBox="1"/>
            <p:nvPr/>
          </p:nvSpPr>
          <p:spPr>
            <a:xfrm>
              <a:off x="10494178" y="3049203"/>
              <a:ext cx="25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3313D2-080A-2945-823A-7E1B71F6336B}"/>
              </a:ext>
            </a:extLst>
          </p:cNvPr>
          <p:cNvCxnSpPr>
            <a:cxnSpLocks/>
          </p:cNvCxnSpPr>
          <p:nvPr/>
        </p:nvCxnSpPr>
        <p:spPr>
          <a:xfrm flipV="1">
            <a:off x="6096000" y="3166347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7DC99F8-FD89-A944-865D-C558B23784D3}"/>
              </a:ext>
            </a:extLst>
          </p:cNvPr>
          <p:cNvGrpSpPr/>
          <p:nvPr/>
        </p:nvGrpSpPr>
        <p:grpSpPr>
          <a:xfrm>
            <a:off x="9068863" y="2759432"/>
            <a:ext cx="635089" cy="852405"/>
            <a:chOff x="9068863" y="2759432"/>
            <a:chExt cx="635089" cy="85240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BF3A24-F517-7646-99B2-ABB0D55C5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4960D20-132C-8548-AC2A-EFA72C27F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95E8C05-CCC0-C44A-A127-C94AB93AA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285152-8433-AD48-9E70-D39A56E033A4}"/>
                </a:ext>
              </a:extLst>
            </p:cNvPr>
            <p:cNvSpPr txBox="1"/>
            <p:nvPr/>
          </p:nvSpPr>
          <p:spPr>
            <a:xfrm>
              <a:off x="9083856" y="2759432"/>
              <a:ext cx="6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+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22A8726-ED49-0A44-9A83-86642CADA635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C2CCF-C214-6544-A381-7A545BF02D59}"/>
                  </a:ext>
                </a:extLst>
              </p:cNvPr>
              <p:cNvSpPr txBox="1"/>
              <p:nvPr/>
            </p:nvSpPr>
            <p:spPr>
              <a:xfrm>
                <a:off x="8028802" y="4634609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AC2CCF-C214-6544-A381-7A545BF0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802" y="4634609"/>
                <a:ext cx="20801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FAF05B-C6CA-7A48-9D66-432FA704FAD4}"/>
              </a:ext>
            </a:extLst>
          </p:cNvPr>
          <p:cNvGrpSpPr/>
          <p:nvPr/>
        </p:nvGrpSpPr>
        <p:grpSpPr>
          <a:xfrm>
            <a:off x="7175063" y="2759432"/>
            <a:ext cx="635089" cy="852405"/>
            <a:chOff x="9068863" y="2759432"/>
            <a:chExt cx="635089" cy="85240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D830C5-2382-644A-87E1-4440730E4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890E64-FCCC-5948-BE7D-E42EE106F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BF7A271-999D-D24A-891A-A890F3F13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0015F1-14AD-7A40-B9A3-ACBC849F2F7F}"/>
                </a:ext>
              </a:extLst>
            </p:cNvPr>
            <p:cNvSpPr txBox="1"/>
            <p:nvPr/>
          </p:nvSpPr>
          <p:spPr>
            <a:xfrm>
              <a:off x="9083856" y="2759432"/>
              <a:ext cx="620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-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E434C4-22C8-9441-9075-0612DEB80362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7E9ACFB-2356-E548-B9E1-EB6F77AF66CE}"/>
              </a:ext>
            </a:extLst>
          </p:cNvPr>
          <p:cNvGrpSpPr/>
          <p:nvPr/>
        </p:nvGrpSpPr>
        <p:grpSpPr>
          <a:xfrm>
            <a:off x="2366322" y="2759431"/>
            <a:ext cx="707866" cy="852405"/>
            <a:chOff x="8996086" y="2759432"/>
            <a:chExt cx="707866" cy="852405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934BC18-9182-7B4E-98BA-435674762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8F9DAD6-8457-B046-82F1-7D4A547AF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A50E33-26C0-3C42-BE57-60D331F15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FF4D031-7974-574C-A829-632F8AFE7787}"/>
                </a:ext>
              </a:extLst>
            </p:cNvPr>
            <p:cNvSpPr txBox="1"/>
            <p:nvPr/>
          </p:nvSpPr>
          <p:spPr>
            <a:xfrm>
              <a:off x="8996086" y="2759432"/>
              <a:ext cx="70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-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08E1FE5-1C7D-D746-A24D-9E5BE5091CA4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4654D80-6235-B34C-900D-18F397785234}"/>
              </a:ext>
            </a:extLst>
          </p:cNvPr>
          <p:cNvGrpSpPr/>
          <p:nvPr/>
        </p:nvGrpSpPr>
        <p:grpSpPr>
          <a:xfrm>
            <a:off x="4276418" y="2759431"/>
            <a:ext cx="723397" cy="852405"/>
            <a:chOff x="9020338" y="2759432"/>
            <a:chExt cx="723397" cy="852405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5733BCA-E636-CE4F-BB76-B4BAEB356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958" y="3212429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6689247-CE33-A64B-BBCB-C95F1B76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863" y="3212430"/>
              <a:ext cx="0" cy="399407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B267C84-CD82-584B-8047-D953D9E21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2083" y="3146473"/>
              <a:ext cx="0" cy="14313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A36E62F-71B9-ED44-9D83-CA58E4C6F4E9}"/>
                </a:ext>
              </a:extLst>
            </p:cNvPr>
            <p:cNvSpPr txBox="1"/>
            <p:nvPr/>
          </p:nvSpPr>
          <p:spPr>
            <a:xfrm>
              <a:off x="9020338" y="2759432"/>
              <a:ext cx="72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o</a:t>
              </a:r>
              <a:r>
                <a:rPr lang="en-US" i="1" dirty="0"/>
                <a:t>+ f</a:t>
              </a:r>
              <a:r>
                <a:rPr lang="en-US" i="1" baseline="-25000" dirty="0"/>
                <a:t>i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64FC958-1E7C-3441-979B-DD0CBF928385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63" y="3229603"/>
              <a:ext cx="62009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534D876-0ECB-264C-89B5-5A53CE792EE7}"/>
                  </a:ext>
                </a:extLst>
              </p:cNvPr>
              <p:cNvSpPr txBox="1"/>
              <p:nvPr/>
            </p:nvSpPr>
            <p:spPr>
              <a:xfrm>
                <a:off x="2034127" y="4634609"/>
                <a:ext cx="208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534D876-0ECB-264C-89B5-5A53CE79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7" y="4634609"/>
                <a:ext cx="208012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ECE2C8A-223A-624E-9AA6-7DE66D8B391C}"/>
              </a:ext>
            </a:extLst>
          </p:cNvPr>
          <p:cNvCxnSpPr>
            <a:cxnSpLocks/>
          </p:cNvCxnSpPr>
          <p:nvPr/>
        </p:nvCxnSpPr>
        <p:spPr>
          <a:xfrm flipV="1">
            <a:off x="2938272" y="3752074"/>
            <a:ext cx="4540011" cy="76157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27FA4D2-5F79-3A4B-B124-E58454E71835}"/>
              </a:ext>
            </a:extLst>
          </p:cNvPr>
          <p:cNvCxnSpPr>
            <a:cxnSpLocks/>
          </p:cNvCxnSpPr>
          <p:nvPr/>
        </p:nvCxnSpPr>
        <p:spPr>
          <a:xfrm flipV="1">
            <a:off x="2803345" y="3658662"/>
            <a:ext cx="1831645" cy="83722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43CE633-653B-6943-85DA-6DC6FA2DE8F6}"/>
              </a:ext>
            </a:extLst>
          </p:cNvPr>
          <p:cNvGrpSpPr/>
          <p:nvPr/>
        </p:nvGrpSpPr>
        <p:grpSpPr>
          <a:xfrm>
            <a:off x="2796652" y="3665993"/>
            <a:ext cx="6629764" cy="847653"/>
            <a:chOff x="2742319" y="3651196"/>
            <a:chExt cx="6629764" cy="847653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65AB39C-F1EC-FE45-A54E-B9CBCC046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319" y="3791712"/>
              <a:ext cx="6206610" cy="70713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4414CE7-68C5-474D-B9CB-8F4F62D13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3856" y="3651196"/>
              <a:ext cx="288227" cy="84765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4788B78-A869-4341-B8BC-ECF1E99F5726}"/>
              </a:ext>
            </a:extLst>
          </p:cNvPr>
          <p:cNvSpPr txBox="1"/>
          <p:nvPr/>
        </p:nvSpPr>
        <p:spPr>
          <a:xfrm>
            <a:off x="5376302" y="24449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+B</a:t>
            </a:r>
            <a:endParaRPr lang="en-US" i="1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EAEB32-30AE-4D41-BFA2-95915F5FF1C0}"/>
              </a:ext>
            </a:extLst>
          </p:cNvPr>
          <p:cNvSpPr txBox="1"/>
          <p:nvPr/>
        </p:nvSpPr>
        <p:spPr>
          <a:xfrm>
            <a:off x="4658724" y="244495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-B</a:t>
            </a:r>
            <a:endParaRPr lang="en-US" i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578F9-EF98-1240-B7F2-541E62A7FAB8}"/>
              </a:ext>
            </a:extLst>
          </p:cNvPr>
          <p:cNvSpPr txBox="1"/>
          <p:nvPr/>
        </p:nvSpPr>
        <p:spPr>
          <a:xfrm>
            <a:off x="5425986" y="151068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Non-Ideal RF BPF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FA5969-91FB-B640-BF74-A48C12A3E5E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44050" y="1880017"/>
            <a:ext cx="3078175" cy="80906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7E3AB2-303D-5A45-93D1-95DCFEE796C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322225" y="1880017"/>
            <a:ext cx="2681037" cy="817214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FB662-9235-49C3-8C92-DDAD14BD2C26}"/>
              </a:ext>
            </a:extLst>
          </p:cNvPr>
          <p:cNvGrpSpPr/>
          <p:nvPr/>
        </p:nvGrpSpPr>
        <p:grpSpPr>
          <a:xfrm>
            <a:off x="1204613" y="1479762"/>
            <a:ext cx="7692899" cy="3683711"/>
            <a:chOff x="1204613" y="1479762"/>
            <a:chExt cx="7692899" cy="36837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59760D-42A3-42CB-AFD9-C818BD727567}"/>
                </a:ext>
              </a:extLst>
            </p:cNvPr>
            <p:cNvGrpSpPr/>
            <p:nvPr/>
          </p:nvGrpSpPr>
          <p:grpSpPr>
            <a:xfrm>
              <a:off x="2029968" y="2633472"/>
              <a:ext cx="768096" cy="795528"/>
              <a:chOff x="1645920" y="2633472"/>
              <a:chExt cx="768096" cy="79552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5DBC1EC-802B-4DDE-9C1E-83C8349E7F5D}"/>
                  </a:ext>
                </a:extLst>
              </p:cNvPr>
              <p:cNvSpPr/>
              <p:nvPr/>
            </p:nvSpPr>
            <p:spPr>
              <a:xfrm>
                <a:off x="1645920" y="2633472"/>
                <a:ext cx="768096" cy="795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353A305-ED09-4AE2-8734-56F17B465D47}"/>
                  </a:ext>
                </a:extLst>
              </p:cNvPr>
              <p:cNvSpPr/>
              <p:nvPr/>
            </p:nvSpPr>
            <p:spPr>
              <a:xfrm>
                <a:off x="1712976" y="2829799"/>
                <a:ext cx="633984" cy="402874"/>
              </a:xfrm>
              <a:custGeom>
                <a:avLst/>
                <a:gdLst>
                  <a:gd name="connsiteX0" fmla="*/ 0 w 2871216"/>
                  <a:gd name="connsiteY0" fmla="*/ 1062598 h 2983376"/>
                  <a:gd name="connsiteX1" fmla="*/ 713232 w 2871216"/>
                  <a:gd name="connsiteY1" fmla="*/ 2982838 h 2983376"/>
                  <a:gd name="connsiteX2" fmla="*/ 1554480 w 2871216"/>
                  <a:gd name="connsiteY2" fmla="*/ 1245478 h 2983376"/>
                  <a:gd name="connsiteX3" fmla="*/ 2011680 w 2871216"/>
                  <a:gd name="connsiteY3" fmla="*/ 1894 h 2983376"/>
                  <a:gd name="connsiteX4" fmla="*/ 2871216 w 2871216"/>
                  <a:gd name="connsiteY4" fmla="*/ 1519798 h 2983376"/>
                  <a:gd name="connsiteX5" fmla="*/ 2871216 w 2871216"/>
                  <a:gd name="connsiteY5" fmla="*/ 1519798 h 2983376"/>
                  <a:gd name="connsiteX6" fmla="*/ 2871216 w 2871216"/>
                  <a:gd name="connsiteY6" fmla="*/ 1519798 h 2983376"/>
                  <a:gd name="connsiteX7" fmla="*/ 2871216 w 2871216"/>
                  <a:gd name="connsiteY7" fmla="*/ 1519798 h 2983376"/>
                  <a:gd name="connsiteX8" fmla="*/ 2871216 w 2871216"/>
                  <a:gd name="connsiteY8" fmla="*/ 1519798 h 298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1216" h="2983376">
                    <a:moveTo>
                      <a:pt x="0" y="1062598"/>
                    </a:moveTo>
                    <a:cubicBezTo>
                      <a:pt x="227076" y="2007478"/>
                      <a:pt x="454152" y="2952358"/>
                      <a:pt x="713232" y="2982838"/>
                    </a:cubicBezTo>
                    <a:cubicBezTo>
                      <a:pt x="972312" y="3013318"/>
                      <a:pt x="1338072" y="1742302"/>
                      <a:pt x="1554480" y="1245478"/>
                    </a:cubicBezTo>
                    <a:cubicBezTo>
                      <a:pt x="1770888" y="748654"/>
                      <a:pt x="1792224" y="-43826"/>
                      <a:pt x="2011680" y="1894"/>
                    </a:cubicBezTo>
                    <a:cubicBezTo>
                      <a:pt x="2231136" y="47614"/>
                      <a:pt x="2871216" y="1519798"/>
                      <a:pt x="2871216" y="1519798"/>
                    </a:cubicBezTo>
                    <a:lnTo>
                      <a:pt x="2871216" y="1519798"/>
                    </a:lnTo>
                    <a:lnTo>
                      <a:pt x="2871216" y="1519798"/>
                    </a:lnTo>
                    <a:lnTo>
                      <a:pt x="2871216" y="1519798"/>
                    </a:lnTo>
                    <a:lnTo>
                      <a:pt x="2871216" y="151979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7CF919-E1F0-4B83-9650-2B348F8693EC}"/>
                </a:ext>
              </a:extLst>
            </p:cNvPr>
            <p:cNvSpPr/>
            <p:nvPr/>
          </p:nvSpPr>
          <p:spPr>
            <a:xfrm>
              <a:off x="3968496" y="2505456"/>
              <a:ext cx="1024128" cy="10972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818BE8F-32AE-4EB4-817B-893F65769197}"/>
                </a:ext>
              </a:extLst>
            </p:cNvPr>
            <p:cNvSpPr/>
            <p:nvPr/>
          </p:nvSpPr>
          <p:spPr>
            <a:xfrm rot="5400000">
              <a:off x="6080760" y="2605771"/>
              <a:ext cx="1024128" cy="92354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240573-7855-4997-91DC-C73020171875}"/>
                </a:ext>
              </a:extLst>
            </p:cNvPr>
            <p:cNvCxnSpPr>
              <a:stCxn id="2" idx="6"/>
              <a:endCxn id="20" idx="1"/>
            </p:cNvCxnSpPr>
            <p:nvPr/>
          </p:nvCxnSpPr>
          <p:spPr>
            <a:xfrm>
              <a:off x="2798064" y="3031236"/>
              <a:ext cx="1170432" cy="22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12E447-EE67-47C2-8963-45287013F13D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>
              <a:off x="4992624" y="3054096"/>
              <a:ext cx="1138428" cy="13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E58337-6C80-4C82-BB13-403A47FAD2B7}"/>
                </a:ext>
              </a:extLst>
            </p:cNvPr>
            <p:cNvCxnSpPr>
              <a:cxnSpLocks/>
            </p:cNvCxnSpPr>
            <p:nvPr/>
          </p:nvCxnSpPr>
          <p:spPr>
            <a:xfrm>
              <a:off x="7054596" y="3060192"/>
              <a:ext cx="1138428" cy="13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B3133B-B67C-423F-B263-A00D3C49128C}"/>
                </a:ext>
              </a:extLst>
            </p:cNvPr>
            <p:cNvSpPr txBox="1"/>
            <p:nvPr/>
          </p:nvSpPr>
          <p:spPr>
            <a:xfrm>
              <a:off x="1830490" y="1583353"/>
              <a:ext cx="11670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Noise</a:t>
              </a:r>
            </a:p>
            <a:p>
              <a:r>
                <a:rPr lang="en-US" sz="2800" b="1" dirty="0"/>
                <a:t>source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0AE3337-7B77-4264-9810-80A898EC7F00}"/>
                    </a:ext>
                  </a:extLst>
                </p:cNvPr>
                <p:cNvSpPr txBox="1"/>
                <p:nvPr/>
              </p:nvSpPr>
              <p:spPr>
                <a:xfrm>
                  <a:off x="1204613" y="3525012"/>
                  <a:ext cx="25022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𝟗𝟓</m:t>
                      </m:r>
                    </m:oMath>
                  </a14:m>
                  <a:r>
                    <a:rPr lang="en-US" sz="2800" b="1" dirty="0"/>
                    <a:t> dBm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0AE3337-7B77-4264-9810-80A898EC7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13" y="3525012"/>
                  <a:ext cx="2502223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0465" r="-3902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6269C-1B0C-4994-B3DA-6055194557C7}"/>
                </a:ext>
              </a:extLst>
            </p:cNvPr>
            <p:cNvSpPr txBox="1"/>
            <p:nvPr/>
          </p:nvSpPr>
          <p:spPr>
            <a:xfrm>
              <a:off x="5805589" y="1622054"/>
              <a:ext cx="1574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Amplifier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A43293A-3C7B-4D7D-8A10-ADA09AD26467}"/>
                    </a:ext>
                  </a:extLst>
                </p:cNvPr>
                <p:cNvSpPr txBox="1"/>
                <p:nvPr/>
              </p:nvSpPr>
              <p:spPr>
                <a:xfrm>
                  <a:off x="6031992" y="3988557"/>
                  <a:ext cx="171329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b="1" dirty="0"/>
                    <a:t>dB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b="1" dirty="0"/>
                    <a:t>dB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A43293A-3C7B-4D7D-8A10-ADA09AD26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992" y="3988557"/>
                  <a:ext cx="171329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068" t="-5839" r="-4270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2D7BCB-E133-4937-816E-E6318BFA3397}"/>
                </a:ext>
              </a:extLst>
            </p:cNvPr>
            <p:cNvSpPr/>
            <p:nvPr/>
          </p:nvSpPr>
          <p:spPr>
            <a:xfrm>
              <a:off x="4113276" y="2670765"/>
              <a:ext cx="633984" cy="402874"/>
            </a:xfrm>
            <a:custGeom>
              <a:avLst/>
              <a:gdLst>
                <a:gd name="connsiteX0" fmla="*/ 0 w 2871216"/>
                <a:gd name="connsiteY0" fmla="*/ 1062598 h 2983376"/>
                <a:gd name="connsiteX1" fmla="*/ 713232 w 2871216"/>
                <a:gd name="connsiteY1" fmla="*/ 2982838 h 2983376"/>
                <a:gd name="connsiteX2" fmla="*/ 1554480 w 2871216"/>
                <a:gd name="connsiteY2" fmla="*/ 1245478 h 2983376"/>
                <a:gd name="connsiteX3" fmla="*/ 2011680 w 2871216"/>
                <a:gd name="connsiteY3" fmla="*/ 1894 h 2983376"/>
                <a:gd name="connsiteX4" fmla="*/ 2871216 w 2871216"/>
                <a:gd name="connsiteY4" fmla="*/ 1519798 h 2983376"/>
                <a:gd name="connsiteX5" fmla="*/ 2871216 w 2871216"/>
                <a:gd name="connsiteY5" fmla="*/ 1519798 h 2983376"/>
                <a:gd name="connsiteX6" fmla="*/ 2871216 w 2871216"/>
                <a:gd name="connsiteY6" fmla="*/ 1519798 h 2983376"/>
                <a:gd name="connsiteX7" fmla="*/ 2871216 w 2871216"/>
                <a:gd name="connsiteY7" fmla="*/ 1519798 h 2983376"/>
                <a:gd name="connsiteX8" fmla="*/ 2871216 w 2871216"/>
                <a:gd name="connsiteY8" fmla="*/ 1519798 h 29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1216" h="2983376">
                  <a:moveTo>
                    <a:pt x="0" y="1062598"/>
                  </a:moveTo>
                  <a:cubicBezTo>
                    <a:pt x="227076" y="2007478"/>
                    <a:pt x="454152" y="2952358"/>
                    <a:pt x="713232" y="2982838"/>
                  </a:cubicBezTo>
                  <a:cubicBezTo>
                    <a:pt x="972312" y="3013318"/>
                    <a:pt x="1338072" y="1742302"/>
                    <a:pt x="1554480" y="1245478"/>
                  </a:cubicBezTo>
                  <a:cubicBezTo>
                    <a:pt x="1770888" y="748654"/>
                    <a:pt x="1792224" y="-43826"/>
                    <a:pt x="2011680" y="1894"/>
                  </a:cubicBezTo>
                  <a:cubicBezTo>
                    <a:pt x="2231136" y="47614"/>
                    <a:pt x="2871216" y="1519798"/>
                    <a:pt x="2871216" y="1519798"/>
                  </a:cubicBezTo>
                  <a:lnTo>
                    <a:pt x="2871216" y="1519798"/>
                  </a:lnTo>
                  <a:lnTo>
                    <a:pt x="2871216" y="1519798"/>
                  </a:lnTo>
                  <a:lnTo>
                    <a:pt x="2871216" y="1519798"/>
                  </a:lnTo>
                  <a:lnTo>
                    <a:pt x="2871216" y="151979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07800C-5444-4CEA-837F-83A2B246A5BC}"/>
                </a:ext>
              </a:extLst>
            </p:cNvPr>
            <p:cNvSpPr/>
            <p:nvPr/>
          </p:nvSpPr>
          <p:spPr>
            <a:xfrm>
              <a:off x="4163568" y="3054096"/>
              <a:ext cx="633984" cy="402874"/>
            </a:xfrm>
            <a:custGeom>
              <a:avLst/>
              <a:gdLst>
                <a:gd name="connsiteX0" fmla="*/ 0 w 2871216"/>
                <a:gd name="connsiteY0" fmla="*/ 1062598 h 2983376"/>
                <a:gd name="connsiteX1" fmla="*/ 713232 w 2871216"/>
                <a:gd name="connsiteY1" fmla="*/ 2982838 h 2983376"/>
                <a:gd name="connsiteX2" fmla="*/ 1554480 w 2871216"/>
                <a:gd name="connsiteY2" fmla="*/ 1245478 h 2983376"/>
                <a:gd name="connsiteX3" fmla="*/ 2011680 w 2871216"/>
                <a:gd name="connsiteY3" fmla="*/ 1894 h 2983376"/>
                <a:gd name="connsiteX4" fmla="*/ 2871216 w 2871216"/>
                <a:gd name="connsiteY4" fmla="*/ 1519798 h 2983376"/>
                <a:gd name="connsiteX5" fmla="*/ 2871216 w 2871216"/>
                <a:gd name="connsiteY5" fmla="*/ 1519798 h 2983376"/>
                <a:gd name="connsiteX6" fmla="*/ 2871216 w 2871216"/>
                <a:gd name="connsiteY6" fmla="*/ 1519798 h 2983376"/>
                <a:gd name="connsiteX7" fmla="*/ 2871216 w 2871216"/>
                <a:gd name="connsiteY7" fmla="*/ 1519798 h 2983376"/>
                <a:gd name="connsiteX8" fmla="*/ 2871216 w 2871216"/>
                <a:gd name="connsiteY8" fmla="*/ 1519798 h 29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1216" h="2983376">
                  <a:moveTo>
                    <a:pt x="0" y="1062598"/>
                  </a:moveTo>
                  <a:cubicBezTo>
                    <a:pt x="227076" y="2007478"/>
                    <a:pt x="454152" y="2952358"/>
                    <a:pt x="713232" y="2982838"/>
                  </a:cubicBezTo>
                  <a:cubicBezTo>
                    <a:pt x="972312" y="3013318"/>
                    <a:pt x="1338072" y="1742302"/>
                    <a:pt x="1554480" y="1245478"/>
                  </a:cubicBezTo>
                  <a:cubicBezTo>
                    <a:pt x="1770888" y="748654"/>
                    <a:pt x="1792224" y="-43826"/>
                    <a:pt x="2011680" y="1894"/>
                  </a:cubicBezTo>
                  <a:cubicBezTo>
                    <a:pt x="2231136" y="47614"/>
                    <a:pt x="2871216" y="1519798"/>
                    <a:pt x="2871216" y="1519798"/>
                  </a:cubicBezTo>
                  <a:lnTo>
                    <a:pt x="2871216" y="1519798"/>
                  </a:lnTo>
                  <a:lnTo>
                    <a:pt x="2871216" y="1519798"/>
                  </a:lnTo>
                  <a:lnTo>
                    <a:pt x="2871216" y="1519798"/>
                  </a:lnTo>
                  <a:lnTo>
                    <a:pt x="2871216" y="151979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95E4F7-3E4C-42FC-A031-5C5F33D91F2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568" y="2670765"/>
              <a:ext cx="517345" cy="348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B21B2F-F3D2-4590-9727-AAAF7ABCEDD1}"/>
                </a:ext>
              </a:extLst>
            </p:cNvPr>
            <p:cNvCxnSpPr>
              <a:cxnSpLocks/>
            </p:cNvCxnSpPr>
            <p:nvPr/>
          </p:nvCxnSpPr>
          <p:spPr>
            <a:xfrm>
              <a:off x="4315968" y="3108422"/>
              <a:ext cx="517345" cy="348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BD3E7D-B981-483B-9FDF-990C748464E1}"/>
                </a:ext>
              </a:extLst>
            </p:cNvPr>
            <p:cNvSpPr txBox="1"/>
            <p:nvPr/>
          </p:nvSpPr>
          <p:spPr>
            <a:xfrm>
              <a:off x="3863043" y="1479762"/>
              <a:ext cx="16866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Bandpass </a:t>
              </a:r>
            </a:p>
            <a:p>
              <a:r>
                <a:rPr lang="en-US" sz="2800" b="1" dirty="0"/>
                <a:t>filter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E8224E-2478-43D0-A21A-7D64FB1B54F4}"/>
                    </a:ext>
                  </a:extLst>
                </p:cNvPr>
                <p:cNvSpPr txBox="1"/>
                <p:nvPr/>
              </p:nvSpPr>
              <p:spPr>
                <a:xfrm>
                  <a:off x="3805147" y="3928135"/>
                  <a:ext cx="2056332" cy="1235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b="1" dirty="0"/>
                    <a:t>dB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b="1" dirty="0"/>
                    <a:t>dB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b="1" dirty="0"/>
                    <a:t>dB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E8224E-2478-43D0-A21A-7D64FB1B5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147" y="3928135"/>
                  <a:ext cx="2056332" cy="1235338"/>
                </a:xfrm>
                <a:prstGeom prst="rect">
                  <a:avLst/>
                </a:prstGeom>
                <a:blipFill>
                  <a:blip r:embed="rId4"/>
                  <a:stretch>
                    <a:fillRect l="-592" t="-3941" r="-3550" b="-7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F3CA710-5719-4C6A-9703-30ADD7521E8C}"/>
                    </a:ext>
                  </a:extLst>
                </p:cNvPr>
                <p:cNvSpPr txBox="1"/>
                <p:nvPr/>
              </p:nvSpPr>
              <p:spPr>
                <a:xfrm>
                  <a:off x="8193024" y="2781056"/>
                  <a:ext cx="7044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F3CA710-5719-4C6A-9703-30ADD7521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024" y="2781056"/>
                  <a:ext cx="7044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794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247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头鲸 座</cp:lastModifiedBy>
  <cp:revision>333</cp:revision>
  <dcterms:created xsi:type="dcterms:W3CDTF">2020-01-19T03:27:50Z</dcterms:created>
  <dcterms:modified xsi:type="dcterms:W3CDTF">2020-07-02T08:09:10Z</dcterms:modified>
</cp:coreProperties>
</file>