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4"/>
    <p:restoredTop sz="94712"/>
  </p:normalViewPr>
  <p:slideViewPr>
    <p:cSldViewPr snapToGrid="0" snapToObjects="1">
      <p:cViewPr>
        <p:scale>
          <a:sx n="92" d="100"/>
          <a:sy n="92" d="100"/>
        </p:scale>
        <p:origin x="-2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9F951AC-F282-A340-A79F-C10866634817}"/>
              </a:ext>
            </a:extLst>
          </p:cNvPr>
          <p:cNvSpPr txBox="1"/>
          <p:nvPr/>
        </p:nvSpPr>
        <p:spPr>
          <a:xfrm>
            <a:off x="4222635" y="129269"/>
            <a:ext cx="37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TRANSMITTER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6CDDC0-0DF2-0F4F-9C10-87C25C1DCB41}"/>
              </a:ext>
            </a:extLst>
          </p:cNvPr>
          <p:cNvCxnSpPr>
            <a:cxnSpLocks/>
          </p:cNvCxnSpPr>
          <p:nvPr/>
        </p:nvCxnSpPr>
        <p:spPr>
          <a:xfrm>
            <a:off x="2957000" y="12755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016180-D397-0242-AB15-88E23256F8DD}"/>
              </a:ext>
            </a:extLst>
          </p:cNvPr>
          <p:cNvGrpSpPr/>
          <p:nvPr/>
        </p:nvGrpSpPr>
        <p:grpSpPr>
          <a:xfrm>
            <a:off x="748362" y="4323657"/>
            <a:ext cx="597516" cy="468831"/>
            <a:chOff x="3015051" y="3914055"/>
            <a:chExt cx="597516" cy="46883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F14E1D7-014E-FE40-9B21-7C3BC9D0EE77}"/>
                </a:ext>
              </a:extLst>
            </p:cNvPr>
            <p:cNvCxnSpPr>
              <a:cxnSpLocks/>
            </p:cNvCxnSpPr>
            <p:nvPr/>
          </p:nvCxnSpPr>
          <p:spPr>
            <a:xfrm>
              <a:off x="3149976" y="4382886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7D673A2-C239-6349-A91E-7F3599CF3F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2226" y="4145351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6E7424-ED25-8142-8F6B-B49E609B8EE1}"/>
                </a:ext>
              </a:extLst>
            </p:cNvPr>
            <p:cNvCxnSpPr>
              <a:cxnSpLocks/>
            </p:cNvCxnSpPr>
            <p:nvPr/>
          </p:nvCxnSpPr>
          <p:spPr>
            <a:xfrm>
              <a:off x="3028001" y="3914055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EFE0DD-722C-F842-B8C8-08265111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523" y="3927386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7D15AD-2E09-8A4D-82E8-B1B2002709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051" y="3917730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F00C79-F418-7F4E-8B80-A1E6BE10A6E4}"/>
              </a:ext>
            </a:extLst>
          </p:cNvPr>
          <p:cNvCxnSpPr>
            <a:cxnSpLocks/>
          </p:cNvCxnSpPr>
          <p:nvPr/>
        </p:nvCxnSpPr>
        <p:spPr>
          <a:xfrm>
            <a:off x="915513" y="47932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/>
              <p:nvPr/>
            </p:nvSpPr>
            <p:spPr>
              <a:xfrm>
                <a:off x="10759643" y="4569258"/>
                <a:ext cx="724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956F65-A469-3D4B-BB0F-C926D677B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643" y="4569258"/>
                <a:ext cx="724878" cy="369332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391ED7-D094-DB4A-83BF-A189FC823769}"/>
                  </a:ext>
                </a:extLst>
              </p:cNvPr>
              <p:cNvSpPr txBox="1"/>
              <p:nvPr/>
            </p:nvSpPr>
            <p:spPr>
              <a:xfrm>
                <a:off x="2207764" y="1072885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391ED7-D094-DB4A-83BF-A189FC82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64" y="1072885"/>
                <a:ext cx="72487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1A752E58-48BD-DA41-8D66-8F803740B8A8}"/>
              </a:ext>
            </a:extLst>
          </p:cNvPr>
          <p:cNvSpPr/>
          <p:nvPr/>
        </p:nvSpPr>
        <p:spPr>
          <a:xfrm>
            <a:off x="3653854" y="89266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57809-EF2A-9847-ACC3-DBE3C8C2BDF6}"/>
              </a:ext>
            </a:extLst>
          </p:cNvPr>
          <p:cNvSpPr txBox="1"/>
          <p:nvPr/>
        </p:nvSpPr>
        <p:spPr>
          <a:xfrm>
            <a:off x="3863557" y="952359"/>
            <a:ext cx="72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65816-8B53-9940-A0AE-75AC1A434813}"/>
              </a:ext>
            </a:extLst>
          </p:cNvPr>
          <p:cNvSpPr/>
          <p:nvPr/>
        </p:nvSpPr>
        <p:spPr>
          <a:xfrm>
            <a:off x="3653854" y="220210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B40BBE-60BD-1A42-A10E-83E9E948AFA2}"/>
              </a:ext>
            </a:extLst>
          </p:cNvPr>
          <p:cNvSpPr txBox="1"/>
          <p:nvPr/>
        </p:nvSpPr>
        <p:spPr>
          <a:xfrm>
            <a:off x="3691170" y="2256338"/>
            <a:ext cx="106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03715-CE73-ED46-8EE8-E070993FA372}"/>
              </a:ext>
            </a:extLst>
          </p:cNvPr>
          <p:cNvCxnSpPr>
            <a:cxnSpLocks/>
          </p:cNvCxnSpPr>
          <p:nvPr/>
        </p:nvCxnSpPr>
        <p:spPr>
          <a:xfrm flipV="1">
            <a:off x="4225354" y="1663872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CD9FEB-1021-B246-9A1C-8AA9D77DBD09}"/>
              </a:ext>
            </a:extLst>
          </p:cNvPr>
          <p:cNvSpPr txBox="1"/>
          <p:nvPr/>
        </p:nvSpPr>
        <p:spPr>
          <a:xfrm>
            <a:off x="4259618" y="1744644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59C9A1-FDB3-AB41-BA47-6AAA6383ECC3}"/>
              </a:ext>
            </a:extLst>
          </p:cNvPr>
          <p:cNvCxnSpPr>
            <a:cxnSpLocks/>
          </p:cNvCxnSpPr>
          <p:nvPr/>
        </p:nvCxnSpPr>
        <p:spPr>
          <a:xfrm>
            <a:off x="4777468" y="127552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E0E31B5-28B4-C244-9E29-608D73AD6FF6}"/>
              </a:ext>
            </a:extLst>
          </p:cNvPr>
          <p:cNvSpPr/>
          <p:nvPr/>
        </p:nvSpPr>
        <p:spPr>
          <a:xfrm>
            <a:off x="8001919" y="878317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8D3975-5DB4-7A4A-9D07-3C8D3782ABD1}"/>
              </a:ext>
            </a:extLst>
          </p:cNvPr>
          <p:cNvCxnSpPr>
            <a:cxnSpLocks/>
          </p:cNvCxnSpPr>
          <p:nvPr/>
        </p:nvCxnSpPr>
        <p:spPr>
          <a:xfrm>
            <a:off x="7316248" y="126118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91911-0900-2844-BAB7-837D1ACA1A4D}"/>
              </a:ext>
            </a:extLst>
          </p:cNvPr>
          <p:cNvCxnSpPr>
            <a:cxnSpLocks/>
          </p:cNvCxnSpPr>
          <p:nvPr/>
        </p:nvCxnSpPr>
        <p:spPr>
          <a:xfrm>
            <a:off x="9127855" y="126118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4D3CBA-2B01-E74C-ABBB-5CB49B6B6024}"/>
              </a:ext>
            </a:extLst>
          </p:cNvPr>
          <p:cNvGrpSpPr/>
          <p:nvPr/>
        </p:nvGrpSpPr>
        <p:grpSpPr>
          <a:xfrm>
            <a:off x="9455597" y="787110"/>
            <a:ext cx="585107" cy="475653"/>
            <a:chOff x="5521916" y="1890977"/>
            <a:chExt cx="585107" cy="47565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0BA565-4EBA-E040-BBA3-F6EEE20D0F4B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16" y="2366630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F03CB6-4A1B-4644-B8EE-9346CA0768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3097" y="2122273"/>
              <a:ext cx="4625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1A8640-7881-0A43-9ED4-D9C22BBE31A7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72" y="1890977"/>
              <a:ext cx="135520" cy="2248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88DB254-181E-6F4A-A689-FF13D957D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394" y="1904308"/>
              <a:ext cx="131606" cy="2115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FB9D64-60A4-9945-8A86-CF8AC7512D29}"/>
                </a:ext>
              </a:extLst>
            </p:cNvPr>
            <p:cNvCxnSpPr>
              <a:cxnSpLocks/>
            </p:cNvCxnSpPr>
            <p:nvPr/>
          </p:nvCxnSpPr>
          <p:spPr>
            <a:xfrm>
              <a:off x="5815922" y="1894652"/>
              <a:ext cx="2911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E338C6-5211-C84E-810D-4B588720E97F}"/>
                  </a:ext>
                </a:extLst>
              </p:cNvPr>
              <p:cNvSpPr txBox="1"/>
              <p:nvPr/>
            </p:nvSpPr>
            <p:spPr>
              <a:xfrm>
                <a:off x="5326772" y="811178"/>
                <a:ext cx="703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E338C6-5211-C84E-810D-4B58872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72" y="811178"/>
                <a:ext cx="70333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30D8E5-376C-6347-81D2-62C732019364}"/>
                  </a:ext>
                </a:extLst>
              </p:cNvPr>
              <p:cNvSpPr txBox="1"/>
              <p:nvPr/>
            </p:nvSpPr>
            <p:spPr>
              <a:xfrm>
                <a:off x="9155109" y="802766"/>
                <a:ext cx="72981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230D8E5-376C-6347-81D2-62C732019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109" y="802766"/>
                <a:ext cx="729815" cy="391582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03AD57-F3D7-DB44-B90B-D81FD16967DA}"/>
                  </a:ext>
                </a:extLst>
              </p:cNvPr>
              <p:cNvSpPr txBox="1"/>
              <p:nvPr/>
            </p:nvSpPr>
            <p:spPr>
              <a:xfrm>
                <a:off x="7276742" y="80154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03AD57-F3D7-DB44-B90B-D81FD169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42" y="801541"/>
                <a:ext cx="72404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1F0C24-7C97-3F48-A67B-6060F1911197}"/>
              </a:ext>
            </a:extLst>
          </p:cNvPr>
          <p:cNvCxnSpPr>
            <a:cxnSpLocks/>
          </p:cNvCxnSpPr>
          <p:nvPr/>
        </p:nvCxnSpPr>
        <p:spPr>
          <a:xfrm>
            <a:off x="5463151" y="126835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759F047-BD26-634B-8657-1F18B96A9E2C}"/>
              </a:ext>
            </a:extLst>
          </p:cNvPr>
          <p:cNvSpPr/>
          <p:nvPr/>
        </p:nvSpPr>
        <p:spPr>
          <a:xfrm>
            <a:off x="2043164" y="654294"/>
            <a:ext cx="3151741" cy="277470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1852D-1898-C24D-98A0-DCECD3AEBC17}"/>
              </a:ext>
            </a:extLst>
          </p:cNvPr>
          <p:cNvSpPr txBox="1"/>
          <p:nvPr/>
        </p:nvSpPr>
        <p:spPr>
          <a:xfrm>
            <a:off x="2077817" y="2996767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 IF Section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79E919-DD49-E64A-8597-2A22B22BFEB7}"/>
              </a:ext>
            </a:extLst>
          </p:cNvPr>
          <p:cNvCxnSpPr>
            <a:cxnSpLocks/>
          </p:cNvCxnSpPr>
          <p:nvPr/>
        </p:nvCxnSpPr>
        <p:spPr>
          <a:xfrm>
            <a:off x="10055575" y="47759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B1B83FD-12C2-F340-B5AA-A6CA33E595F3}"/>
              </a:ext>
            </a:extLst>
          </p:cNvPr>
          <p:cNvSpPr txBox="1"/>
          <p:nvPr/>
        </p:nvSpPr>
        <p:spPr>
          <a:xfrm>
            <a:off x="8309603" y="938015"/>
            <a:ext cx="53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C25AFCB-9B8E-B24D-9CD1-94785E0485D4}"/>
              </a:ext>
            </a:extLst>
          </p:cNvPr>
          <p:cNvSpPr/>
          <p:nvPr/>
        </p:nvSpPr>
        <p:spPr>
          <a:xfrm>
            <a:off x="6166801" y="89266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551DD7-C905-5B43-ABBA-E8CB41CC6371}"/>
              </a:ext>
            </a:extLst>
          </p:cNvPr>
          <p:cNvSpPr txBox="1"/>
          <p:nvPr/>
        </p:nvSpPr>
        <p:spPr>
          <a:xfrm>
            <a:off x="6376504" y="952359"/>
            <a:ext cx="72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24A8600-17A2-7E40-AEFF-E190CD4A3AB9}"/>
              </a:ext>
            </a:extLst>
          </p:cNvPr>
          <p:cNvSpPr/>
          <p:nvPr/>
        </p:nvSpPr>
        <p:spPr>
          <a:xfrm>
            <a:off x="6166801" y="220210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A9FC1D4-9729-7B46-AB63-22F100DF7FE5}"/>
              </a:ext>
            </a:extLst>
          </p:cNvPr>
          <p:cNvSpPr txBox="1"/>
          <p:nvPr/>
        </p:nvSpPr>
        <p:spPr>
          <a:xfrm>
            <a:off x="6204117" y="2256338"/>
            <a:ext cx="106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BD4FC80-8648-5746-BD69-DCA7F03930DD}"/>
              </a:ext>
            </a:extLst>
          </p:cNvPr>
          <p:cNvCxnSpPr>
            <a:cxnSpLocks/>
          </p:cNvCxnSpPr>
          <p:nvPr/>
        </p:nvCxnSpPr>
        <p:spPr>
          <a:xfrm flipV="1">
            <a:off x="6738301" y="1663872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4CBCC10-EC22-3148-A87D-D368D00C38BE}"/>
              </a:ext>
            </a:extLst>
          </p:cNvPr>
          <p:cNvSpPr txBox="1"/>
          <p:nvPr/>
        </p:nvSpPr>
        <p:spPr>
          <a:xfrm>
            <a:off x="6772565" y="1744644"/>
            <a:ext cx="5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07384E-4360-AD4A-BAD6-97267170C128}"/>
              </a:ext>
            </a:extLst>
          </p:cNvPr>
          <p:cNvSpPr/>
          <p:nvPr/>
        </p:nvSpPr>
        <p:spPr>
          <a:xfrm>
            <a:off x="5248281" y="4410387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3525BDD-E2CD-204F-A243-AEE514BF6515}"/>
              </a:ext>
            </a:extLst>
          </p:cNvPr>
          <p:cNvCxnSpPr>
            <a:cxnSpLocks/>
          </p:cNvCxnSpPr>
          <p:nvPr/>
        </p:nvCxnSpPr>
        <p:spPr>
          <a:xfrm>
            <a:off x="4562610" y="47932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82994B-757B-4C46-9CB5-0908A3F3CBA7}"/>
              </a:ext>
            </a:extLst>
          </p:cNvPr>
          <p:cNvCxnSpPr>
            <a:cxnSpLocks/>
          </p:cNvCxnSpPr>
          <p:nvPr/>
        </p:nvCxnSpPr>
        <p:spPr>
          <a:xfrm>
            <a:off x="2709513" y="480042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8C27FBB-C0B4-0B46-B603-28B60F52AB3E}"/>
              </a:ext>
            </a:extLst>
          </p:cNvPr>
          <p:cNvSpPr txBox="1"/>
          <p:nvPr/>
        </p:nvSpPr>
        <p:spPr>
          <a:xfrm>
            <a:off x="5555965" y="4470085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419F3E8-72E5-2F48-8A86-D71F0262ECCE}"/>
              </a:ext>
            </a:extLst>
          </p:cNvPr>
          <p:cNvSpPr/>
          <p:nvPr/>
        </p:nvSpPr>
        <p:spPr>
          <a:xfrm>
            <a:off x="3413163" y="442473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F06B13-7EC9-9D41-8B84-85D707A80045}"/>
              </a:ext>
            </a:extLst>
          </p:cNvPr>
          <p:cNvSpPr txBox="1"/>
          <p:nvPr/>
        </p:nvSpPr>
        <p:spPr>
          <a:xfrm>
            <a:off x="3622866" y="4484429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41429AC-683C-A445-AD05-032BCA0DCCA4}"/>
              </a:ext>
            </a:extLst>
          </p:cNvPr>
          <p:cNvSpPr/>
          <p:nvPr/>
        </p:nvSpPr>
        <p:spPr>
          <a:xfrm>
            <a:off x="3413163" y="5734172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C543A3-8D5E-C145-B291-B2FBC26BD9BC}"/>
              </a:ext>
            </a:extLst>
          </p:cNvPr>
          <p:cNvSpPr txBox="1"/>
          <p:nvPr/>
        </p:nvSpPr>
        <p:spPr>
          <a:xfrm>
            <a:off x="3450479" y="5788408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0B14CE2-6316-0044-BBEA-89149E33A231}"/>
              </a:ext>
            </a:extLst>
          </p:cNvPr>
          <p:cNvCxnSpPr>
            <a:cxnSpLocks/>
          </p:cNvCxnSpPr>
          <p:nvPr/>
        </p:nvCxnSpPr>
        <p:spPr>
          <a:xfrm flipV="1">
            <a:off x="3984663" y="5195942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BB33C8F-EE34-D948-B26E-9B0109B71495}"/>
              </a:ext>
            </a:extLst>
          </p:cNvPr>
          <p:cNvSpPr txBox="1"/>
          <p:nvPr/>
        </p:nvSpPr>
        <p:spPr>
          <a:xfrm>
            <a:off x="4018927" y="5276714"/>
            <a:ext cx="5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984738-1D06-E942-A6DD-39D44E61480B}"/>
              </a:ext>
            </a:extLst>
          </p:cNvPr>
          <p:cNvSpPr/>
          <p:nvPr/>
        </p:nvSpPr>
        <p:spPr>
          <a:xfrm>
            <a:off x="8924525" y="4414111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329DE0-3D65-5A44-AA4D-4D3963F61317}"/>
              </a:ext>
            </a:extLst>
          </p:cNvPr>
          <p:cNvCxnSpPr>
            <a:cxnSpLocks/>
          </p:cNvCxnSpPr>
          <p:nvPr/>
        </p:nvCxnSpPr>
        <p:spPr>
          <a:xfrm>
            <a:off x="8238854" y="479697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8522E96-4805-AB43-AFF4-C1B7F02EA08F}"/>
              </a:ext>
            </a:extLst>
          </p:cNvPr>
          <p:cNvCxnSpPr>
            <a:cxnSpLocks/>
          </p:cNvCxnSpPr>
          <p:nvPr/>
        </p:nvCxnSpPr>
        <p:spPr>
          <a:xfrm>
            <a:off x="6385757" y="480414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379EC8C-4678-8946-A2C2-8A139EE1FEE0}"/>
              </a:ext>
            </a:extLst>
          </p:cNvPr>
          <p:cNvSpPr txBox="1"/>
          <p:nvPr/>
        </p:nvSpPr>
        <p:spPr>
          <a:xfrm>
            <a:off x="9245834" y="4473809"/>
            <a:ext cx="50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</a:t>
            </a:r>
            <a:br>
              <a:rPr lang="en-US" dirty="0"/>
            </a:br>
            <a:r>
              <a:rPr lang="en-US" dirty="0"/>
              <a:t>LPF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54A65E4-60BB-3048-8DAF-F49EF3EE32ED}"/>
              </a:ext>
            </a:extLst>
          </p:cNvPr>
          <p:cNvSpPr/>
          <p:nvPr/>
        </p:nvSpPr>
        <p:spPr>
          <a:xfrm>
            <a:off x="7089407" y="4428455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2C2ACA-245E-414B-A7AF-D9D8EB8E674D}"/>
              </a:ext>
            </a:extLst>
          </p:cNvPr>
          <p:cNvSpPr txBox="1"/>
          <p:nvPr/>
        </p:nvSpPr>
        <p:spPr>
          <a:xfrm>
            <a:off x="7299110" y="4488153"/>
            <a:ext cx="7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Mixer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AC6B5F1-6E17-8E41-9ED1-0AC1B6D03332}"/>
              </a:ext>
            </a:extLst>
          </p:cNvPr>
          <p:cNvSpPr/>
          <p:nvPr/>
        </p:nvSpPr>
        <p:spPr>
          <a:xfrm>
            <a:off x="7089407" y="5737896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5870F50-0A40-5F48-908A-85B70025928F}"/>
              </a:ext>
            </a:extLst>
          </p:cNvPr>
          <p:cNvSpPr txBox="1"/>
          <p:nvPr/>
        </p:nvSpPr>
        <p:spPr>
          <a:xfrm>
            <a:off x="7126723" y="5792132"/>
            <a:ext cx="10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  <a:br>
              <a:rPr lang="en-US" dirty="0"/>
            </a:br>
            <a:r>
              <a:rPr lang="en-US" dirty="0"/>
              <a:t>Oscillator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578F589-94E4-624D-BFB2-F9F2B3AAB66D}"/>
              </a:ext>
            </a:extLst>
          </p:cNvPr>
          <p:cNvCxnSpPr>
            <a:cxnSpLocks/>
          </p:cNvCxnSpPr>
          <p:nvPr/>
        </p:nvCxnSpPr>
        <p:spPr>
          <a:xfrm flipV="1">
            <a:off x="7660907" y="5199666"/>
            <a:ext cx="0" cy="538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62F0824-2A9A-2248-8297-001964561EEC}"/>
              </a:ext>
            </a:extLst>
          </p:cNvPr>
          <p:cNvSpPr txBox="1"/>
          <p:nvPr/>
        </p:nvSpPr>
        <p:spPr>
          <a:xfrm>
            <a:off x="7695171" y="5280438"/>
            <a:ext cx="50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</a:t>
            </a:r>
            <a:r>
              <a:rPr lang="en-US" baseline="-25000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6B611AB-ABDD-C942-A58B-E79E975865BF}"/>
              </a:ext>
            </a:extLst>
          </p:cNvPr>
          <p:cNvSpPr/>
          <p:nvPr/>
        </p:nvSpPr>
        <p:spPr>
          <a:xfrm>
            <a:off x="1589887" y="4410387"/>
            <a:ext cx="1143000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950978F-7983-FA45-A473-DA93D92E5D50}"/>
              </a:ext>
            </a:extLst>
          </p:cNvPr>
          <p:cNvSpPr txBox="1"/>
          <p:nvPr/>
        </p:nvSpPr>
        <p:spPr>
          <a:xfrm>
            <a:off x="1897571" y="4470085"/>
            <a:ext cx="53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</a:t>
            </a:r>
            <a:br>
              <a:rPr lang="en-US" dirty="0"/>
            </a:br>
            <a:r>
              <a:rPr lang="en-US" dirty="0"/>
              <a:t>BPF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529B22-8225-4947-8372-AA2E62C5BEEC}"/>
              </a:ext>
            </a:extLst>
          </p:cNvPr>
          <p:cNvSpPr txBox="1"/>
          <p:nvPr/>
        </p:nvSpPr>
        <p:spPr>
          <a:xfrm>
            <a:off x="4222635" y="3628875"/>
            <a:ext cx="3145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HETERODYNE RECEIVER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F0D5635-E338-794D-BFF0-1B9CBB62EC9B}"/>
              </a:ext>
            </a:extLst>
          </p:cNvPr>
          <p:cNvSpPr/>
          <p:nvPr/>
        </p:nvSpPr>
        <p:spPr>
          <a:xfrm>
            <a:off x="6656536" y="4179535"/>
            <a:ext cx="4846246" cy="250343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9018B92-1D85-8A41-AEC9-F1180FDB7CA7}"/>
              </a:ext>
            </a:extLst>
          </p:cNvPr>
          <p:cNvSpPr txBox="1"/>
          <p:nvPr/>
        </p:nvSpPr>
        <p:spPr>
          <a:xfrm>
            <a:off x="9604480" y="6250081"/>
            <a:ext cx="1734095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Digital IF Section</a:t>
            </a:r>
          </a:p>
        </p:txBody>
      </p:sp>
    </p:spTree>
    <p:extLst>
      <p:ext uri="{BB962C8B-B14F-4D97-AF65-F5344CB8AC3E}">
        <p14:creationId xmlns:p14="http://schemas.microsoft.com/office/powerpoint/2010/main" val="252922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70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291</cp:revision>
  <dcterms:created xsi:type="dcterms:W3CDTF">2020-01-19T03:27:50Z</dcterms:created>
  <dcterms:modified xsi:type="dcterms:W3CDTF">2020-02-19T17:52:18Z</dcterms:modified>
</cp:coreProperties>
</file>