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/>
    <p:restoredTop sz="94712"/>
  </p:normalViewPr>
  <p:slideViewPr>
    <p:cSldViewPr snapToGrid="0" snapToObjects="1">
      <p:cViewPr varScale="1">
        <p:scale>
          <a:sx n="111" d="100"/>
          <a:sy n="111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5E1E4-8BF6-1D4B-85C7-C4E5D234C172}"/>
              </a:ext>
            </a:extLst>
          </p:cNvPr>
          <p:cNvSpPr/>
          <p:nvPr/>
        </p:nvSpPr>
        <p:spPr>
          <a:xfrm>
            <a:off x="2848290" y="2626600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2F743-A75C-2248-B481-ED1A7B5F956C}"/>
              </a:ext>
            </a:extLst>
          </p:cNvPr>
          <p:cNvSpPr txBox="1"/>
          <p:nvPr/>
        </p:nvSpPr>
        <p:spPr>
          <a:xfrm>
            <a:off x="2847776" y="2680323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Fixed Tx</a:t>
            </a:r>
          </a:p>
          <a:p>
            <a:pPr algn="ctr"/>
            <a:r>
              <a:rPr lang="en-US" dirty="0"/>
              <a:t>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F51821-8E63-E744-9041-178292013B8A}"/>
              </a:ext>
            </a:extLst>
          </p:cNvPr>
          <p:cNvCxnSpPr>
            <a:cxnSpLocks/>
          </p:cNvCxnSpPr>
          <p:nvPr/>
        </p:nvCxnSpPr>
        <p:spPr>
          <a:xfrm>
            <a:off x="4204724" y="302841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DAF22-3AD0-2241-989B-348695FE14F7}"/>
              </a:ext>
            </a:extLst>
          </p:cNvPr>
          <p:cNvCxnSpPr>
            <a:cxnSpLocks/>
          </p:cNvCxnSpPr>
          <p:nvPr/>
        </p:nvCxnSpPr>
        <p:spPr>
          <a:xfrm>
            <a:off x="2177648" y="302841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1A4536-15B9-F143-ABB9-05CC51A1D619}"/>
              </a:ext>
            </a:extLst>
          </p:cNvPr>
          <p:cNvGrpSpPr/>
          <p:nvPr/>
        </p:nvGrpSpPr>
        <p:grpSpPr>
          <a:xfrm>
            <a:off x="4532466" y="2552765"/>
            <a:ext cx="585107" cy="475653"/>
            <a:chOff x="5521916" y="1890977"/>
            <a:chExt cx="585107" cy="47565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278FF-F357-D44D-A749-17C80EB9EF3E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16" y="2366630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851015-59BF-AB48-90BB-F4DFAC1908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3097" y="2122273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8E9EA2-DEFF-D24C-B226-2A3E6E202A4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72" y="1890977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276E60-32BE-2740-A52A-00078DA0A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94" y="1904308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0C9453-7797-4E45-8EC1-75A3A1A839A6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22" y="1894652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255B86-54B2-8741-BD81-465160FDF575}"/>
              </a:ext>
            </a:extLst>
          </p:cNvPr>
          <p:cNvGrpSpPr/>
          <p:nvPr/>
        </p:nvGrpSpPr>
        <p:grpSpPr>
          <a:xfrm>
            <a:off x="6976992" y="2541892"/>
            <a:ext cx="597516" cy="468831"/>
            <a:chOff x="3015051" y="3914055"/>
            <a:chExt cx="597516" cy="46883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17CFEC-B7B7-FF4C-9A94-810620619B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DB1283-1D34-6047-8640-C8D0778F78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1AF136-3B1E-7342-9156-105B2BB53E38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71AFC3-CAE2-C641-A2B1-4F48B9BA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F54C44-CAA9-0440-9180-92706FA958E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4601D78-5314-F343-86C7-D4BD9EA10614}"/>
              </a:ext>
            </a:extLst>
          </p:cNvPr>
          <p:cNvSpPr/>
          <p:nvPr/>
        </p:nvSpPr>
        <p:spPr>
          <a:xfrm>
            <a:off x="7814785" y="2615025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9A3375-F74F-7A45-9FA3-8D5D5B5AB362}"/>
              </a:ext>
            </a:extLst>
          </p:cNvPr>
          <p:cNvSpPr txBox="1"/>
          <p:nvPr/>
        </p:nvSpPr>
        <p:spPr>
          <a:xfrm>
            <a:off x="7833194" y="2687557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Fixed Rx</a:t>
            </a:r>
            <a:br>
              <a:rPr lang="en-US" dirty="0"/>
            </a:br>
            <a:r>
              <a:rPr lang="en-US" dirty="0"/>
              <a:t>Components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D25E9C-818A-1A48-9055-BBDEEBD0A182}"/>
              </a:ext>
            </a:extLst>
          </p:cNvPr>
          <p:cNvCxnSpPr>
            <a:cxnSpLocks/>
          </p:cNvCxnSpPr>
          <p:nvPr/>
        </p:nvCxnSpPr>
        <p:spPr>
          <a:xfrm>
            <a:off x="9171219" y="301684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FD3797-4E6F-324B-AEC1-B02E01A13527}"/>
              </a:ext>
            </a:extLst>
          </p:cNvPr>
          <p:cNvCxnSpPr>
            <a:cxnSpLocks/>
          </p:cNvCxnSpPr>
          <p:nvPr/>
        </p:nvCxnSpPr>
        <p:spPr>
          <a:xfrm>
            <a:off x="7144143" y="301684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C0C35-66BB-7542-978E-F16B46197EF8}"/>
                  </a:ext>
                </a:extLst>
              </p:cNvPr>
              <p:cNvSpPr txBox="1"/>
              <p:nvPr/>
            </p:nvSpPr>
            <p:spPr>
              <a:xfrm>
                <a:off x="9857019" y="2807248"/>
                <a:ext cx="801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C0C35-66BB-7542-978E-F16B4619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019" y="2807248"/>
                <a:ext cx="8010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759ADC-1517-C643-B403-939BE086801E}"/>
                  </a:ext>
                </a:extLst>
              </p:cNvPr>
              <p:cNvSpPr txBox="1"/>
              <p:nvPr/>
            </p:nvSpPr>
            <p:spPr>
              <a:xfrm>
                <a:off x="1428412" y="2818823"/>
                <a:ext cx="756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759ADC-1517-C643-B403-939BE086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12" y="2818823"/>
                <a:ext cx="75655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7FAD3C3-43C1-FB4F-855F-F6270FDE4AFA}"/>
              </a:ext>
            </a:extLst>
          </p:cNvPr>
          <p:cNvGrpSpPr/>
          <p:nvPr/>
        </p:nvGrpSpPr>
        <p:grpSpPr>
          <a:xfrm>
            <a:off x="4619345" y="1916567"/>
            <a:ext cx="1559726" cy="1396915"/>
            <a:chOff x="4277269" y="346873"/>
            <a:chExt cx="1559726" cy="139691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FCE25DE-9B65-0C42-966B-F33F4639626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500860" y="741407"/>
              <a:ext cx="544399" cy="607849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41C76AEB-8A5A-2E43-94B5-18B8DA9C6EA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447748" y="599463"/>
              <a:ext cx="798654" cy="891737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F522896C-A996-464A-8855-1C5AC3B691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80672" y="429038"/>
              <a:ext cx="1103923" cy="1232586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940AECD-17FC-5747-A1F1-2E6CC0796EB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58674" y="265468"/>
              <a:ext cx="1396915" cy="1559726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01E061-7A02-904B-A0A0-B9472A4BF4DA}"/>
              </a:ext>
            </a:extLst>
          </p:cNvPr>
          <p:cNvSpPr/>
          <p:nvPr/>
        </p:nvSpPr>
        <p:spPr>
          <a:xfrm>
            <a:off x="2366559" y="1775565"/>
            <a:ext cx="7147560" cy="243269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A6F1A-3A11-9B4D-95D9-28A8D0637237}"/>
              </a:ext>
            </a:extLst>
          </p:cNvPr>
          <p:cNvSpPr txBox="1"/>
          <p:nvPr/>
        </p:nvSpPr>
        <p:spPr>
          <a:xfrm>
            <a:off x="4353877" y="4347113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“Channel” Abstraction</a:t>
            </a:r>
          </a:p>
        </p:txBody>
      </p:sp>
    </p:spTree>
    <p:extLst>
      <p:ext uri="{BB962C8B-B14F-4D97-AF65-F5344CB8AC3E}">
        <p14:creationId xmlns:p14="http://schemas.microsoft.com/office/powerpoint/2010/main" val="252922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759ADC-1517-C643-B403-939BE086801E}"/>
                  </a:ext>
                </a:extLst>
              </p:cNvPr>
              <p:cNvSpPr txBox="1"/>
              <p:nvPr/>
            </p:nvSpPr>
            <p:spPr>
              <a:xfrm>
                <a:off x="3192531" y="1385685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759ADC-1517-C643-B403-939BE086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31" y="1385685"/>
                <a:ext cx="7360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5E2816-AD35-5A4E-B9A5-997056BDE88A}"/>
                  </a:ext>
                </a:extLst>
              </p:cNvPr>
              <p:cNvSpPr txBox="1"/>
              <p:nvPr/>
            </p:nvSpPr>
            <p:spPr>
              <a:xfrm>
                <a:off x="3195192" y="2419588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5E2816-AD35-5A4E-B9A5-997056BD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92" y="2419588"/>
                <a:ext cx="73071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F0458D-3366-204A-8981-78249E7ED059}"/>
                  </a:ext>
                </a:extLst>
              </p:cNvPr>
              <p:cNvSpPr txBox="1"/>
              <p:nvPr/>
            </p:nvSpPr>
            <p:spPr>
              <a:xfrm>
                <a:off x="3055826" y="4526281"/>
                <a:ext cx="1009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F0458D-3366-204A-8981-78249E7E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26" y="4526281"/>
                <a:ext cx="100944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A2311C-0A2F-5C46-9ED2-C2CAC4E8320C}"/>
              </a:ext>
            </a:extLst>
          </p:cNvPr>
          <p:cNvSpPr/>
          <p:nvPr/>
        </p:nvSpPr>
        <p:spPr>
          <a:xfrm>
            <a:off x="7875270" y="968687"/>
            <a:ext cx="502920" cy="1203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A94F1-5B48-474E-91A6-F98B0B71C5D5}"/>
              </a:ext>
            </a:extLst>
          </p:cNvPr>
          <p:cNvCxnSpPr>
            <a:stCxn id="8" idx="0"/>
          </p:cNvCxnSpPr>
          <p:nvPr/>
        </p:nvCxnSpPr>
        <p:spPr>
          <a:xfrm flipH="1">
            <a:off x="4065270" y="968687"/>
            <a:ext cx="4061460" cy="666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CCD207-C570-414F-8919-807706A76448}"/>
              </a:ext>
            </a:extLst>
          </p:cNvPr>
          <p:cNvCxnSpPr>
            <a:cxnSpLocks/>
            <a:stCxn id="8" idx="4"/>
          </p:cNvCxnSpPr>
          <p:nvPr/>
        </p:nvCxnSpPr>
        <p:spPr>
          <a:xfrm flipH="1" flipV="1">
            <a:off x="4065270" y="1635044"/>
            <a:ext cx="4061460" cy="5369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63B460-85E3-C94E-A445-9962F30B7340}"/>
                  </a:ext>
                </a:extLst>
              </p:cNvPr>
              <p:cNvSpPr txBox="1"/>
              <p:nvPr/>
            </p:nvSpPr>
            <p:spPr>
              <a:xfrm>
                <a:off x="8729450" y="1385685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63B460-85E3-C94E-A445-9962F30B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50" y="1385685"/>
                <a:ext cx="77777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2022C47C-C8FF-4B4F-85C2-EEFB490F1B25}"/>
              </a:ext>
            </a:extLst>
          </p:cNvPr>
          <p:cNvSpPr/>
          <p:nvPr/>
        </p:nvSpPr>
        <p:spPr>
          <a:xfrm>
            <a:off x="7875270" y="1903530"/>
            <a:ext cx="502920" cy="1203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909A17-D888-B045-9465-039DD3DEFCF4}"/>
              </a:ext>
            </a:extLst>
          </p:cNvPr>
          <p:cNvCxnSpPr>
            <a:stCxn id="40" idx="0"/>
          </p:cNvCxnSpPr>
          <p:nvPr/>
        </p:nvCxnSpPr>
        <p:spPr>
          <a:xfrm flipH="1">
            <a:off x="4065270" y="1903530"/>
            <a:ext cx="4061460" cy="666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34A415-CC68-724D-9542-8EBDA886B9F5}"/>
              </a:ext>
            </a:extLst>
          </p:cNvPr>
          <p:cNvCxnSpPr>
            <a:cxnSpLocks/>
            <a:stCxn id="40" idx="4"/>
          </p:cNvCxnSpPr>
          <p:nvPr/>
        </p:nvCxnSpPr>
        <p:spPr>
          <a:xfrm flipH="1" flipV="1">
            <a:off x="4065270" y="2569887"/>
            <a:ext cx="4061460" cy="5369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968940-C3A2-B047-B1FD-ABD195BE9EBE}"/>
                  </a:ext>
                </a:extLst>
              </p:cNvPr>
              <p:cNvSpPr txBox="1"/>
              <p:nvPr/>
            </p:nvSpPr>
            <p:spPr>
              <a:xfrm>
                <a:off x="8729450" y="2320528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968940-C3A2-B047-B1FD-ABD195BE9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50" y="2320528"/>
                <a:ext cx="77777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03C392CE-088E-B548-8042-E3D3BE3F5D6D}"/>
              </a:ext>
            </a:extLst>
          </p:cNvPr>
          <p:cNvSpPr/>
          <p:nvPr/>
        </p:nvSpPr>
        <p:spPr>
          <a:xfrm>
            <a:off x="7875270" y="4051004"/>
            <a:ext cx="502920" cy="1203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5403CD-63B7-4A4D-9389-BB746BE8C088}"/>
              </a:ext>
            </a:extLst>
          </p:cNvPr>
          <p:cNvCxnSpPr>
            <a:stCxn id="45" idx="0"/>
          </p:cNvCxnSpPr>
          <p:nvPr/>
        </p:nvCxnSpPr>
        <p:spPr>
          <a:xfrm flipH="1">
            <a:off x="4065270" y="4051004"/>
            <a:ext cx="4061460" cy="666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03C808-1BB2-054F-964B-50A6B6EB2C1B}"/>
              </a:ext>
            </a:extLst>
          </p:cNvPr>
          <p:cNvCxnSpPr>
            <a:cxnSpLocks/>
            <a:stCxn id="45" idx="4"/>
          </p:cNvCxnSpPr>
          <p:nvPr/>
        </p:nvCxnSpPr>
        <p:spPr>
          <a:xfrm flipH="1" flipV="1">
            <a:off x="4065270" y="4717361"/>
            <a:ext cx="4061460" cy="5369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D49A1D-2905-5049-ADBF-105E81E8F751}"/>
                  </a:ext>
                </a:extLst>
              </p:cNvPr>
              <p:cNvSpPr txBox="1"/>
              <p:nvPr/>
            </p:nvSpPr>
            <p:spPr>
              <a:xfrm>
                <a:off x="8592746" y="4468002"/>
                <a:ext cx="1051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D49A1D-2905-5049-ADBF-105E81E8F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746" y="4468002"/>
                <a:ext cx="105118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73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1557801" y="268269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CB398E-FB47-C143-88AF-DD5936D94855}"/>
                  </a:ext>
                </a:extLst>
              </p:cNvPr>
              <p:cNvSpPr txBox="1"/>
              <p:nvPr/>
            </p:nvSpPr>
            <p:spPr>
              <a:xfrm>
                <a:off x="844409" y="2480545"/>
                <a:ext cx="68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CB398E-FB47-C143-88AF-DD5936D94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09" y="2480545"/>
                <a:ext cx="68114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2154026" y="326827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2268326" y="245993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2314046" y="2688537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2314045" y="268853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2725526" y="268269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2B6433-F493-234D-8C6C-DE91E0F6FFFA}"/>
              </a:ext>
            </a:extLst>
          </p:cNvPr>
          <p:cNvSpPr/>
          <p:nvPr/>
        </p:nvSpPr>
        <p:spPr>
          <a:xfrm>
            <a:off x="3411326" y="2060295"/>
            <a:ext cx="1712401" cy="11482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1603347" y="3722353"/>
                <a:ext cx="182588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47" y="3722353"/>
                <a:ext cx="1825884" cy="679032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5123727" y="268269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ED649A-F9B1-6C4F-8061-2CD238C8AAD6}"/>
                  </a:ext>
                </a:extLst>
              </p:cNvPr>
              <p:cNvSpPr txBox="1"/>
              <p:nvPr/>
            </p:nvSpPr>
            <p:spPr>
              <a:xfrm>
                <a:off x="3618090" y="2152229"/>
                <a:ext cx="1270570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ED649A-F9B1-6C4F-8061-2CD238C8A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90" y="2152229"/>
                <a:ext cx="1270570" cy="1060931"/>
              </a:xfrm>
              <a:prstGeom prst="rect">
                <a:avLst/>
              </a:prstGeom>
              <a:blipFill>
                <a:blip r:embed="rId4"/>
                <a:stretch>
                  <a:fillRect l="-90099" t="-137647" r="-16832" b="-19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1811C63-D9E6-0A44-ACD2-F32ECD951DB7}"/>
              </a:ext>
            </a:extLst>
          </p:cNvPr>
          <p:cNvSpPr/>
          <p:nvPr/>
        </p:nvSpPr>
        <p:spPr>
          <a:xfrm>
            <a:off x="5795704" y="2299831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13D0D3-9C52-0745-AFC8-13F525CC0FCF}"/>
                  </a:ext>
                </a:extLst>
              </p:cNvPr>
              <p:cNvSpPr txBox="1"/>
              <p:nvPr/>
            </p:nvSpPr>
            <p:spPr>
              <a:xfrm>
                <a:off x="5938174" y="2434378"/>
                <a:ext cx="10851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13D0D3-9C52-0745-AFC8-13F525CC0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74" y="2434378"/>
                <a:ext cx="10851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34695A-EEBD-FD49-A1F3-27EE1D46FE5C}"/>
              </a:ext>
            </a:extLst>
          </p:cNvPr>
          <p:cNvCxnSpPr>
            <a:cxnSpLocks/>
          </p:cNvCxnSpPr>
          <p:nvPr/>
        </p:nvCxnSpPr>
        <p:spPr>
          <a:xfrm>
            <a:off x="7167296" y="268269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032AA1-6B6B-844E-9E91-D8D8A5B8C2B7}"/>
              </a:ext>
            </a:extLst>
          </p:cNvPr>
          <p:cNvGrpSpPr/>
          <p:nvPr/>
        </p:nvGrpSpPr>
        <p:grpSpPr>
          <a:xfrm rot="2700000">
            <a:off x="7873825" y="2454095"/>
            <a:ext cx="457200" cy="457200"/>
            <a:chOff x="10238384" y="4316067"/>
            <a:chExt cx="457200" cy="4572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579A0E-50C7-A74A-9F59-D6495FDC4333}"/>
                </a:ext>
              </a:extLst>
            </p:cNvPr>
            <p:cNvSpPr/>
            <p:nvPr/>
          </p:nvSpPr>
          <p:spPr>
            <a:xfrm>
              <a:off x="10238384" y="4316067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82F36F-4D38-9C49-A63B-4D9AD0A9CB3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284104" y="4544666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58A0CD-8D99-C34E-8949-EDA0AB83421E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0284103" y="4544667"/>
              <a:ext cx="365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3D7163-8D9B-7A4F-8A95-B38E7077E6B1}"/>
              </a:ext>
            </a:extLst>
          </p:cNvPr>
          <p:cNvCxnSpPr>
            <a:cxnSpLocks/>
          </p:cNvCxnSpPr>
          <p:nvPr/>
        </p:nvCxnSpPr>
        <p:spPr>
          <a:xfrm>
            <a:off x="8346753" y="269348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65D59C-86F8-6346-8E0F-F2DDCDCEEEA9}"/>
              </a:ext>
            </a:extLst>
          </p:cNvPr>
          <p:cNvSpPr txBox="1"/>
          <p:nvPr/>
        </p:nvSpPr>
        <p:spPr>
          <a:xfrm>
            <a:off x="7778508" y="2828066"/>
            <a:ext cx="25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8E84FB-BC2B-AD4A-ADB2-B6955B38766F}"/>
              </a:ext>
            </a:extLst>
          </p:cNvPr>
          <p:cNvCxnSpPr>
            <a:cxnSpLocks/>
          </p:cNvCxnSpPr>
          <p:nvPr/>
        </p:nvCxnSpPr>
        <p:spPr>
          <a:xfrm rot="16200000">
            <a:off x="7759211" y="323894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CEEAD0-6DC9-BB4B-862F-CE85F6AD5C6B}"/>
                  </a:ext>
                </a:extLst>
              </p:cNvPr>
              <p:cNvSpPr txBox="1"/>
              <p:nvPr/>
            </p:nvSpPr>
            <p:spPr>
              <a:xfrm>
                <a:off x="6946005" y="3672593"/>
                <a:ext cx="2245230" cy="697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CEEAD0-6DC9-BB4B-862F-CE85F6AD5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05" y="3672593"/>
                <a:ext cx="2245230" cy="697307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CE4502-427D-7843-9A4F-D9E3364FEFF4}"/>
                  </a:ext>
                </a:extLst>
              </p:cNvPr>
              <p:cNvSpPr txBox="1"/>
              <p:nvPr/>
            </p:nvSpPr>
            <p:spPr>
              <a:xfrm>
                <a:off x="11475213" y="2505100"/>
                <a:ext cx="39606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CE4502-427D-7843-9A4F-D9E3364FE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213" y="2505100"/>
                <a:ext cx="396069" cy="376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D31A0B7E-A872-DC44-B87A-CD888E4955E8}"/>
              </a:ext>
            </a:extLst>
          </p:cNvPr>
          <p:cNvSpPr/>
          <p:nvPr/>
        </p:nvSpPr>
        <p:spPr>
          <a:xfrm>
            <a:off x="9044838" y="2119357"/>
            <a:ext cx="1712401" cy="11482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A0B4FB-98DA-C149-94A5-49587281F21A}"/>
              </a:ext>
            </a:extLst>
          </p:cNvPr>
          <p:cNvCxnSpPr>
            <a:cxnSpLocks/>
          </p:cNvCxnSpPr>
          <p:nvPr/>
        </p:nvCxnSpPr>
        <p:spPr>
          <a:xfrm>
            <a:off x="10757239" y="269348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9EDDB4-FF61-534D-B59E-D6B2340A2012}"/>
              </a:ext>
            </a:extLst>
          </p:cNvPr>
          <p:cNvCxnSpPr>
            <a:cxnSpLocks/>
          </p:cNvCxnSpPr>
          <p:nvPr/>
        </p:nvCxnSpPr>
        <p:spPr>
          <a:xfrm>
            <a:off x="9182348" y="28201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DE875E-833A-CA46-A38D-98310F95D575}"/>
              </a:ext>
            </a:extLst>
          </p:cNvPr>
          <p:cNvCxnSpPr>
            <a:cxnSpLocks/>
          </p:cNvCxnSpPr>
          <p:nvPr/>
        </p:nvCxnSpPr>
        <p:spPr>
          <a:xfrm>
            <a:off x="9882259" y="248573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4479-74CC-C048-990A-A8E3B2A6359F}"/>
                  </a:ext>
                </a:extLst>
              </p:cNvPr>
              <p:cNvSpPr txBox="1"/>
              <p:nvPr/>
            </p:nvSpPr>
            <p:spPr>
              <a:xfrm>
                <a:off x="9319440" y="245833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4479-74CC-C048-990A-A8E3B2A6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40" y="2458332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0EFF03-4363-AF4B-AE8B-B36E1EC977AC}"/>
                  </a:ext>
                </a:extLst>
              </p:cNvPr>
              <p:cNvSpPr txBox="1"/>
              <p:nvPr/>
            </p:nvSpPr>
            <p:spPr>
              <a:xfrm>
                <a:off x="10042256" y="209300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0EFF03-4363-AF4B-AE8B-B36E1EC9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256" y="2093006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D7E8D9-A721-2149-AC82-AFC940ACACC8}"/>
              </a:ext>
            </a:extLst>
          </p:cNvPr>
          <p:cNvSpPr txBox="1"/>
          <p:nvPr/>
        </p:nvSpPr>
        <p:spPr>
          <a:xfrm>
            <a:off x="9535233" y="166906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A21944-6DA5-1242-BC57-30A1A5287602}"/>
              </a:ext>
            </a:extLst>
          </p:cNvPr>
          <p:cNvCxnSpPr>
            <a:cxnSpLocks/>
          </p:cNvCxnSpPr>
          <p:nvPr/>
        </p:nvCxnSpPr>
        <p:spPr>
          <a:xfrm>
            <a:off x="9880039" y="2277672"/>
            <a:ext cx="0" cy="715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BB9637-EED5-524E-947A-A3DB12052625}"/>
                  </a:ext>
                </a:extLst>
              </p:cNvPr>
              <p:cNvSpPr txBox="1"/>
              <p:nvPr/>
            </p:nvSpPr>
            <p:spPr>
              <a:xfrm>
                <a:off x="9697136" y="295885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BB9637-EED5-524E-947A-A3DB12052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36" y="2958856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2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58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291</cp:revision>
  <dcterms:created xsi:type="dcterms:W3CDTF">2020-01-19T03:27:50Z</dcterms:created>
  <dcterms:modified xsi:type="dcterms:W3CDTF">2020-03-23T02:44:59Z</dcterms:modified>
</cp:coreProperties>
</file>