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0"/>
    <p:restoredTop sz="94712"/>
  </p:normalViewPr>
  <p:slideViewPr>
    <p:cSldViewPr snapToGrid="0" snapToObjects="1">
      <p:cViewPr varScale="1">
        <p:scale>
          <a:sx n="103" d="100"/>
          <a:sy n="103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F8BFEC7-0541-0D4A-9446-E6A7A8DE54EA}"/>
              </a:ext>
            </a:extLst>
          </p:cNvPr>
          <p:cNvSpPr/>
          <p:nvPr/>
        </p:nvSpPr>
        <p:spPr>
          <a:xfrm>
            <a:off x="4679581" y="2207134"/>
            <a:ext cx="2205313" cy="234080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/>
              <p:nvPr/>
            </p:nvSpPr>
            <p:spPr>
              <a:xfrm>
                <a:off x="4820893" y="3801481"/>
                <a:ext cx="731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893" y="3801481"/>
                <a:ext cx="73136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C5FAD7-C453-F14F-84FE-2EFD5E3E2EEF}"/>
              </a:ext>
            </a:extLst>
          </p:cNvPr>
          <p:cNvCxnSpPr>
            <a:cxnSpLocks/>
          </p:cNvCxnSpPr>
          <p:nvPr/>
        </p:nvCxnSpPr>
        <p:spPr>
          <a:xfrm>
            <a:off x="5895157" y="1978533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F6F2A5-CC35-3C44-9069-65AB571C89D9}"/>
              </a:ext>
            </a:extLst>
          </p:cNvPr>
          <p:cNvCxnSpPr>
            <a:cxnSpLocks/>
          </p:cNvCxnSpPr>
          <p:nvPr/>
        </p:nvCxnSpPr>
        <p:spPr>
          <a:xfrm rot="5400000">
            <a:off x="5667037" y="3405984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0FDA-5686-924A-BB46-110992E4312F}"/>
              </a:ext>
            </a:extLst>
          </p:cNvPr>
          <p:cNvCxnSpPr>
            <a:cxnSpLocks/>
          </p:cNvCxnSpPr>
          <p:nvPr/>
        </p:nvCxnSpPr>
        <p:spPr>
          <a:xfrm rot="5400000">
            <a:off x="5667037" y="220713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238354-16F0-8545-9209-DC409BF5871B}"/>
              </a:ext>
            </a:extLst>
          </p:cNvPr>
          <p:cNvCxnSpPr>
            <a:cxnSpLocks/>
          </p:cNvCxnSpPr>
          <p:nvPr/>
        </p:nvCxnSpPr>
        <p:spPr>
          <a:xfrm>
            <a:off x="5776285" y="2423945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5027F-4255-8048-ACF1-8FD0DA7C3C61}"/>
              </a:ext>
            </a:extLst>
          </p:cNvPr>
          <p:cNvCxnSpPr>
            <a:cxnSpLocks/>
          </p:cNvCxnSpPr>
          <p:nvPr/>
        </p:nvCxnSpPr>
        <p:spPr>
          <a:xfrm>
            <a:off x="5895157" y="3198076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5BAEA4-E60C-3D42-AC42-528DCADC3443}"/>
              </a:ext>
            </a:extLst>
          </p:cNvPr>
          <p:cNvCxnSpPr>
            <a:cxnSpLocks/>
          </p:cNvCxnSpPr>
          <p:nvPr/>
        </p:nvCxnSpPr>
        <p:spPr>
          <a:xfrm>
            <a:off x="5776285" y="3044605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B17B62-BE0F-1B4E-BBBF-82BFAFB6ABAC}"/>
              </a:ext>
            </a:extLst>
          </p:cNvPr>
          <p:cNvCxnSpPr>
            <a:cxnSpLocks/>
          </p:cNvCxnSpPr>
          <p:nvPr/>
        </p:nvCxnSpPr>
        <p:spPr>
          <a:xfrm flipH="1">
            <a:off x="5774846" y="292006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F7F13F-4605-5648-88A7-C368C07754D3}"/>
              </a:ext>
            </a:extLst>
          </p:cNvPr>
          <p:cNvCxnSpPr>
            <a:cxnSpLocks/>
          </p:cNvCxnSpPr>
          <p:nvPr/>
        </p:nvCxnSpPr>
        <p:spPr>
          <a:xfrm>
            <a:off x="5787125" y="276502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2A1BA5-5A40-E94C-AE30-EAD60A82FF80}"/>
              </a:ext>
            </a:extLst>
          </p:cNvPr>
          <p:cNvCxnSpPr>
            <a:cxnSpLocks/>
          </p:cNvCxnSpPr>
          <p:nvPr/>
        </p:nvCxnSpPr>
        <p:spPr>
          <a:xfrm flipH="1">
            <a:off x="5787125" y="2610219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5E9CB-1128-DC40-85AE-33781F3BC5B6}"/>
              </a:ext>
            </a:extLst>
          </p:cNvPr>
          <p:cNvCxnSpPr>
            <a:cxnSpLocks/>
          </p:cNvCxnSpPr>
          <p:nvPr/>
        </p:nvCxnSpPr>
        <p:spPr>
          <a:xfrm>
            <a:off x="5771180" y="244561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/>
              <p:nvPr/>
            </p:nvSpPr>
            <p:spPr>
              <a:xfrm>
                <a:off x="6164293" y="2627937"/>
                <a:ext cx="365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3" y="2627937"/>
                <a:ext cx="3652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4DC35F3-D362-8648-B4A3-7DB8ACE09DB8}"/>
              </a:ext>
            </a:extLst>
          </p:cNvPr>
          <p:cNvSpPr/>
          <p:nvPr/>
        </p:nvSpPr>
        <p:spPr>
          <a:xfrm>
            <a:off x="5552257" y="3646672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09871-58ED-524A-8ECA-BDE5C35DF4FD}"/>
              </a:ext>
            </a:extLst>
          </p:cNvPr>
          <p:cNvCxnSpPr>
            <a:cxnSpLocks/>
          </p:cNvCxnSpPr>
          <p:nvPr/>
        </p:nvCxnSpPr>
        <p:spPr>
          <a:xfrm>
            <a:off x="5884632" y="4804540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504ED2-7A6F-8749-B436-D82F7B0D7385}"/>
              </a:ext>
            </a:extLst>
          </p:cNvPr>
          <p:cNvCxnSpPr>
            <a:cxnSpLocks/>
          </p:cNvCxnSpPr>
          <p:nvPr/>
        </p:nvCxnSpPr>
        <p:spPr>
          <a:xfrm rot="5400000">
            <a:off x="5667037" y="456107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D03189-36E1-E047-97F0-A7727080D42B}"/>
              </a:ext>
            </a:extLst>
          </p:cNvPr>
          <p:cNvSpPr txBox="1"/>
          <p:nvPr/>
        </p:nvSpPr>
        <p:spPr>
          <a:xfrm>
            <a:off x="5745116" y="36168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B2F76D-884E-6049-91FB-946472A9CA9A}"/>
              </a:ext>
            </a:extLst>
          </p:cNvPr>
          <p:cNvSpPr txBox="1"/>
          <p:nvPr/>
        </p:nvSpPr>
        <p:spPr>
          <a:xfrm>
            <a:off x="5771180" y="39705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72C44-66ED-B541-8387-427609484221}"/>
              </a:ext>
            </a:extLst>
          </p:cNvPr>
          <p:cNvSpPr txBox="1"/>
          <p:nvPr/>
        </p:nvSpPr>
        <p:spPr>
          <a:xfrm>
            <a:off x="2581834" y="2097272"/>
            <a:ext cx="143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Resistor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5AB0B1-202A-0747-A1F0-954970FCAF2A}"/>
              </a:ext>
            </a:extLst>
          </p:cNvPr>
          <p:cNvCxnSpPr/>
          <p:nvPr/>
        </p:nvCxnSpPr>
        <p:spPr>
          <a:xfrm>
            <a:off x="4213412" y="2522745"/>
            <a:ext cx="1358198" cy="2417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2B0A9-4FF5-1041-B23E-82EBC7173805}"/>
              </a:ext>
            </a:extLst>
          </p:cNvPr>
          <p:cNvSpPr txBox="1"/>
          <p:nvPr/>
        </p:nvSpPr>
        <p:spPr>
          <a:xfrm>
            <a:off x="7980159" y="2675273"/>
            <a:ext cx="18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Practical Resistor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EA20C6-0986-C54E-8779-DD7DEF8BCC30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884894" y="2859939"/>
            <a:ext cx="1095265" cy="5175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B4EEC-9BFA-C64C-97CF-BD17C2A72911}"/>
              </a:ext>
            </a:extLst>
          </p:cNvPr>
          <p:cNvSpPr/>
          <p:nvPr/>
        </p:nvSpPr>
        <p:spPr>
          <a:xfrm>
            <a:off x="2908261" y="2298409"/>
            <a:ext cx="2567948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577E3-C093-3544-8594-BCD00D324887}"/>
              </a:ext>
            </a:extLst>
          </p:cNvPr>
          <p:cNvCxnSpPr>
            <a:cxnSpLocks/>
          </p:cNvCxnSpPr>
          <p:nvPr/>
        </p:nvCxnSpPr>
        <p:spPr>
          <a:xfrm>
            <a:off x="3100840" y="3328619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94861-8C69-D44A-A48F-DD5DF28EF9DF}"/>
              </a:ext>
            </a:extLst>
          </p:cNvPr>
          <p:cNvCxnSpPr>
            <a:cxnSpLocks/>
          </p:cNvCxnSpPr>
          <p:nvPr/>
        </p:nvCxnSpPr>
        <p:spPr>
          <a:xfrm>
            <a:off x="3944414" y="3328619"/>
            <a:ext cx="37093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6C66D2-61AD-6747-B1EF-EB2B70FBF727}"/>
              </a:ext>
            </a:extLst>
          </p:cNvPr>
          <p:cNvCxnSpPr>
            <a:cxnSpLocks/>
          </p:cNvCxnSpPr>
          <p:nvPr/>
        </p:nvCxnSpPr>
        <p:spPr>
          <a:xfrm flipV="1">
            <a:off x="4134366" y="3260264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358EFF-844A-4449-9015-83E39928A94A}"/>
              </a:ext>
            </a:extLst>
          </p:cNvPr>
          <p:cNvCxnSpPr>
            <a:cxnSpLocks/>
          </p:cNvCxnSpPr>
          <p:nvPr/>
        </p:nvCxnSpPr>
        <p:spPr>
          <a:xfrm>
            <a:off x="3944414" y="2691159"/>
            <a:ext cx="0" cy="659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637D9-ABCB-8B47-B236-42E6764E967D}"/>
              </a:ext>
            </a:extLst>
          </p:cNvPr>
          <p:cNvCxnSpPr>
            <a:cxnSpLocks/>
          </p:cNvCxnSpPr>
          <p:nvPr/>
        </p:nvCxnSpPr>
        <p:spPr>
          <a:xfrm>
            <a:off x="3944414" y="2691159"/>
            <a:ext cx="3709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F6A346-A6F2-AD4A-B930-D973A878303C}"/>
              </a:ext>
            </a:extLst>
          </p:cNvPr>
          <p:cNvCxnSpPr>
            <a:cxnSpLocks/>
          </p:cNvCxnSpPr>
          <p:nvPr/>
        </p:nvCxnSpPr>
        <p:spPr>
          <a:xfrm>
            <a:off x="4315349" y="2679018"/>
            <a:ext cx="0" cy="662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793EE3-A4C5-7E48-ACD3-795ACB1286A6}"/>
              </a:ext>
            </a:extLst>
          </p:cNvPr>
          <p:cNvSpPr txBox="1"/>
          <p:nvPr/>
        </p:nvSpPr>
        <p:spPr>
          <a:xfrm>
            <a:off x="3207703" y="1764747"/>
            <a:ext cx="18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Narrowband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B1179C-397B-2340-8CF6-CE0F00C3F2E9}"/>
                  </a:ext>
                </a:extLst>
              </p:cNvPr>
              <p:cNvSpPr txBox="1"/>
              <p:nvPr/>
            </p:nvSpPr>
            <p:spPr>
              <a:xfrm>
                <a:off x="5105274" y="303546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B1179C-397B-2340-8CF6-CE0F00C3F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74" y="3035467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4B3FC8-078E-7D4D-BDDA-2355A480C499}"/>
                  </a:ext>
                </a:extLst>
              </p:cNvPr>
              <p:cNvSpPr txBox="1"/>
              <p:nvPr/>
            </p:nvSpPr>
            <p:spPr>
              <a:xfrm>
                <a:off x="3281961" y="2648022"/>
                <a:ext cx="486928" cy="64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4B3FC8-078E-7D4D-BDDA-2355A480C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961" y="2648022"/>
                <a:ext cx="486928" cy="64960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1C70B9-A22C-0148-96D0-9BC0C72668E0}"/>
              </a:ext>
            </a:extLst>
          </p:cNvPr>
          <p:cNvCxnSpPr>
            <a:cxnSpLocks/>
          </p:cNvCxnSpPr>
          <p:nvPr/>
        </p:nvCxnSpPr>
        <p:spPr>
          <a:xfrm>
            <a:off x="5476209" y="30562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81A46B-A02B-1C42-B200-9A1C5965CCAF}"/>
                  </a:ext>
                </a:extLst>
              </p:cNvPr>
              <p:cNvSpPr txBox="1"/>
              <p:nvPr/>
            </p:nvSpPr>
            <p:spPr>
              <a:xfrm>
                <a:off x="3944414" y="3381636"/>
                <a:ext cx="3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81A46B-A02B-1C42-B200-9A1C5965C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14" y="3381636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l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A63C6E-E3AF-9049-AF37-962F52A2146A}"/>
                  </a:ext>
                </a:extLst>
              </p:cNvPr>
              <p:cNvSpPr txBox="1"/>
              <p:nvPr/>
            </p:nvSpPr>
            <p:spPr>
              <a:xfrm>
                <a:off x="3953743" y="2227953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A63C6E-E3AF-9049-AF37-962F52A21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743" y="2227953"/>
                <a:ext cx="3522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55B682-DB3C-4940-8A24-763F14259FA3}"/>
              </a:ext>
            </a:extLst>
          </p:cNvPr>
          <p:cNvCxnSpPr>
            <a:cxnSpLocks/>
          </p:cNvCxnSpPr>
          <p:nvPr/>
        </p:nvCxnSpPr>
        <p:spPr>
          <a:xfrm>
            <a:off x="3910971" y="2593928"/>
            <a:ext cx="404378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1E88B7-E3DF-0544-91F1-DDDCCB5E49FE}"/>
              </a:ext>
            </a:extLst>
          </p:cNvPr>
          <p:cNvCxnSpPr>
            <a:cxnSpLocks/>
          </p:cNvCxnSpPr>
          <p:nvPr/>
        </p:nvCxnSpPr>
        <p:spPr>
          <a:xfrm>
            <a:off x="3768889" y="2670995"/>
            <a:ext cx="0" cy="6343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21C476-CDC3-4F41-BFD5-E1052C83549A}"/>
              </a:ext>
            </a:extLst>
          </p:cNvPr>
          <p:cNvCxnSpPr>
            <a:cxnSpLocks/>
          </p:cNvCxnSpPr>
          <p:nvPr/>
        </p:nvCxnSpPr>
        <p:spPr>
          <a:xfrm>
            <a:off x="2222461" y="30562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403887-F55F-8347-81A3-6528361805B3}"/>
                  </a:ext>
                </a:extLst>
              </p:cNvPr>
              <p:cNvSpPr txBox="1"/>
              <p:nvPr/>
            </p:nvSpPr>
            <p:spPr>
              <a:xfrm>
                <a:off x="1524510" y="2871624"/>
                <a:ext cx="60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403887-F55F-8347-81A3-652836180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10" y="2871624"/>
                <a:ext cx="607460" cy="369332"/>
              </a:xfrm>
              <a:prstGeom prst="rect">
                <a:avLst/>
              </a:prstGeom>
              <a:blipFill>
                <a:blip r:embed="rId6"/>
                <a:stretch>
                  <a:fillRect r="-8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39F1E02-A64A-A140-9646-43CA7199715C}"/>
              </a:ext>
            </a:extLst>
          </p:cNvPr>
          <p:cNvSpPr/>
          <p:nvPr/>
        </p:nvSpPr>
        <p:spPr>
          <a:xfrm>
            <a:off x="6162009" y="2298409"/>
            <a:ext cx="2567948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258948-7E06-304B-A1C2-8F415465ACCC}"/>
              </a:ext>
            </a:extLst>
          </p:cNvPr>
          <p:cNvCxnSpPr>
            <a:cxnSpLocks/>
          </p:cNvCxnSpPr>
          <p:nvPr/>
        </p:nvCxnSpPr>
        <p:spPr>
          <a:xfrm>
            <a:off x="8729957" y="30562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DB9D80-0205-0A45-B3C6-31485CCA4FE4}"/>
              </a:ext>
            </a:extLst>
          </p:cNvPr>
          <p:cNvSpPr txBox="1"/>
          <p:nvPr/>
        </p:nvSpPr>
        <p:spPr>
          <a:xfrm>
            <a:off x="6394220" y="1808946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Average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98F6DB-A6FA-4747-B9AD-EA30CBD18B01}"/>
                  </a:ext>
                </a:extLst>
              </p:cNvPr>
              <p:cNvSpPr txBox="1"/>
              <p:nvPr/>
            </p:nvSpPr>
            <p:spPr>
              <a:xfrm>
                <a:off x="6702314" y="2697037"/>
                <a:ext cx="1566583" cy="759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98F6DB-A6FA-4747-B9AD-EA30CBD1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314" y="2697037"/>
                <a:ext cx="1566583" cy="759952"/>
              </a:xfrm>
              <a:prstGeom prst="rect">
                <a:avLst/>
              </a:prstGeom>
              <a:blipFill>
                <a:blip r:embed="rId7"/>
                <a:stretch>
                  <a:fillRect l="-44715" t="-139344" b="-20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AB7A70-FC3A-CA4C-8F3E-00CD947B37EF}"/>
                  </a:ext>
                </a:extLst>
              </p:cNvPr>
              <p:cNvSpPr txBox="1"/>
              <p:nvPr/>
            </p:nvSpPr>
            <p:spPr>
              <a:xfrm>
                <a:off x="9573087" y="2850801"/>
                <a:ext cx="117538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AB7A70-FC3A-CA4C-8F3E-00CD947B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087" y="2850801"/>
                <a:ext cx="1175384" cy="381515"/>
              </a:xfrm>
              <a:prstGeom prst="rect">
                <a:avLst/>
              </a:prstGeom>
              <a:blipFill>
                <a:blip r:embed="rId8"/>
                <a:stretch>
                  <a:fillRect r="-860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1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CD6563-6E7B-284A-B838-14ABB834ED85}"/>
              </a:ext>
            </a:extLst>
          </p:cNvPr>
          <p:cNvSpPr/>
          <p:nvPr/>
        </p:nvSpPr>
        <p:spPr>
          <a:xfrm>
            <a:off x="4876564" y="2368078"/>
            <a:ext cx="2595119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DE7085-94EF-A548-BC69-F377E8332014}"/>
              </a:ext>
            </a:extLst>
          </p:cNvPr>
          <p:cNvCxnSpPr>
            <a:cxnSpLocks/>
          </p:cNvCxnSpPr>
          <p:nvPr/>
        </p:nvCxnSpPr>
        <p:spPr>
          <a:xfrm>
            <a:off x="5069144" y="3289802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41370-EC07-9D45-AC90-1CDE619C3C9E}"/>
              </a:ext>
            </a:extLst>
          </p:cNvPr>
          <p:cNvCxnSpPr>
            <a:cxnSpLocks/>
          </p:cNvCxnSpPr>
          <p:nvPr/>
        </p:nvCxnSpPr>
        <p:spPr>
          <a:xfrm>
            <a:off x="5739411" y="3289802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4B114-9AF9-FA42-9CA5-3848EF430B0B}"/>
              </a:ext>
            </a:extLst>
          </p:cNvPr>
          <p:cNvCxnSpPr>
            <a:cxnSpLocks/>
          </p:cNvCxnSpPr>
          <p:nvPr/>
        </p:nvCxnSpPr>
        <p:spPr>
          <a:xfrm flipV="1">
            <a:off x="6102670" y="322144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9B066D-E1F8-A34C-9ABC-5639B15A8233}"/>
              </a:ext>
            </a:extLst>
          </p:cNvPr>
          <p:cNvSpPr txBox="1"/>
          <p:nvPr/>
        </p:nvSpPr>
        <p:spPr>
          <a:xfrm>
            <a:off x="5964976" y="333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i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9B518-1B6C-A04F-9E6B-E7A5949C3E2F}"/>
              </a:ext>
            </a:extLst>
          </p:cNvPr>
          <p:cNvSpPr txBox="1"/>
          <p:nvPr/>
        </p:nvSpPr>
        <p:spPr>
          <a:xfrm>
            <a:off x="6223100" y="33357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C554C-1DC8-E243-B4EB-E96BBDCA0152}"/>
              </a:ext>
            </a:extLst>
          </p:cNvPr>
          <p:cNvSpPr txBox="1"/>
          <p:nvPr/>
        </p:nvSpPr>
        <p:spPr>
          <a:xfrm>
            <a:off x="5528498" y="333572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10D91-6ED8-4449-AF69-C3E8B2A05896}"/>
              </a:ext>
            </a:extLst>
          </p:cNvPr>
          <p:cNvCxnSpPr>
            <a:cxnSpLocks/>
          </p:cNvCxnSpPr>
          <p:nvPr/>
        </p:nvCxnSpPr>
        <p:spPr>
          <a:xfrm>
            <a:off x="5718614" y="2941293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C2F063-C55F-FE41-A9B1-817C1AAB4CA0}"/>
              </a:ext>
            </a:extLst>
          </p:cNvPr>
          <p:cNvCxnSpPr>
            <a:cxnSpLocks/>
          </p:cNvCxnSpPr>
          <p:nvPr/>
        </p:nvCxnSpPr>
        <p:spPr>
          <a:xfrm>
            <a:off x="5718108" y="2941293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DE174-065F-EA4A-86B6-13C2CA788C61}"/>
              </a:ext>
            </a:extLst>
          </p:cNvPr>
          <p:cNvCxnSpPr>
            <a:cxnSpLocks/>
          </p:cNvCxnSpPr>
          <p:nvPr/>
        </p:nvCxnSpPr>
        <p:spPr>
          <a:xfrm>
            <a:off x="6435658" y="2953066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47F684-046D-7543-BFEB-2A44611891C4}"/>
              </a:ext>
            </a:extLst>
          </p:cNvPr>
          <p:cNvSpPr txBox="1"/>
          <p:nvPr/>
        </p:nvSpPr>
        <p:spPr>
          <a:xfrm>
            <a:off x="5606799" y="188344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LPF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4923B-8AFD-164F-9651-FDB57E89E60B}"/>
              </a:ext>
            </a:extLst>
          </p:cNvPr>
          <p:cNvSpPr txBox="1"/>
          <p:nvPr/>
        </p:nvSpPr>
        <p:spPr>
          <a:xfrm>
            <a:off x="7073578" y="31051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92E8E-BF72-954D-B3D0-9E3E8F803726}"/>
              </a:ext>
            </a:extLst>
          </p:cNvPr>
          <p:cNvSpPr txBox="1"/>
          <p:nvPr/>
        </p:nvSpPr>
        <p:spPr>
          <a:xfrm>
            <a:off x="5354584" y="2754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endParaRPr lang="en-US" i="1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E3B4DC-60DD-E942-9265-FB4839BB364E}"/>
              </a:ext>
            </a:extLst>
          </p:cNvPr>
          <p:cNvCxnSpPr>
            <a:cxnSpLocks/>
          </p:cNvCxnSpPr>
          <p:nvPr/>
        </p:nvCxnSpPr>
        <p:spPr>
          <a:xfrm>
            <a:off x="7471684" y="312595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E4CD16-7CA4-1746-A361-6D94F9ADA0C7}"/>
                  </a:ext>
                </a:extLst>
              </p:cNvPr>
              <p:cNvSpPr txBox="1"/>
              <p:nvPr/>
            </p:nvSpPr>
            <p:spPr>
              <a:xfrm>
                <a:off x="8161436" y="2915322"/>
                <a:ext cx="817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E4CD16-7CA4-1746-A361-6D94F9ADA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436" y="2915322"/>
                <a:ext cx="81701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9A47A5-B979-D741-8911-709F4F04D99A}"/>
              </a:ext>
            </a:extLst>
          </p:cNvPr>
          <p:cNvCxnSpPr>
            <a:cxnSpLocks/>
          </p:cNvCxnSpPr>
          <p:nvPr/>
        </p:nvCxnSpPr>
        <p:spPr>
          <a:xfrm>
            <a:off x="4190764" y="312595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8F1495-80F5-2D45-A48C-1532C61B253D}"/>
                  </a:ext>
                </a:extLst>
              </p:cNvPr>
              <p:cNvSpPr txBox="1"/>
              <p:nvPr/>
            </p:nvSpPr>
            <p:spPr>
              <a:xfrm>
                <a:off x="3508419" y="2915322"/>
                <a:ext cx="703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8F1495-80F5-2D45-A48C-1532C61B2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19" y="2915322"/>
                <a:ext cx="70359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3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/>
              <p:nvPr/>
            </p:nvSpPr>
            <p:spPr>
              <a:xfrm>
                <a:off x="3354026" y="3593237"/>
                <a:ext cx="731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026" y="3593237"/>
                <a:ext cx="73136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/>
              <p:nvPr/>
            </p:nvSpPr>
            <p:spPr>
              <a:xfrm>
                <a:off x="6233905" y="1631329"/>
                <a:ext cx="365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5" y="1631329"/>
                <a:ext cx="3652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C5FAD7-C453-F14F-84FE-2EFD5E3E2EEF}"/>
              </a:ext>
            </a:extLst>
          </p:cNvPr>
          <p:cNvCxnSpPr>
            <a:cxnSpLocks/>
          </p:cNvCxnSpPr>
          <p:nvPr/>
        </p:nvCxnSpPr>
        <p:spPr>
          <a:xfrm>
            <a:off x="7329696" y="2320135"/>
            <a:ext cx="7923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F6F2A5-CC35-3C44-9069-65AB571C89D9}"/>
              </a:ext>
            </a:extLst>
          </p:cNvPr>
          <p:cNvCxnSpPr>
            <a:cxnSpLocks/>
          </p:cNvCxnSpPr>
          <p:nvPr/>
        </p:nvCxnSpPr>
        <p:spPr>
          <a:xfrm rot="10800000">
            <a:off x="5673645" y="232061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0FDA-5686-924A-BB46-110992E4312F}"/>
              </a:ext>
            </a:extLst>
          </p:cNvPr>
          <p:cNvCxnSpPr>
            <a:cxnSpLocks/>
          </p:cNvCxnSpPr>
          <p:nvPr/>
        </p:nvCxnSpPr>
        <p:spPr>
          <a:xfrm rot="10800000">
            <a:off x="6872496" y="232061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238354-16F0-8545-9209-DC409BF5871B}"/>
              </a:ext>
            </a:extLst>
          </p:cNvPr>
          <p:cNvCxnSpPr>
            <a:cxnSpLocks/>
          </p:cNvCxnSpPr>
          <p:nvPr/>
        </p:nvCxnSpPr>
        <p:spPr>
          <a:xfrm rot="5400000">
            <a:off x="6824848" y="2260699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5027F-4255-8048-ACF1-8FD0DA7C3C61}"/>
              </a:ext>
            </a:extLst>
          </p:cNvPr>
          <p:cNvCxnSpPr>
            <a:cxnSpLocks/>
          </p:cNvCxnSpPr>
          <p:nvPr/>
        </p:nvCxnSpPr>
        <p:spPr>
          <a:xfrm rot="5400000">
            <a:off x="6050717" y="2379571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5BAEA4-E60C-3D42-AC42-528DCADC3443}"/>
              </a:ext>
            </a:extLst>
          </p:cNvPr>
          <p:cNvCxnSpPr>
            <a:cxnSpLocks/>
          </p:cNvCxnSpPr>
          <p:nvPr/>
        </p:nvCxnSpPr>
        <p:spPr>
          <a:xfrm rot="5400000">
            <a:off x="6073044" y="223758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B17B62-BE0F-1B4E-BBBF-82BFAFB6ABAC}"/>
              </a:ext>
            </a:extLst>
          </p:cNvPr>
          <p:cNvCxnSpPr>
            <a:cxnSpLocks/>
          </p:cNvCxnSpPr>
          <p:nvPr/>
        </p:nvCxnSpPr>
        <p:spPr>
          <a:xfrm rot="5400000" flipH="1">
            <a:off x="6197581" y="223614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F7F13F-4605-5648-88A7-C368C07754D3}"/>
              </a:ext>
            </a:extLst>
          </p:cNvPr>
          <p:cNvCxnSpPr>
            <a:cxnSpLocks/>
          </p:cNvCxnSpPr>
          <p:nvPr/>
        </p:nvCxnSpPr>
        <p:spPr>
          <a:xfrm rot="5400000">
            <a:off x="6352621" y="224842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2A1BA5-5A40-E94C-AE30-EAD60A82FF80}"/>
              </a:ext>
            </a:extLst>
          </p:cNvPr>
          <p:cNvCxnSpPr>
            <a:cxnSpLocks/>
          </p:cNvCxnSpPr>
          <p:nvPr/>
        </p:nvCxnSpPr>
        <p:spPr>
          <a:xfrm rot="5400000" flipH="1">
            <a:off x="6507430" y="224842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5E9CB-1128-DC40-85AE-33781F3BC5B6}"/>
              </a:ext>
            </a:extLst>
          </p:cNvPr>
          <p:cNvCxnSpPr>
            <a:cxnSpLocks/>
          </p:cNvCxnSpPr>
          <p:nvPr/>
        </p:nvCxnSpPr>
        <p:spPr>
          <a:xfrm rot="5400000">
            <a:off x="6672032" y="2232482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09871-58ED-524A-8ECA-BDE5C35DF4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3689" y="2309610"/>
            <a:ext cx="0" cy="108578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504ED2-7A6F-8749-B436-D82F7B0D7385}"/>
              </a:ext>
            </a:extLst>
          </p:cNvPr>
          <p:cNvCxnSpPr>
            <a:cxnSpLocks/>
          </p:cNvCxnSpPr>
          <p:nvPr/>
        </p:nvCxnSpPr>
        <p:spPr>
          <a:xfrm rot="10800000">
            <a:off x="4518557" y="232061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3C4C5AA-FF51-7C4F-9315-9500F7B62DFB}"/>
              </a:ext>
            </a:extLst>
          </p:cNvPr>
          <p:cNvGrpSpPr/>
          <p:nvPr/>
        </p:nvGrpSpPr>
        <p:grpSpPr>
          <a:xfrm>
            <a:off x="4968323" y="1977235"/>
            <a:ext cx="723091" cy="685800"/>
            <a:chOff x="5171523" y="2823902"/>
            <a:chExt cx="723091" cy="685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DC35F3-D362-8648-B4A3-7DB8ACE09DB8}"/>
                </a:ext>
              </a:extLst>
            </p:cNvPr>
            <p:cNvSpPr/>
            <p:nvPr/>
          </p:nvSpPr>
          <p:spPr>
            <a:xfrm rot="5400000">
              <a:off x="5178957" y="2823902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3189-36E1-E047-97F0-A7727080D42B}"/>
                </a:ext>
              </a:extLst>
            </p:cNvPr>
            <p:cNvSpPr txBox="1"/>
            <p:nvPr/>
          </p:nvSpPr>
          <p:spPr>
            <a:xfrm rot="5400000">
              <a:off x="5559907" y="2982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B2F76D-884E-6049-91FB-946472A9CA9A}"/>
                </a:ext>
              </a:extLst>
            </p:cNvPr>
            <p:cNvSpPr txBox="1"/>
            <p:nvPr/>
          </p:nvSpPr>
          <p:spPr>
            <a:xfrm rot="5400000">
              <a:off x="5228590" y="29857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1AFA1A3-2AB1-C140-B504-6E8DC268F8A1}"/>
              </a:ext>
            </a:extLst>
          </p:cNvPr>
          <p:cNvSpPr/>
          <p:nvPr/>
        </p:nvSpPr>
        <p:spPr>
          <a:xfrm>
            <a:off x="4160789" y="3425248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BEC58D-EADB-BA47-A0FE-BFAF96CD1721}"/>
              </a:ext>
            </a:extLst>
          </p:cNvPr>
          <p:cNvSpPr txBox="1"/>
          <p:nvPr/>
        </p:nvSpPr>
        <p:spPr>
          <a:xfrm>
            <a:off x="4353648" y="33953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D0D78-7CA0-344B-AB1B-CE2A17A68CF8}"/>
              </a:ext>
            </a:extLst>
          </p:cNvPr>
          <p:cNvSpPr txBox="1"/>
          <p:nvPr/>
        </p:nvSpPr>
        <p:spPr>
          <a:xfrm>
            <a:off x="4379712" y="374915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85B5AF-AC40-9D41-B544-EF6DF08AD8BF}"/>
                  </a:ext>
                </a:extLst>
              </p:cNvPr>
              <p:cNvSpPr txBox="1"/>
              <p:nvPr/>
            </p:nvSpPr>
            <p:spPr>
              <a:xfrm>
                <a:off x="8312977" y="3423977"/>
                <a:ext cx="97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85B5AF-AC40-9D41-B544-EF6DF08A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977" y="3423977"/>
                <a:ext cx="97691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53BBDA-78A2-1943-93B3-A148E067D991}"/>
              </a:ext>
            </a:extLst>
          </p:cNvPr>
          <p:cNvCxnSpPr>
            <a:cxnSpLocks/>
          </p:cNvCxnSpPr>
          <p:nvPr/>
        </p:nvCxnSpPr>
        <p:spPr>
          <a:xfrm>
            <a:off x="4352813" y="5354615"/>
            <a:ext cx="30175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E214BF-6B77-404D-8930-835E0312BA53}"/>
              </a:ext>
            </a:extLst>
          </p:cNvPr>
          <p:cNvCxnSpPr>
            <a:cxnSpLocks/>
          </p:cNvCxnSpPr>
          <p:nvPr/>
        </p:nvCxnSpPr>
        <p:spPr>
          <a:xfrm>
            <a:off x="4444253" y="5465918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6B7B04-C795-CC49-AB72-1DDA75EFD6A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503689" y="4118482"/>
            <a:ext cx="3622" cy="123613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F2D6A2-A79D-5147-A9C2-D881B5E74C9D}"/>
              </a:ext>
            </a:extLst>
          </p:cNvPr>
          <p:cNvCxnSpPr>
            <a:cxnSpLocks/>
          </p:cNvCxnSpPr>
          <p:nvPr/>
        </p:nvCxnSpPr>
        <p:spPr>
          <a:xfrm>
            <a:off x="4478469" y="5116394"/>
            <a:ext cx="36183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76F6F7-DB60-8C4D-8D45-F393354AA99D}"/>
                  </a:ext>
                </a:extLst>
              </p:cNvPr>
              <p:cNvSpPr txBox="1"/>
              <p:nvPr/>
            </p:nvSpPr>
            <p:spPr>
              <a:xfrm>
                <a:off x="4914507" y="1477163"/>
                <a:ext cx="731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76F6F7-DB60-8C4D-8D45-F393354A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07" y="1477163"/>
                <a:ext cx="73136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57F3C17-3E7D-C645-BCC8-44F4A176FAD2}"/>
                  </a:ext>
                </a:extLst>
              </p:cNvPr>
              <p:cNvSpPr txBox="1"/>
              <p:nvPr/>
            </p:nvSpPr>
            <p:spPr>
              <a:xfrm>
                <a:off x="7853941" y="4121485"/>
                <a:ext cx="731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57F3C17-3E7D-C645-BCC8-44F4A176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41" y="4121485"/>
                <a:ext cx="73136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B1154-C6FE-C94C-8431-114D91AFEDFC}"/>
              </a:ext>
            </a:extLst>
          </p:cNvPr>
          <p:cNvCxnSpPr>
            <a:cxnSpLocks/>
          </p:cNvCxnSpPr>
          <p:nvPr/>
        </p:nvCxnSpPr>
        <p:spPr>
          <a:xfrm rot="5400000">
            <a:off x="7234305" y="3754367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954BE7-3785-3B40-BA5D-18E0FE479E2C}"/>
              </a:ext>
            </a:extLst>
          </p:cNvPr>
          <p:cNvCxnSpPr>
            <a:cxnSpLocks/>
          </p:cNvCxnSpPr>
          <p:nvPr/>
        </p:nvCxnSpPr>
        <p:spPr>
          <a:xfrm rot="5400000">
            <a:off x="7234305" y="255551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9E9CDB-32FB-6F46-860A-3796224FCE93}"/>
              </a:ext>
            </a:extLst>
          </p:cNvPr>
          <p:cNvCxnSpPr>
            <a:cxnSpLocks/>
          </p:cNvCxnSpPr>
          <p:nvPr/>
        </p:nvCxnSpPr>
        <p:spPr>
          <a:xfrm>
            <a:off x="7343553" y="2772328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5D67B5-B5E2-FD40-ACD3-11569F04F510}"/>
              </a:ext>
            </a:extLst>
          </p:cNvPr>
          <p:cNvCxnSpPr>
            <a:cxnSpLocks/>
          </p:cNvCxnSpPr>
          <p:nvPr/>
        </p:nvCxnSpPr>
        <p:spPr>
          <a:xfrm>
            <a:off x="7462425" y="3546459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00A68F-42A0-1947-9415-F9E5814782C8}"/>
              </a:ext>
            </a:extLst>
          </p:cNvPr>
          <p:cNvCxnSpPr>
            <a:cxnSpLocks/>
          </p:cNvCxnSpPr>
          <p:nvPr/>
        </p:nvCxnSpPr>
        <p:spPr>
          <a:xfrm>
            <a:off x="7343553" y="339298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3427A9-846A-7C4D-8FEE-0491AF01D8CE}"/>
              </a:ext>
            </a:extLst>
          </p:cNvPr>
          <p:cNvCxnSpPr>
            <a:cxnSpLocks/>
          </p:cNvCxnSpPr>
          <p:nvPr/>
        </p:nvCxnSpPr>
        <p:spPr>
          <a:xfrm flipH="1">
            <a:off x="7342114" y="3268451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B5EB33-D652-9447-99E8-8D88B8CA7C10}"/>
              </a:ext>
            </a:extLst>
          </p:cNvPr>
          <p:cNvCxnSpPr>
            <a:cxnSpLocks/>
          </p:cNvCxnSpPr>
          <p:nvPr/>
        </p:nvCxnSpPr>
        <p:spPr>
          <a:xfrm>
            <a:off x="7354393" y="3113411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8A4B3A-A7D4-A347-BF0B-65493637B0C0}"/>
              </a:ext>
            </a:extLst>
          </p:cNvPr>
          <p:cNvCxnSpPr>
            <a:cxnSpLocks/>
          </p:cNvCxnSpPr>
          <p:nvPr/>
        </p:nvCxnSpPr>
        <p:spPr>
          <a:xfrm flipH="1">
            <a:off x="7354393" y="2958602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C038A1-3267-CF4E-A9F3-7CDDFDAE7056}"/>
              </a:ext>
            </a:extLst>
          </p:cNvPr>
          <p:cNvCxnSpPr>
            <a:cxnSpLocks/>
          </p:cNvCxnSpPr>
          <p:nvPr/>
        </p:nvCxnSpPr>
        <p:spPr>
          <a:xfrm>
            <a:off x="7338448" y="2794000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00FBCE-7307-0742-A4F4-6B90F9A5984A}"/>
                  </a:ext>
                </a:extLst>
              </p:cNvPr>
              <p:cNvSpPr txBox="1"/>
              <p:nvPr/>
            </p:nvSpPr>
            <p:spPr>
              <a:xfrm>
                <a:off x="7650289" y="2963718"/>
                <a:ext cx="365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00FBCE-7307-0742-A4F4-6B90F9A5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89" y="2963718"/>
                <a:ext cx="365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3778EE96-A130-BB41-8CC4-9D4FD3B122C8}"/>
              </a:ext>
            </a:extLst>
          </p:cNvPr>
          <p:cNvSpPr/>
          <p:nvPr/>
        </p:nvSpPr>
        <p:spPr>
          <a:xfrm>
            <a:off x="7119525" y="3995055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D53AF7-D1A7-9B48-84FC-510D51CBAA1C}"/>
              </a:ext>
            </a:extLst>
          </p:cNvPr>
          <p:cNvCxnSpPr>
            <a:cxnSpLocks/>
          </p:cNvCxnSpPr>
          <p:nvPr/>
        </p:nvCxnSpPr>
        <p:spPr>
          <a:xfrm rot="5400000">
            <a:off x="7234305" y="490945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FECF91E-6E19-914F-94D9-51A73AF87E17}"/>
              </a:ext>
            </a:extLst>
          </p:cNvPr>
          <p:cNvSpPr txBox="1"/>
          <p:nvPr/>
        </p:nvSpPr>
        <p:spPr>
          <a:xfrm>
            <a:off x="7301859" y="431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E4C6BD-CD53-CF4B-ABC4-5FC9C28FA29E}"/>
              </a:ext>
            </a:extLst>
          </p:cNvPr>
          <p:cNvSpPr txBox="1"/>
          <p:nvPr/>
        </p:nvSpPr>
        <p:spPr>
          <a:xfrm>
            <a:off x="7324301" y="402631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2919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75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270</cp:revision>
  <dcterms:created xsi:type="dcterms:W3CDTF">2020-01-19T03:27:50Z</dcterms:created>
  <dcterms:modified xsi:type="dcterms:W3CDTF">2020-02-25T03:04:43Z</dcterms:modified>
</cp:coreProperties>
</file>