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1" r:id="rId2"/>
    <p:sldId id="282" r:id="rId3"/>
    <p:sldId id="283" r:id="rId4"/>
    <p:sldId id="284" r:id="rId5"/>
    <p:sldId id="285" r:id="rId6"/>
    <p:sldId id="278" r:id="rId7"/>
    <p:sldId id="286" r:id="rId8"/>
    <p:sldId id="28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9"/>
    <p:restoredTop sz="94712"/>
  </p:normalViewPr>
  <p:slideViewPr>
    <p:cSldViewPr snapToGrid="0" snapToObjects="1">
      <p:cViewPr>
        <p:scale>
          <a:sx n="67" d="100"/>
          <a:sy n="67" d="100"/>
        </p:scale>
        <p:origin x="-40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5293-23A2-0A44-A42A-C42D07358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26CD6-5157-8645-94F2-EAD68FDE4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FA88-DF40-B146-A8A8-D881EA8A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64768-947F-E742-BD7D-9CC45100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802DA-6BB3-9A45-9BC3-57702AC4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8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CD87-34A2-6D48-8D93-F2D0333C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C9469-43FA-4B48-89B5-D09BF1087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3C4A-3FB2-234C-A831-A1388E71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2D95-A9F4-3146-9691-BF8B9BDF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6D1F9-9F81-8E4C-9145-90B4781C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83E2D-1B03-3541-8D92-804F09BD5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5D921-E240-2C4A-B03D-6385EE7A5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85842-A6B1-B14B-998E-4922C64D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B0D17-E72B-734A-9DEF-372B5F88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222B2-537B-894F-8491-D9C2A4E5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9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FDFB-83F7-024E-B514-66F52621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A30E-C5FA-8B4D-9024-13E9A7EA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4447A-6157-A74C-8CD6-606BEF4C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A3CC7-BE83-4E45-B5B8-39902365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930F-FFD0-6D48-BABC-ACC78029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7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EE5D-4DF6-FB43-A432-7972C783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8FE60-6D56-8848-B492-FE24AFA42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A7756-CCCB-314D-B2C6-981181EF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53FA4-5C06-514D-BAD5-77E90EB0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6804-2DD7-2D4B-856C-5393E8C3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5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AA4A-D515-754B-BC12-5751A249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D4C43-D595-184E-BB06-0806EE96B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FEDC8-7A77-1F4A-9EC0-20563323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5FC6F-2A53-1743-B99B-3F4FE611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FECFE-86C8-364D-8105-FC5EEF85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20B12-4D5C-6542-A9ED-6D0CF3D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1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F36C-774D-D74E-B76B-D5752FCF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A94FB-6EF1-E04C-94F4-E9E1CD7A8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BA47-404F-FA4E-9241-61D3AF3EF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DF7ED-7FA6-F745-BF61-6D94C02EB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EDEA0-E923-8844-8BF6-0B83E4C4F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54644-B885-AC43-81D1-1F0E8D55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AFCCC-B08A-7D40-BEFD-C14D0C9A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A5E54-0DFE-CE4F-9BCD-4766C5AA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1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D597-A43F-0348-9047-897C199B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A8035-7729-2449-B89E-2C297E61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BE9D8-5D44-954C-81AF-524E87A9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37387-E837-404B-B173-F308A7FB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4F0B5-AF4E-0C41-B62D-2C4BC601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91A55-C1E7-8441-BEC9-31BB104A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27A-771E-874B-BF26-1040A855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1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95F5-2AC8-3244-84B1-687F73D2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01E8-5A32-564C-B5B8-C2066BCB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AFA90-1614-A14B-AA22-2B3866EE4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F3A02-4B6E-D641-A858-CE9AE47A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D40E2-9C0C-C94E-BDAE-1836A29A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94801-6D53-944A-9BE1-9930676B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1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A501-21FF-1A41-8A17-7C37E1C6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CF262-414A-B040-87CD-F9355F9CD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63D10-3754-B546-8282-C50376A15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F977D-4FC1-4749-8F60-82CA9D32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1307A-8170-FD41-A2E0-4BDA6AC8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83774-D6E0-4A43-91F3-F75EE3E9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2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4030C-0478-7044-9422-F0AB7D3B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41164-8776-1845-8310-52D113F83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6A64F-D715-CC4C-BBD7-A72EE735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65FA4-DC14-D144-A55F-70C894DB0D1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37C-C44B-124E-8F84-0E5004CAA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85CB-08A1-6E40-AAF2-5FDF5048C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42.png"/><Relationship Id="rId21" Type="http://schemas.openxmlformats.org/officeDocument/2006/relationships/image" Target="../media/image55.png"/><Relationship Id="rId7" Type="http://schemas.openxmlformats.org/officeDocument/2006/relationships/image" Target="../media/image37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41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5.png"/><Relationship Id="rId5" Type="http://schemas.openxmlformats.org/officeDocument/2006/relationships/image" Target="../media/image44.png"/><Relationship Id="rId15" Type="http://schemas.openxmlformats.org/officeDocument/2006/relationships/image" Target="../media/image49.png"/><Relationship Id="rId10" Type="http://schemas.openxmlformats.org/officeDocument/2006/relationships/image" Target="../media/image40.png"/><Relationship Id="rId19" Type="http://schemas.openxmlformats.org/officeDocument/2006/relationships/image" Target="../media/image53.png"/><Relationship Id="rId4" Type="http://schemas.openxmlformats.org/officeDocument/2006/relationships/image" Target="../media/image43.png"/><Relationship Id="rId9" Type="http://schemas.openxmlformats.org/officeDocument/2006/relationships/image" Target="../media/image39.png"/><Relationship Id="rId1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4.png"/><Relationship Id="rId7" Type="http://schemas.openxmlformats.org/officeDocument/2006/relationships/image" Target="../media/image6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35.png"/><Relationship Id="rId9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8" Type="http://schemas.openxmlformats.org/officeDocument/2006/relationships/image" Target="../media/image79.png"/><Relationship Id="rId21" Type="http://schemas.openxmlformats.org/officeDocument/2006/relationships/image" Target="../media/image82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78.png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44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10" Type="http://schemas.openxmlformats.org/officeDocument/2006/relationships/image" Target="../media/image73.png"/><Relationship Id="rId19" Type="http://schemas.openxmlformats.org/officeDocument/2006/relationships/image" Target="../media/image80.png"/><Relationship Id="rId9" Type="http://schemas.openxmlformats.org/officeDocument/2006/relationships/image" Target="../media/image72.png"/><Relationship Id="rId14" Type="http://schemas.openxmlformats.org/officeDocument/2006/relationships/image" Target="../media/image48.png"/><Relationship Id="rId22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7FAD3C3-43C1-FB4F-855F-F6270FDE4AFA}"/>
              </a:ext>
            </a:extLst>
          </p:cNvPr>
          <p:cNvGrpSpPr/>
          <p:nvPr/>
        </p:nvGrpSpPr>
        <p:grpSpPr>
          <a:xfrm>
            <a:off x="4923418" y="1413743"/>
            <a:ext cx="1559726" cy="1396915"/>
            <a:chOff x="4277269" y="346873"/>
            <a:chExt cx="1559726" cy="1396915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3FCE25DE-9B65-0C42-966B-F33F46396264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4500860" y="741407"/>
              <a:ext cx="544399" cy="607849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41C76AEB-8A5A-2E43-94B5-18B8DA9C6EA9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4447748" y="599463"/>
              <a:ext cx="798654" cy="891737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F522896C-A996-464A-8855-1C5AC3B691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4380672" y="429038"/>
              <a:ext cx="1103923" cy="1232586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E940AECD-17FC-5747-A1F1-2E6CC0796EBD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4358674" y="265468"/>
              <a:ext cx="1396915" cy="1559726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501E061-7A02-904B-A0A0-B9472A4BF4DA}"/>
              </a:ext>
            </a:extLst>
          </p:cNvPr>
          <p:cNvSpPr/>
          <p:nvPr/>
        </p:nvSpPr>
        <p:spPr>
          <a:xfrm>
            <a:off x="1405257" y="1199012"/>
            <a:ext cx="9462612" cy="4144423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DA6F1A-3A11-9B4D-95D9-28A8D0637237}"/>
              </a:ext>
            </a:extLst>
          </p:cNvPr>
          <p:cNvSpPr txBox="1"/>
          <p:nvPr/>
        </p:nvSpPr>
        <p:spPr>
          <a:xfrm>
            <a:off x="3765410" y="524197"/>
            <a:ext cx="4898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The Heterodyne Interference Channel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0AC18C-5083-D74F-B18C-C256782B0FCD}"/>
              </a:ext>
            </a:extLst>
          </p:cNvPr>
          <p:cNvSpPr/>
          <p:nvPr/>
        </p:nvSpPr>
        <p:spPr>
          <a:xfrm>
            <a:off x="1689281" y="2093478"/>
            <a:ext cx="1371592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A331F9-CD44-F747-AE27-948B24B59AAC}"/>
              </a:ext>
            </a:extLst>
          </p:cNvPr>
          <p:cNvSpPr txBox="1"/>
          <p:nvPr/>
        </p:nvSpPr>
        <p:spPr>
          <a:xfrm>
            <a:off x="1917362" y="2159069"/>
            <a:ext cx="92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Freq Up</a:t>
            </a:r>
            <a:br>
              <a:rPr lang="en-US" dirty="0"/>
            </a:br>
            <a:r>
              <a:rPr lang="en-US" dirty="0"/>
              <a:t>Convert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88F621-B693-054B-857D-0F8B58228599}"/>
              </a:ext>
            </a:extLst>
          </p:cNvPr>
          <p:cNvCxnSpPr>
            <a:cxnSpLocks/>
          </p:cNvCxnSpPr>
          <p:nvPr/>
        </p:nvCxnSpPr>
        <p:spPr>
          <a:xfrm>
            <a:off x="1211143" y="249529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36FB44D-2C0F-1044-A498-624DC0C3DCE5}"/>
              </a:ext>
            </a:extLst>
          </p:cNvPr>
          <p:cNvGrpSpPr/>
          <p:nvPr/>
        </p:nvGrpSpPr>
        <p:grpSpPr>
          <a:xfrm>
            <a:off x="4931951" y="2019643"/>
            <a:ext cx="585107" cy="475653"/>
            <a:chOff x="5521916" y="1890977"/>
            <a:chExt cx="585107" cy="475653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39B013-860E-B946-AC92-08A5A63E29BC}"/>
                </a:ext>
              </a:extLst>
            </p:cNvPr>
            <p:cNvCxnSpPr>
              <a:cxnSpLocks/>
            </p:cNvCxnSpPr>
            <p:nvPr/>
          </p:nvCxnSpPr>
          <p:spPr>
            <a:xfrm>
              <a:off x="5521916" y="2366630"/>
              <a:ext cx="4625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5F5BE5E-62D6-FA49-9C8A-EB55796A0B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33097" y="2122273"/>
              <a:ext cx="4625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C5F54BA-BE3B-E344-B0CF-34BA46BF9A4D}"/>
                </a:ext>
              </a:extLst>
            </p:cNvPr>
            <p:cNvCxnSpPr>
              <a:cxnSpLocks/>
            </p:cNvCxnSpPr>
            <p:nvPr/>
          </p:nvCxnSpPr>
          <p:spPr>
            <a:xfrm>
              <a:off x="5828872" y="1890977"/>
              <a:ext cx="135520" cy="2248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DB65A88-CD5F-6543-83F3-E4980B74FD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4394" y="1904308"/>
              <a:ext cx="131606" cy="2115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7F86D1B-EECE-6743-8A97-A2C4CC96BF1B}"/>
                </a:ext>
              </a:extLst>
            </p:cNvPr>
            <p:cNvCxnSpPr>
              <a:cxnSpLocks/>
            </p:cNvCxnSpPr>
            <p:nvPr/>
          </p:nvCxnSpPr>
          <p:spPr>
            <a:xfrm>
              <a:off x="5815922" y="1894652"/>
              <a:ext cx="2911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B6E4797-E8D7-2E40-91B4-AC97DEFF07A8}"/>
              </a:ext>
            </a:extLst>
          </p:cNvPr>
          <p:cNvGrpSpPr/>
          <p:nvPr/>
        </p:nvGrpSpPr>
        <p:grpSpPr>
          <a:xfrm>
            <a:off x="6887534" y="2025703"/>
            <a:ext cx="597516" cy="468831"/>
            <a:chOff x="3015051" y="3914055"/>
            <a:chExt cx="597516" cy="46883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F0488F1-45B0-4041-A928-87C2C27A5675}"/>
                </a:ext>
              </a:extLst>
            </p:cNvPr>
            <p:cNvCxnSpPr>
              <a:cxnSpLocks/>
            </p:cNvCxnSpPr>
            <p:nvPr/>
          </p:nvCxnSpPr>
          <p:spPr>
            <a:xfrm>
              <a:off x="3149976" y="4382886"/>
              <a:ext cx="4625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4974E78-94BE-CC41-A50A-4338F2146B7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32226" y="4145351"/>
              <a:ext cx="4625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2343155-BA56-FE43-AFE6-458408B2F2B2}"/>
                </a:ext>
              </a:extLst>
            </p:cNvPr>
            <p:cNvCxnSpPr>
              <a:cxnSpLocks/>
            </p:cNvCxnSpPr>
            <p:nvPr/>
          </p:nvCxnSpPr>
          <p:spPr>
            <a:xfrm>
              <a:off x="3028001" y="3914055"/>
              <a:ext cx="135520" cy="2248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521021D-4D8F-BD41-9EAF-355C108A19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3523" y="3927386"/>
              <a:ext cx="131606" cy="2115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CE4FBC3-5329-5F47-A0B6-B3D725F6F117}"/>
                </a:ext>
              </a:extLst>
            </p:cNvPr>
            <p:cNvCxnSpPr>
              <a:cxnSpLocks/>
            </p:cNvCxnSpPr>
            <p:nvPr/>
          </p:nvCxnSpPr>
          <p:spPr>
            <a:xfrm>
              <a:off x="3015051" y="3917730"/>
              <a:ext cx="2911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709DF788-A2C7-6D48-9BAA-0348606FB420}"/>
              </a:ext>
            </a:extLst>
          </p:cNvPr>
          <p:cNvSpPr/>
          <p:nvPr/>
        </p:nvSpPr>
        <p:spPr>
          <a:xfrm>
            <a:off x="9338441" y="2104630"/>
            <a:ext cx="1371592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E275E2-E6CC-9D4A-AA30-3E033F91F42D}"/>
              </a:ext>
            </a:extLst>
          </p:cNvPr>
          <p:cNvSpPr txBox="1"/>
          <p:nvPr/>
        </p:nvSpPr>
        <p:spPr>
          <a:xfrm>
            <a:off x="9542709" y="2164327"/>
            <a:ext cx="92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Down</a:t>
            </a:r>
            <a:br>
              <a:rPr lang="en-US" dirty="0"/>
            </a:br>
            <a:r>
              <a:rPr lang="en-US" dirty="0"/>
              <a:t>Convert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6D001D-36CB-6843-8752-51206CEC4F78}"/>
              </a:ext>
            </a:extLst>
          </p:cNvPr>
          <p:cNvCxnSpPr>
            <a:cxnSpLocks/>
          </p:cNvCxnSpPr>
          <p:nvPr/>
        </p:nvCxnSpPr>
        <p:spPr>
          <a:xfrm>
            <a:off x="10694875" y="2506448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97EE17F-02A3-BE46-95DD-3A47DD7D6A37}"/>
                  </a:ext>
                </a:extLst>
              </p:cNvPr>
              <p:cNvSpPr txBox="1"/>
              <p:nvPr/>
            </p:nvSpPr>
            <p:spPr>
              <a:xfrm>
                <a:off x="11172129" y="2296853"/>
                <a:ext cx="724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97EE17F-02A3-BE46-95DD-3A47DD7D6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2129" y="2296853"/>
                <a:ext cx="72487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BE2DEAE-B62F-3243-B2AA-1DA4DF93E7A1}"/>
                  </a:ext>
                </a:extLst>
              </p:cNvPr>
              <p:cNvSpPr txBox="1"/>
              <p:nvPr/>
            </p:nvSpPr>
            <p:spPr>
              <a:xfrm>
                <a:off x="510033" y="2285701"/>
                <a:ext cx="724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BE2DEAE-B62F-3243-B2AA-1DA4DF93E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33" y="2285701"/>
                <a:ext cx="724878" cy="369332"/>
              </a:xfrm>
              <a:prstGeom prst="rect">
                <a:avLst/>
              </a:prstGeom>
              <a:blipFill>
                <a:blip r:embed="rId3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3A65D571-5133-0D4A-8A69-2458E09E1549}"/>
              </a:ext>
            </a:extLst>
          </p:cNvPr>
          <p:cNvSpPr/>
          <p:nvPr/>
        </p:nvSpPr>
        <p:spPr>
          <a:xfrm>
            <a:off x="3537329" y="2087868"/>
            <a:ext cx="1371592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893E08-B6F0-9D4C-BDFD-FE07679436BA}"/>
              </a:ext>
            </a:extLst>
          </p:cNvPr>
          <p:cNvSpPr txBox="1"/>
          <p:nvPr/>
        </p:nvSpPr>
        <p:spPr>
          <a:xfrm>
            <a:off x="3765410" y="2153459"/>
            <a:ext cx="92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Freq Up</a:t>
            </a:r>
            <a:br>
              <a:rPr lang="en-US" dirty="0"/>
            </a:br>
            <a:r>
              <a:rPr lang="en-US" dirty="0"/>
              <a:t>Convert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21381D-5C47-2040-982A-A567AF602270}"/>
              </a:ext>
            </a:extLst>
          </p:cNvPr>
          <p:cNvCxnSpPr>
            <a:cxnSpLocks/>
          </p:cNvCxnSpPr>
          <p:nvPr/>
        </p:nvCxnSpPr>
        <p:spPr>
          <a:xfrm>
            <a:off x="3079700" y="248968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D4D8421-45A7-4D42-8BB4-73E44EC3C078}"/>
              </a:ext>
            </a:extLst>
          </p:cNvPr>
          <p:cNvSpPr/>
          <p:nvPr/>
        </p:nvSpPr>
        <p:spPr>
          <a:xfrm>
            <a:off x="7508983" y="2099020"/>
            <a:ext cx="1371592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8B2C53D-309A-D542-91C8-1BF2C551C86E}"/>
              </a:ext>
            </a:extLst>
          </p:cNvPr>
          <p:cNvSpPr txBox="1"/>
          <p:nvPr/>
        </p:nvSpPr>
        <p:spPr>
          <a:xfrm>
            <a:off x="7713251" y="2158717"/>
            <a:ext cx="92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Down</a:t>
            </a:r>
            <a:br>
              <a:rPr lang="en-US" dirty="0"/>
            </a:br>
            <a:r>
              <a:rPr lang="en-US" dirty="0"/>
              <a:t>Convert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650B83F-9084-B342-85CE-DF42C29970E8}"/>
              </a:ext>
            </a:extLst>
          </p:cNvPr>
          <p:cNvCxnSpPr>
            <a:cxnSpLocks/>
          </p:cNvCxnSpPr>
          <p:nvPr/>
        </p:nvCxnSpPr>
        <p:spPr>
          <a:xfrm>
            <a:off x="8865417" y="2500838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D0F6209-043C-9546-B908-3FCAFF469907}"/>
              </a:ext>
            </a:extLst>
          </p:cNvPr>
          <p:cNvCxnSpPr>
            <a:cxnSpLocks/>
          </p:cNvCxnSpPr>
          <p:nvPr/>
        </p:nvCxnSpPr>
        <p:spPr>
          <a:xfrm rot="-5400000">
            <a:off x="2128683" y="3102248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9B2DAF1-7D28-034F-BAC2-6F83BA04CECB}"/>
              </a:ext>
            </a:extLst>
          </p:cNvPr>
          <p:cNvSpPr txBox="1"/>
          <p:nvPr/>
        </p:nvSpPr>
        <p:spPr>
          <a:xfrm>
            <a:off x="2142448" y="3396439"/>
            <a:ext cx="50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</a:t>
            </a:r>
            <a:r>
              <a:rPr lang="en-US" baseline="-25000" dirty="0"/>
              <a:t>1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3D3E0FF-0E8D-364B-97DA-1E03E18DE309}"/>
              </a:ext>
            </a:extLst>
          </p:cNvPr>
          <p:cNvCxnSpPr>
            <a:cxnSpLocks/>
          </p:cNvCxnSpPr>
          <p:nvPr/>
        </p:nvCxnSpPr>
        <p:spPr>
          <a:xfrm rot="-5400000">
            <a:off x="9830705" y="3102248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008535E-442C-1042-AE80-416109C238ED}"/>
              </a:ext>
            </a:extLst>
          </p:cNvPr>
          <p:cNvSpPr txBox="1"/>
          <p:nvPr/>
        </p:nvSpPr>
        <p:spPr>
          <a:xfrm>
            <a:off x="9844470" y="3396439"/>
            <a:ext cx="50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</a:t>
            </a:r>
            <a:r>
              <a:rPr lang="en-US" baseline="-25000" dirty="0"/>
              <a:t>1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91965DB-8991-9549-A48F-41B330DD6D8E}"/>
              </a:ext>
            </a:extLst>
          </p:cNvPr>
          <p:cNvCxnSpPr>
            <a:cxnSpLocks/>
          </p:cNvCxnSpPr>
          <p:nvPr/>
        </p:nvCxnSpPr>
        <p:spPr>
          <a:xfrm rot="-5400000">
            <a:off x="4021141" y="3102248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F80D236-ECAE-094E-95F6-7C8552A409C6}"/>
              </a:ext>
            </a:extLst>
          </p:cNvPr>
          <p:cNvSpPr txBox="1"/>
          <p:nvPr/>
        </p:nvSpPr>
        <p:spPr>
          <a:xfrm>
            <a:off x="4034906" y="3396439"/>
            <a:ext cx="50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</a:t>
            </a:r>
            <a:r>
              <a:rPr lang="en-US" baseline="-25000" dirty="0"/>
              <a:t>2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4ABC80A-A5DC-2941-B2C2-F8CF9CF3AE1A}"/>
              </a:ext>
            </a:extLst>
          </p:cNvPr>
          <p:cNvCxnSpPr>
            <a:cxnSpLocks/>
          </p:cNvCxnSpPr>
          <p:nvPr/>
        </p:nvCxnSpPr>
        <p:spPr>
          <a:xfrm rot="-5400000">
            <a:off x="8007743" y="3102248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E398FBA-1877-0C4D-9EAC-6A014E4D04BB}"/>
              </a:ext>
            </a:extLst>
          </p:cNvPr>
          <p:cNvSpPr txBox="1"/>
          <p:nvPr/>
        </p:nvSpPr>
        <p:spPr>
          <a:xfrm>
            <a:off x="8021508" y="3396439"/>
            <a:ext cx="50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</a:t>
            </a:r>
            <a:r>
              <a:rPr lang="en-US" baseline="-25000" dirty="0"/>
              <a:t>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31D7FD3-5EA8-1C44-93F4-84ED7E154914}"/>
              </a:ext>
            </a:extLst>
          </p:cNvPr>
          <p:cNvSpPr/>
          <p:nvPr/>
        </p:nvSpPr>
        <p:spPr>
          <a:xfrm>
            <a:off x="3977767" y="4158249"/>
            <a:ext cx="1371592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4A9128A-7548-F143-9F29-9B999CF3F684}"/>
              </a:ext>
            </a:extLst>
          </p:cNvPr>
          <p:cNvGrpSpPr/>
          <p:nvPr/>
        </p:nvGrpSpPr>
        <p:grpSpPr>
          <a:xfrm>
            <a:off x="5348673" y="4105797"/>
            <a:ext cx="585107" cy="475653"/>
            <a:chOff x="5521916" y="1890977"/>
            <a:chExt cx="585107" cy="475653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084C262-D0DB-9840-AD4A-790AA02DF7D2}"/>
                </a:ext>
              </a:extLst>
            </p:cNvPr>
            <p:cNvCxnSpPr>
              <a:cxnSpLocks/>
            </p:cNvCxnSpPr>
            <p:nvPr/>
          </p:nvCxnSpPr>
          <p:spPr>
            <a:xfrm>
              <a:off x="5521916" y="2366630"/>
              <a:ext cx="4625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D76834E-1271-2C4C-AF59-53A04A6E3A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33097" y="2122273"/>
              <a:ext cx="4625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D1BEA66-57AE-DD42-A51B-C3E4810436A7}"/>
                </a:ext>
              </a:extLst>
            </p:cNvPr>
            <p:cNvCxnSpPr>
              <a:cxnSpLocks/>
            </p:cNvCxnSpPr>
            <p:nvPr/>
          </p:nvCxnSpPr>
          <p:spPr>
            <a:xfrm>
              <a:off x="5828872" y="1890977"/>
              <a:ext cx="135520" cy="2248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A00D5E4-A21B-574C-8638-D1B7FE8706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4394" y="1904308"/>
              <a:ext cx="131606" cy="2115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5D1AFCF-1493-5747-95B2-BC5B5E334096}"/>
                </a:ext>
              </a:extLst>
            </p:cNvPr>
            <p:cNvCxnSpPr>
              <a:cxnSpLocks/>
            </p:cNvCxnSpPr>
            <p:nvPr/>
          </p:nvCxnSpPr>
          <p:spPr>
            <a:xfrm>
              <a:off x="5815922" y="1894652"/>
              <a:ext cx="2911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C273EE9-67F4-A54F-8C4E-58283B2C3822}"/>
              </a:ext>
            </a:extLst>
          </p:cNvPr>
          <p:cNvSpPr txBox="1"/>
          <p:nvPr/>
        </p:nvSpPr>
        <p:spPr>
          <a:xfrm>
            <a:off x="4121074" y="4383723"/>
            <a:ext cx="108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Interferer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44CF949-2FAB-1C44-A939-F5099C9C5298}"/>
              </a:ext>
            </a:extLst>
          </p:cNvPr>
          <p:cNvGrpSpPr/>
          <p:nvPr/>
        </p:nvGrpSpPr>
        <p:grpSpPr>
          <a:xfrm rot="-2700000">
            <a:off x="5360719" y="3246979"/>
            <a:ext cx="1559726" cy="1396915"/>
            <a:chOff x="4277269" y="346873"/>
            <a:chExt cx="1559726" cy="1396915"/>
          </a:xfrm>
        </p:grpSpPr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BDB233AE-E20B-EB49-8BB5-FB59A22AEC50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4500860" y="741407"/>
              <a:ext cx="544399" cy="607849"/>
            </a:xfrm>
            <a:prstGeom prst="arc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7330E7C8-F6A3-014C-BEAA-7EB6B3CC385B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4447748" y="599463"/>
              <a:ext cx="798654" cy="891737"/>
            </a:xfrm>
            <a:prstGeom prst="arc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8E543681-FE0D-6047-89E7-6A24DEA3DD8E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4380672" y="429038"/>
              <a:ext cx="1103923" cy="1232586"/>
            </a:xfrm>
            <a:prstGeom prst="arc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828246FF-1529-4147-B2B2-1B9E39AD397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4358674" y="265468"/>
              <a:ext cx="1396915" cy="1559726"/>
            </a:xfrm>
            <a:prstGeom prst="arc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26C9B56-C639-5649-99CA-8C52A41456A4}"/>
              </a:ext>
            </a:extLst>
          </p:cNvPr>
          <p:cNvSpPr txBox="1"/>
          <p:nvPr/>
        </p:nvSpPr>
        <p:spPr>
          <a:xfrm>
            <a:off x="6368621" y="4067023"/>
            <a:ext cx="175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Undesired Signal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74A2407-86D2-3343-BED7-3BD05FDE8AAA}"/>
              </a:ext>
            </a:extLst>
          </p:cNvPr>
          <p:cNvSpPr txBox="1"/>
          <p:nvPr/>
        </p:nvSpPr>
        <p:spPr>
          <a:xfrm>
            <a:off x="4510728" y="1370709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Desired Signal</a:t>
            </a:r>
          </a:p>
        </p:txBody>
      </p:sp>
    </p:spTree>
    <p:extLst>
      <p:ext uri="{BB962C8B-B14F-4D97-AF65-F5344CB8AC3E}">
        <p14:creationId xmlns:p14="http://schemas.microsoft.com/office/powerpoint/2010/main" val="191464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D9F951AC-F282-A340-A79F-C10866634817}"/>
              </a:ext>
            </a:extLst>
          </p:cNvPr>
          <p:cNvSpPr txBox="1"/>
          <p:nvPr/>
        </p:nvSpPr>
        <p:spPr>
          <a:xfrm>
            <a:off x="4448045" y="1322022"/>
            <a:ext cx="374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HETERODYNE TRANSMITTER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C6CDDC0-0DF2-0F4F-9C10-87C25C1DCB41}"/>
              </a:ext>
            </a:extLst>
          </p:cNvPr>
          <p:cNvCxnSpPr>
            <a:cxnSpLocks/>
          </p:cNvCxnSpPr>
          <p:nvPr/>
        </p:nvCxnSpPr>
        <p:spPr>
          <a:xfrm>
            <a:off x="3150990" y="2827181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4391ED7-D094-DB4A-83BF-A189FC823769}"/>
                  </a:ext>
                </a:extLst>
              </p:cNvPr>
              <p:cNvSpPr txBox="1"/>
              <p:nvPr/>
            </p:nvSpPr>
            <p:spPr>
              <a:xfrm>
                <a:off x="2401754" y="2624542"/>
                <a:ext cx="724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4391ED7-D094-DB4A-83BF-A189FC82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754" y="2624542"/>
                <a:ext cx="72487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1A752E58-48BD-DA41-8D66-8F803740B8A8}"/>
              </a:ext>
            </a:extLst>
          </p:cNvPr>
          <p:cNvSpPr/>
          <p:nvPr/>
        </p:nvSpPr>
        <p:spPr>
          <a:xfrm>
            <a:off x="3847844" y="2444318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557809-EF2A-9847-ACC3-DBE3C8C2BDF6}"/>
              </a:ext>
            </a:extLst>
          </p:cNvPr>
          <p:cNvSpPr txBox="1"/>
          <p:nvPr/>
        </p:nvSpPr>
        <p:spPr>
          <a:xfrm>
            <a:off x="4057547" y="2504016"/>
            <a:ext cx="723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IF</a:t>
            </a:r>
            <a:br>
              <a:rPr lang="en-US" dirty="0"/>
            </a:br>
            <a:r>
              <a:rPr lang="en-US" dirty="0"/>
              <a:t>Mixer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1565816-8B53-9940-A0AE-75AC1A434813}"/>
              </a:ext>
            </a:extLst>
          </p:cNvPr>
          <p:cNvSpPr/>
          <p:nvPr/>
        </p:nvSpPr>
        <p:spPr>
          <a:xfrm>
            <a:off x="3847844" y="3753759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B40BBE-60BD-1A42-A10E-83E9E948AFA2}"/>
              </a:ext>
            </a:extLst>
          </p:cNvPr>
          <p:cNvSpPr txBox="1"/>
          <p:nvPr/>
        </p:nvSpPr>
        <p:spPr>
          <a:xfrm>
            <a:off x="3885160" y="3807995"/>
            <a:ext cx="106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IF</a:t>
            </a:r>
            <a:br>
              <a:rPr lang="en-US" dirty="0"/>
            </a:br>
            <a:r>
              <a:rPr lang="en-US" dirty="0"/>
              <a:t>Oscillator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B03715-CE73-ED46-8EE8-E070993FA372}"/>
              </a:ext>
            </a:extLst>
          </p:cNvPr>
          <p:cNvCxnSpPr>
            <a:cxnSpLocks/>
          </p:cNvCxnSpPr>
          <p:nvPr/>
        </p:nvCxnSpPr>
        <p:spPr>
          <a:xfrm flipV="1">
            <a:off x="4419344" y="3215529"/>
            <a:ext cx="0" cy="538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CD9FEB-1021-B246-9A1C-8AA9D77DBD09}"/>
                  </a:ext>
                </a:extLst>
              </p:cNvPr>
              <p:cNvSpPr txBox="1"/>
              <p:nvPr/>
            </p:nvSpPr>
            <p:spPr>
              <a:xfrm>
                <a:off x="4453608" y="3296301"/>
                <a:ext cx="48038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CD9FEB-1021-B246-9A1C-8AA9D77DB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608" y="3296301"/>
                <a:ext cx="480388" cy="362984"/>
              </a:xfrm>
              <a:prstGeom prst="rect">
                <a:avLst/>
              </a:prstGeom>
              <a:blipFill>
                <a:blip r:embed="rId3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59C9A1-FDB3-AB41-BA47-6AAA6383ECC3}"/>
              </a:ext>
            </a:extLst>
          </p:cNvPr>
          <p:cNvCxnSpPr>
            <a:cxnSpLocks/>
          </p:cNvCxnSpPr>
          <p:nvPr/>
        </p:nvCxnSpPr>
        <p:spPr>
          <a:xfrm>
            <a:off x="4971458" y="2827181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E0E31B5-28B4-C244-9E29-608D73AD6FF6}"/>
              </a:ext>
            </a:extLst>
          </p:cNvPr>
          <p:cNvSpPr/>
          <p:nvPr/>
        </p:nvSpPr>
        <p:spPr>
          <a:xfrm>
            <a:off x="8450739" y="2444964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18D3975-5DB4-7A4A-9D07-3C8D3782ABD1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7510238" y="2827827"/>
            <a:ext cx="9405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391911-0900-2844-BAB7-837D1ACA1A4D}"/>
              </a:ext>
            </a:extLst>
          </p:cNvPr>
          <p:cNvCxnSpPr>
            <a:cxnSpLocks/>
          </p:cNvCxnSpPr>
          <p:nvPr/>
        </p:nvCxnSpPr>
        <p:spPr>
          <a:xfrm>
            <a:off x="9576675" y="2827827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6E338C6-5211-C84E-810D-4B588720E97F}"/>
                  </a:ext>
                </a:extLst>
              </p:cNvPr>
              <p:cNvSpPr txBox="1"/>
              <p:nvPr/>
            </p:nvSpPr>
            <p:spPr>
              <a:xfrm>
                <a:off x="5520762" y="2377825"/>
                <a:ext cx="815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6E338C6-5211-C84E-810D-4B588720E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762" y="2377825"/>
                <a:ext cx="81554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230D8E5-376C-6347-81D2-62C732019364}"/>
                  </a:ext>
                </a:extLst>
              </p:cNvPr>
              <p:cNvSpPr txBox="1"/>
              <p:nvPr/>
            </p:nvSpPr>
            <p:spPr>
              <a:xfrm>
                <a:off x="9603929" y="2369413"/>
                <a:ext cx="86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RF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230D8E5-376C-6347-81D2-62C732019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929" y="2369413"/>
                <a:ext cx="86042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703AD57-F3D7-DB44-B90B-D81FD16967DA}"/>
                  </a:ext>
                </a:extLst>
              </p:cNvPr>
              <p:cNvSpPr txBox="1"/>
              <p:nvPr/>
            </p:nvSpPr>
            <p:spPr>
              <a:xfrm>
                <a:off x="7530692" y="2368188"/>
                <a:ext cx="9588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MIX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703AD57-F3D7-DB44-B90B-D81FD1696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692" y="2368188"/>
                <a:ext cx="958852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B1F0C24-7C97-3F48-A67B-6060F1911197}"/>
              </a:ext>
            </a:extLst>
          </p:cNvPr>
          <p:cNvCxnSpPr>
            <a:cxnSpLocks/>
          </p:cNvCxnSpPr>
          <p:nvPr/>
        </p:nvCxnSpPr>
        <p:spPr>
          <a:xfrm>
            <a:off x="5657141" y="2834999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759F047-BD26-634B-8657-1F18B96A9E2C}"/>
              </a:ext>
            </a:extLst>
          </p:cNvPr>
          <p:cNvSpPr/>
          <p:nvPr/>
        </p:nvSpPr>
        <p:spPr>
          <a:xfrm>
            <a:off x="2237154" y="2205951"/>
            <a:ext cx="3151741" cy="2774705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1852D-1898-C24D-98A0-DCECD3AEBC17}"/>
              </a:ext>
            </a:extLst>
          </p:cNvPr>
          <p:cNvSpPr txBox="1"/>
          <p:nvPr/>
        </p:nvSpPr>
        <p:spPr>
          <a:xfrm>
            <a:off x="2271807" y="4548424"/>
            <a:ext cx="174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Digital IF Section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B1B83FD-12C2-F340-B5AA-A6CA33E595F3}"/>
              </a:ext>
            </a:extLst>
          </p:cNvPr>
          <p:cNvSpPr txBox="1"/>
          <p:nvPr/>
        </p:nvSpPr>
        <p:spPr>
          <a:xfrm>
            <a:off x="8758423" y="2504662"/>
            <a:ext cx="534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RF</a:t>
            </a:r>
            <a:br>
              <a:rPr lang="en-US" dirty="0"/>
            </a:br>
            <a:r>
              <a:rPr lang="en-US" dirty="0"/>
              <a:t>BPF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C25AFCB-9B8E-B24D-9CD1-94785E0485D4}"/>
              </a:ext>
            </a:extLst>
          </p:cNvPr>
          <p:cNvSpPr/>
          <p:nvPr/>
        </p:nvSpPr>
        <p:spPr>
          <a:xfrm>
            <a:off x="6360791" y="2459308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551DD7-C905-5B43-ABBA-E8CB41CC6371}"/>
              </a:ext>
            </a:extLst>
          </p:cNvPr>
          <p:cNvSpPr txBox="1"/>
          <p:nvPr/>
        </p:nvSpPr>
        <p:spPr>
          <a:xfrm>
            <a:off x="6570494" y="2519006"/>
            <a:ext cx="723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RF</a:t>
            </a:r>
            <a:br>
              <a:rPr lang="en-US" dirty="0"/>
            </a:br>
            <a:r>
              <a:rPr lang="en-US" dirty="0"/>
              <a:t>Mixer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24A8600-17A2-7E40-AEFF-E190CD4A3AB9}"/>
              </a:ext>
            </a:extLst>
          </p:cNvPr>
          <p:cNvSpPr/>
          <p:nvPr/>
        </p:nvSpPr>
        <p:spPr>
          <a:xfrm>
            <a:off x="6360791" y="3768749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A9FC1D4-9729-7B46-AB63-22F100DF7FE5}"/>
              </a:ext>
            </a:extLst>
          </p:cNvPr>
          <p:cNvSpPr txBox="1"/>
          <p:nvPr/>
        </p:nvSpPr>
        <p:spPr>
          <a:xfrm>
            <a:off x="6398107" y="3822985"/>
            <a:ext cx="106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RF</a:t>
            </a:r>
            <a:br>
              <a:rPr lang="en-US" dirty="0"/>
            </a:br>
            <a:r>
              <a:rPr lang="en-US" dirty="0"/>
              <a:t>Oscillator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BD4FC80-8648-5746-BD69-DCA7F03930DD}"/>
              </a:ext>
            </a:extLst>
          </p:cNvPr>
          <p:cNvCxnSpPr>
            <a:cxnSpLocks/>
          </p:cNvCxnSpPr>
          <p:nvPr/>
        </p:nvCxnSpPr>
        <p:spPr>
          <a:xfrm flipV="1">
            <a:off x="6932291" y="3230519"/>
            <a:ext cx="0" cy="538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3387148-1F88-CA4A-96DD-0ACF61C32C52}"/>
                  </a:ext>
                </a:extLst>
              </p:cNvPr>
              <p:cNvSpPr txBox="1"/>
              <p:nvPr/>
            </p:nvSpPr>
            <p:spPr>
              <a:xfrm>
                <a:off x="7022636" y="3296301"/>
                <a:ext cx="542906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3387148-1F88-CA4A-96DD-0ACF61C32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636" y="3296301"/>
                <a:ext cx="542906" cy="362984"/>
              </a:xfrm>
              <a:prstGeom prst="rect">
                <a:avLst/>
              </a:prstGeom>
              <a:blipFill>
                <a:blip r:embed="rId7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74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C276E8-2B67-504F-A73A-ADFB3A6ACD91}"/>
              </a:ext>
            </a:extLst>
          </p:cNvPr>
          <p:cNvGrpSpPr/>
          <p:nvPr/>
        </p:nvGrpSpPr>
        <p:grpSpPr>
          <a:xfrm>
            <a:off x="1545677" y="4554759"/>
            <a:ext cx="9467423" cy="369332"/>
            <a:chOff x="1281953" y="3049203"/>
            <a:chExt cx="9467423" cy="36933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49F3303-12AE-CC4F-9FEA-E1D694BD3CC7}"/>
                </a:ext>
              </a:extLst>
            </p:cNvPr>
            <p:cNvCxnSpPr>
              <a:cxnSpLocks/>
            </p:cNvCxnSpPr>
            <p:nvPr/>
          </p:nvCxnSpPr>
          <p:spPr>
            <a:xfrm>
              <a:off x="1281953" y="3233869"/>
              <a:ext cx="9144000" cy="3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A26BD85-39D4-2041-AB15-9D0F281AFF3A}"/>
                </a:ext>
              </a:extLst>
            </p:cNvPr>
            <p:cNvSpPr txBox="1"/>
            <p:nvPr/>
          </p:nvSpPr>
          <p:spPr>
            <a:xfrm>
              <a:off x="10494178" y="3049203"/>
              <a:ext cx="255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f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092FBF-E51F-BA41-B926-B4475A301AEF}"/>
                  </a:ext>
                </a:extLst>
              </p:cNvPr>
              <p:cNvSpPr txBox="1"/>
              <p:nvPr/>
            </p:nvSpPr>
            <p:spPr>
              <a:xfrm>
                <a:off x="3460229" y="4822943"/>
                <a:ext cx="71603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</m:t>
                          </m:r>
                        </m:sub>
                      </m:sSub>
                    </m:oMath>
                  </m:oMathPara>
                </a14:m>
                <a:endParaRPr lang="en-US" i="1" baseline="-25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092FBF-E51F-BA41-B926-B4475A301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29" y="4822943"/>
                <a:ext cx="716030" cy="362984"/>
              </a:xfrm>
              <a:prstGeom prst="rect">
                <a:avLst/>
              </a:prstGeom>
              <a:blipFill>
                <a:blip r:embed="rId2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2AA5E3D1-2A74-B642-B6DB-044420E4E695}"/>
              </a:ext>
            </a:extLst>
          </p:cNvPr>
          <p:cNvGrpSpPr/>
          <p:nvPr/>
        </p:nvGrpSpPr>
        <p:grpSpPr>
          <a:xfrm>
            <a:off x="3732054" y="4302012"/>
            <a:ext cx="153068" cy="503664"/>
            <a:chOff x="3548666" y="2796456"/>
            <a:chExt cx="153068" cy="50366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4567460-B677-2443-87A2-D39637065B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120" y="3156982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1F8C68-0CC1-EE45-8869-0A1EBD9BE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1599" y="2840610"/>
              <a:ext cx="0" cy="399407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73C294-778A-6941-BB17-B559268F7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1051" y="2840610"/>
              <a:ext cx="0" cy="399407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ACDFC06-463A-8448-9E80-576D13457A96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3617246" y="2796457"/>
              <a:ext cx="0" cy="13716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E4BD38F-2FBC-BC4F-82A3-99AD632CD4E3}"/>
                </a:ext>
              </a:extLst>
            </p:cNvPr>
            <p:cNvCxnSpPr>
              <a:cxnSpLocks/>
            </p:cNvCxnSpPr>
            <p:nvPr/>
          </p:nvCxnSpPr>
          <p:spPr>
            <a:xfrm rot="18900000" flipH="1" flipV="1">
              <a:off x="3701734" y="2796456"/>
              <a:ext cx="0" cy="13716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94EFCA-D794-4746-92D7-1D45C7699D0D}"/>
              </a:ext>
            </a:extLst>
          </p:cNvPr>
          <p:cNvCxnSpPr>
            <a:cxnSpLocks/>
          </p:cNvCxnSpPr>
          <p:nvPr/>
        </p:nvCxnSpPr>
        <p:spPr>
          <a:xfrm flipV="1">
            <a:off x="6279388" y="4671903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C1824A-996B-F840-87E4-3A271D1B4CE8}"/>
                  </a:ext>
                </a:extLst>
              </p:cNvPr>
              <p:cNvSpPr txBox="1"/>
              <p:nvPr/>
            </p:nvSpPr>
            <p:spPr>
              <a:xfrm>
                <a:off x="8357458" y="4832706"/>
                <a:ext cx="71603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</m:t>
                          </m:r>
                        </m:sub>
                      </m:sSub>
                    </m:oMath>
                  </m:oMathPara>
                </a14:m>
                <a:endParaRPr lang="en-US" i="1" baseline="-25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C1824A-996B-F840-87E4-3A271D1B4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458" y="4832706"/>
                <a:ext cx="716030" cy="362984"/>
              </a:xfrm>
              <a:prstGeom prst="rect">
                <a:avLst/>
              </a:prstGeom>
              <a:blipFill>
                <a:blip r:embed="rId3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E5A9327-3644-0746-A1A6-C97C151019CE}"/>
              </a:ext>
            </a:extLst>
          </p:cNvPr>
          <p:cNvGrpSpPr/>
          <p:nvPr/>
        </p:nvGrpSpPr>
        <p:grpSpPr>
          <a:xfrm>
            <a:off x="8620890" y="4321623"/>
            <a:ext cx="153068" cy="503664"/>
            <a:chOff x="3548666" y="2796456"/>
            <a:chExt cx="153068" cy="50366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FF29A09-DF27-7141-A5AD-C50C3CDB0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120" y="3156982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87B62D-B4EE-A64B-B99B-E7AC82308B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1599" y="2840610"/>
              <a:ext cx="0" cy="399407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209197-4D34-7545-B3C1-685F877467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1051" y="2840610"/>
              <a:ext cx="0" cy="399407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576921B-335B-B64D-8C8A-0CF30E00D476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3617246" y="2796457"/>
              <a:ext cx="0" cy="13716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058AE1-8B0B-AC46-B46A-AE058EC71CD9}"/>
                </a:ext>
              </a:extLst>
            </p:cNvPr>
            <p:cNvCxnSpPr>
              <a:cxnSpLocks/>
            </p:cNvCxnSpPr>
            <p:nvPr/>
          </p:nvCxnSpPr>
          <p:spPr>
            <a:xfrm rot="18900000" flipH="1" flipV="1">
              <a:off x="3701734" y="2796456"/>
              <a:ext cx="0" cy="13716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384E7E-9B51-7046-BBC2-0C1B4EDF7A1A}"/>
              </a:ext>
            </a:extLst>
          </p:cNvPr>
          <p:cNvGrpSpPr/>
          <p:nvPr/>
        </p:nvGrpSpPr>
        <p:grpSpPr>
          <a:xfrm>
            <a:off x="1536637" y="1448585"/>
            <a:ext cx="9467423" cy="369332"/>
            <a:chOff x="1281953" y="3049203"/>
            <a:chExt cx="9467423" cy="369332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9B9E41C-D4F9-A54D-AE68-50701140B2F4}"/>
                </a:ext>
              </a:extLst>
            </p:cNvPr>
            <p:cNvCxnSpPr>
              <a:cxnSpLocks/>
            </p:cNvCxnSpPr>
            <p:nvPr/>
          </p:nvCxnSpPr>
          <p:spPr>
            <a:xfrm>
              <a:off x="1281953" y="3233869"/>
              <a:ext cx="9144000" cy="3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5AEFFCD-8122-9848-AA91-902D2C307C71}"/>
                </a:ext>
              </a:extLst>
            </p:cNvPr>
            <p:cNvSpPr txBox="1"/>
            <p:nvPr/>
          </p:nvSpPr>
          <p:spPr>
            <a:xfrm>
              <a:off x="10494178" y="3049203"/>
              <a:ext cx="255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f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D911BE-A183-374E-8EFB-10A5CACADD27}"/>
                  </a:ext>
                </a:extLst>
              </p:cNvPr>
              <p:cNvSpPr txBox="1"/>
              <p:nvPr/>
            </p:nvSpPr>
            <p:spPr>
              <a:xfrm>
                <a:off x="3434271" y="3924128"/>
                <a:ext cx="829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D911BE-A183-374E-8EFB-10A5CACAD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271" y="3924128"/>
                <a:ext cx="82971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603E220-1AFE-B645-9725-C0A98CE7947A}"/>
                  </a:ext>
                </a:extLst>
              </p:cNvPr>
              <p:cNvSpPr txBox="1"/>
              <p:nvPr/>
            </p:nvSpPr>
            <p:spPr>
              <a:xfrm>
                <a:off x="8310607" y="3927452"/>
                <a:ext cx="829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603E220-1AFE-B645-9725-C0A98CE7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607" y="3927452"/>
                <a:ext cx="82971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C1E8A066-924F-5E4D-AC23-493F920E8962}"/>
              </a:ext>
            </a:extLst>
          </p:cNvPr>
          <p:cNvGrpSpPr/>
          <p:nvPr/>
        </p:nvGrpSpPr>
        <p:grpSpPr>
          <a:xfrm>
            <a:off x="6108637" y="1233844"/>
            <a:ext cx="316252" cy="475023"/>
            <a:chOff x="5934289" y="918219"/>
            <a:chExt cx="316252" cy="47502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B64DE00-FE56-0742-8A13-9ED92836A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250104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BE3458-F256-F443-B724-863133D3D1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4289" y="918219"/>
              <a:ext cx="0" cy="399407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7D6ED4E-14DD-144D-9746-2F6B43BFDA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0541" y="1067681"/>
              <a:ext cx="0" cy="249945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AA4BF1-0C8C-234D-8191-12A801B4A0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4289" y="918219"/>
              <a:ext cx="316252" cy="149462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83D3DFB-C01C-F946-A823-AF14A0107E56}"/>
                  </a:ext>
                </a:extLst>
              </p:cNvPr>
              <p:cNvSpPr txBox="1"/>
              <p:nvPr/>
            </p:nvSpPr>
            <p:spPr>
              <a:xfrm>
                <a:off x="5883709" y="826069"/>
                <a:ext cx="766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83D3DFB-C01C-F946-A823-AF14A0107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709" y="826069"/>
                <a:ext cx="76610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5E93997-4BFB-7F4D-BB54-D95F08C86D23}"/>
                  </a:ext>
                </a:extLst>
              </p:cNvPr>
              <p:cNvSpPr txBox="1"/>
              <p:nvPr/>
            </p:nvSpPr>
            <p:spPr>
              <a:xfrm>
                <a:off x="6101716" y="4832706"/>
                <a:ext cx="348172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i="1" baseline="-25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5E93997-4BFB-7F4D-BB54-D95F08C86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716" y="4832706"/>
                <a:ext cx="348172" cy="3629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503F220-C3D4-A845-AE23-6828C7A51205}"/>
                  </a:ext>
                </a:extLst>
              </p:cNvPr>
              <p:cNvSpPr txBox="1"/>
              <p:nvPr/>
            </p:nvSpPr>
            <p:spPr>
              <a:xfrm>
                <a:off x="6092676" y="1701704"/>
                <a:ext cx="348172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i="1" baseline="-25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503F220-C3D4-A845-AE23-6828C7A51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676" y="1701704"/>
                <a:ext cx="348172" cy="362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FBAA8727-A4FB-7040-AE1B-E9D5CA78116C}"/>
              </a:ext>
            </a:extLst>
          </p:cNvPr>
          <p:cNvGrpSpPr/>
          <p:nvPr/>
        </p:nvGrpSpPr>
        <p:grpSpPr>
          <a:xfrm>
            <a:off x="6518113" y="4554759"/>
            <a:ext cx="316252" cy="242362"/>
            <a:chOff x="5934289" y="918219"/>
            <a:chExt cx="316252" cy="475023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B10BB76-60EB-9649-BBBE-62A9418D6C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250104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A5E2E04-CF0E-6742-BA6B-E3AD9894B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4289" y="918219"/>
              <a:ext cx="0" cy="399407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B5D09E2-9FBC-2348-AA24-8818B2BCC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0541" y="1067681"/>
              <a:ext cx="0" cy="249945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1B47517-B868-8E47-A035-A9AAD3584C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4289" y="918219"/>
              <a:ext cx="316252" cy="149462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96511C5-6890-B244-AA7B-3A28C1A12C8F}"/>
                  </a:ext>
                </a:extLst>
              </p:cNvPr>
              <p:cNvSpPr txBox="1"/>
              <p:nvPr/>
            </p:nvSpPr>
            <p:spPr>
              <a:xfrm>
                <a:off x="6349483" y="4814755"/>
                <a:ext cx="653512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b>
                      </m:sSub>
                    </m:oMath>
                  </m:oMathPara>
                </a14:m>
                <a:endParaRPr lang="en-US" i="1" baseline="-25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96511C5-6890-B244-AA7B-3A28C1A12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483" y="4814755"/>
                <a:ext cx="653512" cy="362984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9795C87-6365-2049-A01E-7900600E7FCB}"/>
                  </a:ext>
                </a:extLst>
              </p:cNvPr>
              <p:cNvSpPr txBox="1"/>
              <p:nvPr/>
            </p:nvSpPr>
            <p:spPr>
              <a:xfrm>
                <a:off x="5548052" y="4814755"/>
                <a:ext cx="653512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b>
                      </m:sSub>
                    </m:oMath>
                  </m:oMathPara>
                </a14:m>
                <a:endParaRPr lang="en-US" i="1" baseline="-25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9795C87-6365-2049-A01E-7900600E7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052" y="4814755"/>
                <a:ext cx="653512" cy="362984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98E8F9A3-1CCA-E442-9905-60FEB7930C12}"/>
              </a:ext>
            </a:extLst>
          </p:cNvPr>
          <p:cNvGrpSpPr/>
          <p:nvPr/>
        </p:nvGrpSpPr>
        <p:grpSpPr>
          <a:xfrm>
            <a:off x="5716014" y="4554759"/>
            <a:ext cx="331636" cy="242362"/>
            <a:chOff x="5532626" y="2816542"/>
            <a:chExt cx="331636" cy="475023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4DC972C-187E-9A4C-8289-C6BE235FF4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7240" y="3148427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F4A6F96-63B0-5C40-A908-BFA7E62D3A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8951" y="2816542"/>
              <a:ext cx="0" cy="399407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D528F72-00EB-0343-A856-73C1BC0B89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2699" y="2966004"/>
              <a:ext cx="0" cy="249945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84A084D-16C1-3D4C-99EF-8B674B07A7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2699" y="2816542"/>
              <a:ext cx="316252" cy="149462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F6C73E1-A50F-8C48-9C9E-2027E2E53E47}"/>
                </a:ext>
              </a:extLst>
            </p:cNvPr>
            <p:cNvCxnSpPr>
              <a:cxnSpLocks/>
            </p:cNvCxnSpPr>
            <p:nvPr/>
          </p:nvCxnSpPr>
          <p:spPr>
            <a:xfrm>
              <a:off x="5721609" y="2860221"/>
              <a:ext cx="142653" cy="123085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B4D4B98-1E56-E748-8F15-5DA4E40F619A}"/>
                </a:ext>
              </a:extLst>
            </p:cNvPr>
            <p:cNvCxnSpPr>
              <a:cxnSpLocks/>
            </p:cNvCxnSpPr>
            <p:nvPr/>
          </p:nvCxnSpPr>
          <p:spPr>
            <a:xfrm>
              <a:off x="5668038" y="2915000"/>
              <a:ext cx="180912" cy="158168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84A53E8-8D82-FC46-B7E2-EEB262FFA029}"/>
                </a:ext>
              </a:extLst>
            </p:cNvPr>
            <p:cNvCxnSpPr>
              <a:cxnSpLocks/>
            </p:cNvCxnSpPr>
            <p:nvPr/>
          </p:nvCxnSpPr>
          <p:spPr>
            <a:xfrm>
              <a:off x="5577581" y="2950104"/>
              <a:ext cx="271369" cy="221522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99D2961-DEE1-9549-94A6-596B3055EF98}"/>
                </a:ext>
              </a:extLst>
            </p:cNvPr>
            <p:cNvCxnSpPr>
              <a:cxnSpLocks/>
            </p:cNvCxnSpPr>
            <p:nvPr/>
          </p:nvCxnSpPr>
          <p:spPr>
            <a:xfrm>
              <a:off x="5532626" y="3009873"/>
              <a:ext cx="271369" cy="221522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1312B2A-A33B-624B-95B7-DD6824137ED2}"/>
                </a:ext>
              </a:extLst>
            </p:cNvPr>
            <p:cNvCxnSpPr>
              <a:cxnSpLocks/>
            </p:cNvCxnSpPr>
            <p:nvPr/>
          </p:nvCxnSpPr>
          <p:spPr>
            <a:xfrm>
              <a:off x="5544696" y="3117790"/>
              <a:ext cx="176830" cy="128809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CE318246-2256-C341-96FB-358DF1931B3F}"/>
              </a:ext>
            </a:extLst>
          </p:cNvPr>
          <p:cNvGrpSpPr/>
          <p:nvPr/>
        </p:nvGrpSpPr>
        <p:grpSpPr>
          <a:xfrm>
            <a:off x="8962363" y="4326655"/>
            <a:ext cx="316252" cy="475023"/>
            <a:chOff x="8962363" y="3615103"/>
            <a:chExt cx="316252" cy="475023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64E6855-1BF0-324B-8F5C-FB41F7E27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4074" y="3946988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D3F9839-FE0D-E54E-91DA-545126107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2363" y="3615103"/>
              <a:ext cx="0" cy="399407"/>
            </a:xfrm>
            <a:prstGeom prst="line">
              <a:avLst/>
            </a:prstGeom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B3F9B61-EBB2-744C-B5D2-D6DE47D1EA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8615" y="3764565"/>
              <a:ext cx="0" cy="249945"/>
            </a:xfrm>
            <a:prstGeom prst="line">
              <a:avLst/>
            </a:prstGeom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ED0B4F8-B685-0543-AA5F-19003A2E0A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62363" y="3615103"/>
              <a:ext cx="316252" cy="149462"/>
            </a:xfrm>
            <a:prstGeom prst="line">
              <a:avLst/>
            </a:prstGeom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8E70B70-4AAE-0641-83DD-7ED4A916FBDE}"/>
              </a:ext>
            </a:extLst>
          </p:cNvPr>
          <p:cNvGrpSpPr/>
          <p:nvPr/>
        </p:nvGrpSpPr>
        <p:grpSpPr>
          <a:xfrm>
            <a:off x="8160264" y="4326655"/>
            <a:ext cx="331636" cy="475023"/>
            <a:chOff x="8160264" y="3615103"/>
            <a:chExt cx="331636" cy="475023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75D846D-EE87-2348-AD28-2B0F48798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4878" y="3946988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A893FE3-476E-9A48-8D03-E65E70B54C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76589" y="3615103"/>
              <a:ext cx="0" cy="399407"/>
            </a:xfrm>
            <a:prstGeom prst="line">
              <a:avLst/>
            </a:prstGeom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2051C47-A42A-A749-88F1-71E0F7AAE5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60337" y="3764565"/>
              <a:ext cx="0" cy="249945"/>
            </a:xfrm>
            <a:prstGeom prst="line">
              <a:avLst/>
            </a:prstGeom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B8E50E9-2667-D143-8134-B34F4B70CD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0337" y="3615103"/>
              <a:ext cx="316252" cy="149462"/>
            </a:xfrm>
            <a:prstGeom prst="line">
              <a:avLst/>
            </a:prstGeom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CEFFD61-3EFC-9E43-9B54-8D0FDB17D710}"/>
                </a:ext>
              </a:extLst>
            </p:cNvPr>
            <p:cNvCxnSpPr>
              <a:cxnSpLocks/>
            </p:cNvCxnSpPr>
            <p:nvPr/>
          </p:nvCxnSpPr>
          <p:spPr>
            <a:xfrm>
              <a:off x="8349247" y="3658782"/>
              <a:ext cx="142653" cy="123085"/>
            </a:xfrm>
            <a:prstGeom prst="line">
              <a:avLst/>
            </a:prstGeom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005BF4B-C204-8B48-8985-F96D140194B8}"/>
                </a:ext>
              </a:extLst>
            </p:cNvPr>
            <p:cNvCxnSpPr>
              <a:cxnSpLocks/>
            </p:cNvCxnSpPr>
            <p:nvPr/>
          </p:nvCxnSpPr>
          <p:spPr>
            <a:xfrm>
              <a:off x="8295676" y="3713561"/>
              <a:ext cx="180912" cy="158168"/>
            </a:xfrm>
            <a:prstGeom prst="line">
              <a:avLst/>
            </a:prstGeom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E37BF34-2B2D-4447-BC43-64CEBF6B4548}"/>
                </a:ext>
              </a:extLst>
            </p:cNvPr>
            <p:cNvCxnSpPr>
              <a:cxnSpLocks/>
            </p:cNvCxnSpPr>
            <p:nvPr/>
          </p:nvCxnSpPr>
          <p:spPr>
            <a:xfrm>
              <a:off x="8205219" y="3748665"/>
              <a:ext cx="271369" cy="221522"/>
            </a:xfrm>
            <a:prstGeom prst="line">
              <a:avLst/>
            </a:prstGeom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53A5578-8DBB-444D-9196-0B9AB75F39E1}"/>
                </a:ext>
              </a:extLst>
            </p:cNvPr>
            <p:cNvCxnSpPr>
              <a:cxnSpLocks/>
            </p:cNvCxnSpPr>
            <p:nvPr/>
          </p:nvCxnSpPr>
          <p:spPr>
            <a:xfrm>
              <a:off x="8160264" y="3808434"/>
              <a:ext cx="271369" cy="221522"/>
            </a:xfrm>
            <a:prstGeom prst="line">
              <a:avLst/>
            </a:prstGeom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EA1F966-A42A-9148-8810-CCA3F31F69A3}"/>
                </a:ext>
              </a:extLst>
            </p:cNvPr>
            <p:cNvCxnSpPr>
              <a:cxnSpLocks/>
            </p:cNvCxnSpPr>
            <p:nvPr/>
          </p:nvCxnSpPr>
          <p:spPr>
            <a:xfrm>
              <a:off x="8172334" y="3916351"/>
              <a:ext cx="176830" cy="128809"/>
            </a:xfrm>
            <a:prstGeom prst="line">
              <a:avLst/>
            </a:prstGeom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B738B47-64ED-0A44-81C3-779EAC2ED952}"/>
              </a:ext>
            </a:extLst>
          </p:cNvPr>
          <p:cNvGrpSpPr/>
          <p:nvPr/>
        </p:nvGrpSpPr>
        <p:grpSpPr>
          <a:xfrm>
            <a:off x="4068789" y="4341709"/>
            <a:ext cx="316252" cy="475023"/>
            <a:chOff x="4068789" y="3630157"/>
            <a:chExt cx="316252" cy="475023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EB47430-3B63-474D-8D97-94F88BCDC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0500" y="3962042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471EF92-C35D-2F46-A071-2AE187B914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8789" y="3630157"/>
              <a:ext cx="0" cy="399407"/>
            </a:xfrm>
            <a:prstGeom prst="line">
              <a:avLst/>
            </a:prstGeom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6833BCA-A0DA-F649-A586-2308553DE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5041" y="3779619"/>
              <a:ext cx="0" cy="249945"/>
            </a:xfrm>
            <a:prstGeom prst="line">
              <a:avLst/>
            </a:prstGeom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61D31CD-4F54-5F47-8ED7-F0FA1D8E9A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8789" y="3630157"/>
              <a:ext cx="316252" cy="149462"/>
            </a:xfrm>
            <a:prstGeom prst="line">
              <a:avLst/>
            </a:prstGeom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2C8DC9E-4B51-D844-98D9-B1DF5F434133}"/>
                  </a:ext>
                </a:extLst>
              </p:cNvPr>
              <p:cNvSpPr txBox="1"/>
              <p:nvPr/>
            </p:nvSpPr>
            <p:spPr>
              <a:xfrm>
                <a:off x="10011238" y="4814755"/>
                <a:ext cx="84427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</m:t>
                          </m:r>
                        </m:sub>
                      </m:sSub>
                    </m:oMath>
                  </m:oMathPara>
                </a14:m>
                <a:endParaRPr lang="en-US" i="1" baseline="-250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2C8DC9E-4B51-D844-98D9-B1DF5F434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238" y="4814755"/>
                <a:ext cx="844270" cy="362984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4A1B4A6-0262-2F48-AF80-91A8E974E742}"/>
              </a:ext>
            </a:extLst>
          </p:cNvPr>
          <p:cNvGrpSpPr/>
          <p:nvPr/>
        </p:nvGrpSpPr>
        <p:grpSpPr>
          <a:xfrm>
            <a:off x="10316059" y="4280849"/>
            <a:ext cx="153068" cy="503664"/>
            <a:chOff x="3548666" y="2796456"/>
            <a:chExt cx="153068" cy="503664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65E4F36-1237-FF4A-AE1A-984EA7384A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120" y="3156982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BD7ECB0-1D9E-8047-8B3E-EDD20EABA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1599" y="2840610"/>
              <a:ext cx="0" cy="399407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4C88D96-2CA2-A747-953A-9D24A5831E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1051" y="2840610"/>
              <a:ext cx="0" cy="399407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5E127ED-FBF2-0D43-B847-E034C0171002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3617246" y="2796457"/>
              <a:ext cx="0" cy="13716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51A898F-471E-B943-96F8-A816B70F2587}"/>
                </a:ext>
              </a:extLst>
            </p:cNvPr>
            <p:cNvCxnSpPr>
              <a:cxnSpLocks/>
            </p:cNvCxnSpPr>
            <p:nvPr/>
          </p:nvCxnSpPr>
          <p:spPr>
            <a:xfrm rot="18900000" flipH="1" flipV="1">
              <a:off x="3701734" y="2796456"/>
              <a:ext cx="0" cy="13716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ED90704-87A6-0B46-BE37-F5B62B273C78}"/>
                  </a:ext>
                </a:extLst>
              </p:cNvPr>
              <p:cNvSpPr txBox="1"/>
              <p:nvPr/>
            </p:nvSpPr>
            <p:spPr>
              <a:xfrm>
                <a:off x="1439861" y="4832706"/>
                <a:ext cx="84427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</m:t>
                          </m:r>
                        </m:sub>
                      </m:sSub>
                    </m:oMath>
                  </m:oMathPara>
                </a14:m>
                <a:endParaRPr lang="en-US" i="1" baseline="-2500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ED90704-87A6-0B46-BE37-F5B62B273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861" y="4832706"/>
                <a:ext cx="844270" cy="362984"/>
              </a:xfrm>
              <a:prstGeom prst="rect">
                <a:avLst/>
              </a:prstGeom>
              <a:blipFill>
                <a:blip r:embed="rId12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EB9D93D5-E31C-6C4F-8705-AFEDDC306B1A}"/>
              </a:ext>
            </a:extLst>
          </p:cNvPr>
          <p:cNvGrpSpPr/>
          <p:nvPr/>
        </p:nvGrpSpPr>
        <p:grpSpPr>
          <a:xfrm>
            <a:off x="1744682" y="4298800"/>
            <a:ext cx="153068" cy="503664"/>
            <a:chOff x="3548666" y="2796456"/>
            <a:chExt cx="153068" cy="503664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BC3C8B4-7317-9B4E-B957-FADFD758B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120" y="3156982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8675EF-1A2F-044F-9606-B1A487C91F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1599" y="2840610"/>
              <a:ext cx="0" cy="399407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DE744C7-996D-944C-A2F3-EA9C7FEA56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1051" y="2840610"/>
              <a:ext cx="0" cy="399407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0526458-3715-3741-88B3-FB13433FF0BB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3617246" y="2796457"/>
              <a:ext cx="0" cy="13716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746ACCA-E1D7-774C-9C5E-7244E42BA3C6}"/>
                </a:ext>
              </a:extLst>
            </p:cNvPr>
            <p:cNvCxnSpPr>
              <a:cxnSpLocks/>
            </p:cNvCxnSpPr>
            <p:nvPr/>
          </p:nvCxnSpPr>
          <p:spPr>
            <a:xfrm rot="18900000" flipH="1" flipV="1">
              <a:off x="3701734" y="2796456"/>
              <a:ext cx="0" cy="13716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BCADF62-19E0-7543-B5BB-D75D26BF04FC}"/>
              </a:ext>
            </a:extLst>
          </p:cNvPr>
          <p:cNvGrpSpPr/>
          <p:nvPr/>
        </p:nvGrpSpPr>
        <p:grpSpPr>
          <a:xfrm>
            <a:off x="6177416" y="4297072"/>
            <a:ext cx="153068" cy="503664"/>
            <a:chOff x="3548666" y="2796456"/>
            <a:chExt cx="153068" cy="503664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57836B7-BB58-C941-8F51-4B9A525E94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120" y="3156982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0DD6E59-1D66-7E42-B8AF-6078845C82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1599" y="2840610"/>
              <a:ext cx="0" cy="399407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00262410-6C0F-924F-8D2E-59975EA466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1051" y="2840610"/>
              <a:ext cx="0" cy="399407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364DC48-BC1C-7346-A297-917C6C6B3D4C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3617246" y="2796457"/>
              <a:ext cx="0" cy="13716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5BD6495-7329-084B-8BBE-5F5EF4E53DA5}"/>
                </a:ext>
              </a:extLst>
            </p:cNvPr>
            <p:cNvCxnSpPr>
              <a:cxnSpLocks/>
            </p:cNvCxnSpPr>
            <p:nvPr/>
          </p:nvCxnSpPr>
          <p:spPr>
            <a:xfrm rot="18900000" flipH="1" flipV="1">
              <a:off x="3701734" y="2796456"/>
              <a:ext cx="0" cy="13716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FBD3D7E-3115-0E4B-AF81-520841340CDB}"/>
                  </a:ext>
                </a:extLst>
              </p:cNvPr>
              <p:cNvSpPr txBox="1"/>
              <p:nvPr/>
            </p:nvSpPr>
            <p:spPr>
              <a:xfrm>
                <a:off x="5915627" y="3960712"/>
                <a:ext cx="838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FBD3D7E-3115-0E4B-AF81-520841340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27" y="3960712"/>
                <a:ext cx="838243" cy="369332"/>
              </a:xfrm>
              <a:prstGeom prst="rect">
                <a:avLst/>
              </a:prstGeom>
              <a:blipFill>
                <a:blip r:embed="rId13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FF7B79DE-4912-8947-8320-0597671461D4}"/>
                  </a:ext>
                </a:extLst>
              </p:cNvPr>
              <p:cNvSpPr txBox="1"/>
              <p:nvPr/>
            </p:nvSpPr>
            <p:spPr>
              <a:xfrm>
                <a:off x="10001511" y="3897842"/>
                <a:ext cx="838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FF7B79DE-4912-8947-8320-059767146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511" y="3897842"/>
                <a:ext cx="838243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7CE594C0-56DD-B247-9CB2-DF29352E3FAE}"/>
                  </a:ext>
                </a:extLst>
              </p:cNvPr>
              <p:cNvSpPr txBox="1"/>
              <p:nvPr/>
            </p:nvSpPr>
            <p:spPr>
              <a:xfrm>
                <a:off x="1442634" y="3923321"/>
                <a:ext cx="838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7CE594C0-56DD-B247-9CB2-DF29352E3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3923321"/>
                <a:ext cx="838243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E0B9081-2119-824E-B19A-3F647D9346F9}"/>
              </a:ext>
            </a:extLst>
          </p:cNvPr>
          <p:cNvGrpSpPr/>
          <p:nvPr/>
        </p:nvGrpSpPr>
        <p:grpSpPr>
          <a:xfrm>
            <a:off x="3266690" y="4341709"/>
            <a:ext cx="331636" cy="475023"/>
            <a:chOff x="3266690" y="3630157"/>
            <a:chExt cx="331636" cy="475023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C1351FB-CBF3-5343-922B-8743AE148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3015" y="3630157"/>
              <a:ext cx="0" cy="399408"/>
            </a:xfrm>
            <a:prstGeom prst="line">
              <a:avLst/>
            </a:prstGeom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668AAAB-E1D5-2444-A472-2A8813BF18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6763" y="3779619"/>
              <a:ext cx="0" cy="249946"/>
            </a:xfrm>
            <a:prstGeom prst="line">
              <a:avLst/>
            </a:prstGeom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8CC96DE-3184-2B4A-8C68-F9495BED9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6763" y="3630157"/>
              <a:ext cx="316252" cy="149462"/>
            </a:xfrm>
            <a:prstGeom prst="line">
              <a:avLst/>
            </a:prstGeom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C15F1E0-9F20-7849-9D71-FF1856C609D4}"/>
                </a:ext>
              </a:extLst>
            </p:cNvPr>
            <p:cNvCxnSpPr>
              <a:cxnSpLocks/>
            </p:cNvCxnSpPr>
            <p:nvPr/>
          </p:nvCxnSpPr>
          <p:spPr>
            <a:xfrm>
              <a:off x="3455673" y="3673836"/>
              <a:ext cx="142653" cy="123085"/>
            </a:xfrm>
            <a:prstGeom prst="line">
              <a:avLst/>
            </a:prstGeom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7393A2E-239E-8D4A-99FA-BCED2D85DC22}"/>
                </a:ext>
              </a:extLst>
            </p:cNvPr>
            <p:cNvCxnSpPr>
              <a:cxnSpLocks/>
            </p:cNvCxnSpPr>
            <p:nvPr/>
          </p:nvCxnSpPr>
          <p:spPr>
            <a:xfrm>
              <a:off x="3402102" y="3728615"/>
              <a:ext cx="180912" cy="158168"/>
            </a:xfrm>
            <a:prstGeom prst="line">
              <a:avLst/>
            </a:prstGeom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6860FBD-D124-6548-9F7F-4ADB1ADFD7E6}"/>
                </a:ext>
              </a:extLst>
            </p:cNvPr>
            <p:cNvCxnSpPr>
              <a:cxnSpLocks/>
            </p:cNvCxnSpPr>
            <p:nvPr/>
          </p:nvCxnSpPr>
          <p:spPr>
            <a:xfrm>
              <a:off x="3311645" y="3763719"/>
              <a:ext cx="271369" cy="221522"/>
            </a:xfrm>
            <a:prstGeom prst="line">
              <a:avLst/>
            </a:prstGeom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84C4313-CBE5-8141-9F16-B9F3B5A4CDD7}"/>
                </a:ext>
              </a:extLst>
            </p:cNvPr>
            <p:cNvCxnSpPr>
              <a:cxnSpLocks/>
            </p:cNvCxnSpPr>
            <p:nvPr/>
          </p:nvCxnSpPr>
          <p:spPr>
            <a:xfrm>
              <a:off x="3266690" y="3823488"/>
              <a:ext cx="271369" cy="221522"/>
            </a:xfrm>
            <a:prstGeom prst="line">
              <a:avLst/>
            </a:prstGeom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9D7ACC9-75E9-9C41-A85A-D00101295C29}"/>
                </a:ext>
              </a:extLst>
            </p:cNvPr>
            <p:cNvCxnSpPr>
              <a:cxnSpLocks/>
            </p:cNvCxnSpPr>
            <p:nvPr/>
          </p:nvCxnSpPr>
          <p:spPr>
            <a:xfrm>
              <a:off x="3278760" y="3931405"/>
              <a:ext cx="145766" cy="113755"/>
            </a:xfrm>
            <a:prstGeom prst="line">
              <a:avLst/>
            </a:prstGeom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B6C1714-E617-4644-8F52-81D9D2BD3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1304" y="3962042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AF49D217-8F0E-3B40-B632-4436C0B103E7}"/>
                  </a:ext>
                </a:extLst>
              </p:cNvPr>
              <p:cNvSpPr txBox="1"/>
              <p:nvPr/>
            </p:nvSpPr>
            <p:spPr>
              <a:xfrm>
                <a:off x="4384888" y="1824147"/>
                <a:ext cx="137608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LO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AF49D217-8F0E-3B40-B632-4436C0B10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888" y="1824147"/>
                <a:ext cx="1376081" cy="610936"/>
              </a:xfrm>
              <a:prstGeom prst="rect">
                <a:avLst/>
              </a:prstGeom>
              <a:blipFill>
                <a:blip r:embed="rId16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D96BC073-614D-A946-8008-D0270D442A10}"/>
                  </a:ext>
                </a:extLst>
              </p:cNvPr>
              <p:cNvSpPr txBox="1"/>
              <p:nvPr/>
            </p:nvSpPr>
            <p:spPr>
              <a:xfrm>
                <a:off x="6576572" y="2657714"/>
                <a:ext cx="137608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LO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D96BC073-614D-A946-8008-D0270D442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572" y="2657714"/>
                <a:ext cx="1376081" cy="610936"/>
              </a:xfrm>
              <a:prstGeom prst="rect">
                <a:avLst/>
              </a:prstGeom>
              <a:blipFill>
                <a:blip r:embed="rId17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1427A42-4014-334B-ADC5-EBAE758DE74C}"/>
              </a:ext>
            </a:extLst>
          </p:cNvPr>
          <p:cNvCxnSpPr>
            <a:cxnSpLocks/>
          </p:cNvCxnSpPr>
          <p:nvPr/>
        </p:nvCxnSpPr>
        <p:spPr>
          <a:xfrm flipH="1">
            <a:off x="4212592" y="3353737"/>
            <a:ext cx="25965" cy="968361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7FEF8441-3E85-FE42-B5FD-B995E42CCF6A}"/>
              </a:ext>
            </a:extLst>
          </p:cNvPr>
          <p:cNvCxnSpPr>
            <a:cxnSpLocks/>
          </p:cNvCxnSpPr>
          <p:nvPr/>
        </p:nvCxnSpPr>
        <p:spPr>
          <a:xfrm flipH="1">
            <a:off x="3424526" y="2525563"/>
            <a:ext cx="8480" cy="173766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E6D1F5E2-B0C7-6D48-A614-4F96CC4D0D45}"/>
              </a:ext>
            </a:extLst>
          </p:cNvPr>
          <p:cNvCxnSpPr>
            <a:cxnSpLocks/>
          </p:cNvCxnSpPr>
          <p:nvPr/>
        </p:nvCxnSpPr>
        <p:spPr>
          <a:xfrm flipH="1">
            <a:off x="9120489" y="2520588"/>
            <a:ext cx="17140" cy="175953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1C79F0C-6899-7045-BF8B-0F4760F6F6A2}"/>
              </a:ext>
            </a:extLst>
          </p:cNvPr>
          <p:cNvCxnSpPr>
            <a:cxnSpLocks/>
          </p:cNvCxnSpPr>
          <p:nvPr/>
        </p:nvCxnSpPr>
        <p:spPr>
          <a:xfrm flipH="1">
            <a:off x="8309190" y="3361281"/>
            <a:ext cx="31714" cy="901942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490C16D2-872E-DF4E-BEE8-E9AF1DA0E248}"/>
              </a:ext>
            </a:extLst>
          </p:cNvPr>
          <p:cNvCxnSpPr>
            <a:cxnSpLocks/>
          </p:cNvCxnSpPr>
          <p:nvPr/>
        </p:nvCxnSpPr>
        <p:spPr>
          <a:xfrm flipV="1">
            <a:off x="4237255" y="3354464"/>
            <a:ext cx="4122303" cy="6817"/>
          </a:xfrm>
          <a:prstGeom prst="straightConnector1">
            <a:avLst/>
          </a:prstGeom>
          <a:ln w="635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1992972-C065-E34E-AB18-2672E94E6945}"/>
              </a:ext>
            </a:extLst>
          </p:cNvPr>
          <p:cNvCxnSpPr>
            <a:cxnSpLocks/>
          </p:cNvCxnSpPr>
          <p:nvPr/>
        </p:nvCxnSpPr>
        <p:spPr>
          <a:xfrm>
            <a:off x="3420818" y="2520588"/>
            <a:ext cx="5734536" cy="0"/>
          </a:xfrm>
          <a:prstGeom prst="straightConnector1">
            <a:avLst/>
          </a:prstGeom>
          <a:ln w="635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4138F46E-8F4A-0E4F-BAA9-32C2F15B78FD}"/>
              </a:ext>
            </a:extLst>
          </p:cNvPr>
          <p:cNvCxnSpPr>
            <a:cxnSpLocks/>
          </p:cNvCxnSpPr>
          <p:nvPr/>
        </p:nvCxnSpPr>
        <p:spPr>
          <a:xfrm flipV="1">
            <a:off x="3415616" y="4832706"/>
            <a:ext cx="0" cy="3994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59DA506-5F36-4B41-9B1F-B51385877AB4}"/>
              </a:ext>
            </a:extLst>
          </p:cNvPr>
          <p:cNvCxnSpPr>
            <a:cxnSpLocks/>
          </p:cNvCxnSpPr>
          <p:nvPr/>
        </p:nvCxnSpPr>
        <p:spPr>
          <a:xfrm flipV="1">
            <a:off x="4226915" y="4832706"/>
            <a:ext cx="0" cy="3994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0F6FBDF-89FB-8E49-92EE-7653157DD701}"/>
              </a:ext>
            </a:extLst>
          </p:cNvPr>
          <p:cNvCxnSpPr>
            <a:cxnSpLocks/>
          </p:cNvCxnSpPr>
          <p:nvPr/>
        </p:nvCxnSpPr>
        <p:spPr>
          <a:xfrm flipV="1">
            <a:off x="8309190" y="4832706"/>
            <a:ext cx="0" cy="3994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966492AA-57EF-F64C-B16D-E2C926566898}"/>
              </a:ext>
            </a:extLst>
          </p:cNvPr>
          <p:cNvCxnSpPr>
            <a:cxnSpLocks/>
          </p:cNvCxnSpPr>
          <p:nvPr/>
        </p:nvCxnSpPr>
        <p:spPr>
          <a:xfrm flipV="1">
            <a:off x="9120489" y="4832706"/>
            <a:ext cx="0" cy="3994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610FFE52-F538-DA47-B704-A5F78808E238}"/>
                  </a:ext>
                </a:extLst>
              </p:cNvPr>
              <p:cNvSpPr txBox="1"/>
              <p:nvPr/>
            </p:nvSpPr>
            <p:spPr>
              <a:xfrm>
                <a:off x="8640976" y="5278649"/>
                <a:ext cx="1046248" cy="547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</m:t>
                          </m:r>
                        </m:sub>
                      </m:sSub>
                    </m:oMath>
                  </m:oMathPara>
                </a14:m>
                <a:endParaRPr lang="en-US" i="1" baseline="-25000" dirty="0"/>
              </a:p>
              <a:p>
                <a:endParaRPr lang="en-US" i="1" baseline="-250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610FFE52-F538-DA47-B704-A5F78808E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976" y="5278649"/>
                <a:ext cx="1046248" cy="54765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D5911575-DAE5-F24F-A1D9-FB49A7983D13}"/>
                  </a:ext>
                </a:extLst>
              </p:cNvPr>
              <p:cNvSpPr txBox="1"/>
              <p:nvPr/>
            </p:nvSpPr>
            <p:spPr>
              <a:xfrm>
                <a:off x="7575502" y="5286888"/>
                <a:ext cx="1200906" cy="547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</m:t>
                          </m:r>
                        </m:sub>
                      </m:sSub>
                    </m:oMath>
                  </m:oMathPara>
                </a14:m>
                <a:endParaRPr lang="en-US" i="1" baseline="-25000" dirty="0"/>
              </a:p>
              <a:p>
                <a:endParaRPr lang="en-US" i="1" baseline="-25000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D5911575-DAE5-F24F-A1D9-FB49A7983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502" y="5286888"/>
                <a:ext cx="1200906" cy="54765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F027B8CE-E50A-584D-83D6-62CB6B7AA486}"/>
                  </a:ext>
                </a:extLst>
              </p:cNvPr>
              <p:cNvSpPr txBox="1"/>
              <p:nvPr/>
            </p:nvSpPr>
            <p:spPr>
              <a:xfrm>
                <a:off x="3798184" y="5321931"/>
                <a:ext cx="1059072" cy="547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</m:t>
                          </m:r>
                        </m:sub>
                      </m:sSub>
                    </m:oMath>
                  </m:oMathPara>
                </a14:m>
                <a:endParaRPr lang="en-US" i="1" baseline="-25000" dirty="0"/>
              </a:p>
              <a:p>
                <a:endParaRPr lang="en-US" i="1" baseline="-25000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F027B8CE-E50A-584D-83D6-62CB6B7AA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184" y="5321931"/>
                <a:ext cx="1059072" cy="54765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BD242DB-9738-3F4E-94F8-931AB66FC58B}"/>
                  </a:ext>
                </a:extLst>
              </p:cNvPr>
              <p:cNvSpPr txBox="1"/>
              <p:nvPr/>
            </p:nvSpPr>
            <p:spPr>
              <a:xfrm>
                <a:off x="2732710" y="5330170"/>
                <a:ext cx="1200906" cy="547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</m:t>
                          </m:r>
                        </m:sub>
                      </m:sSub>
                    </m:oMath>
                  </m:oMathPara>
                </a14:m>
                <a:endParaRPr lang="en-US" i="1" baseline="-25000" dirty="0"/>
              </a:p>
              <a:p>
                <a:endParaRPr lang="en-US" i="1" baseline="-2500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BD242DB-9738-3F4E-94F8-931AB66FC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710" y="5330170"/>
                <a:ext cx="1200906" cy="54765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B63078A-4FCB-114E-A5F4-B1228F3A3BD0}"/>
              </a:ext>
            </a:extLst>
          </p:cNvPr>
          <p:cNvCxnSpPr>
            <a:cxnSpLocks/>
          </p:cNvCxnSpPr>
          <p:nvPr/>
        </p:nvCxnSpPr>
        <p:spPr>
          <a:xfrm flipH="1">
            <a:off x="5873670" y="3867594"/>
            <a:ext cx="11642" cy="55972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07DBEE6-AD9D-A44F-88CD-E5E44A900F50}"/>
              </a:ext>
            </a:extLst>
          </p:cNvPr>
          <p:cNvCxnSpPr>
            <a:cxnSpLocks/>
          </p:cNvCxnSpPr>
          <p:nvPr/>
        </p:nvCxnSpPr>
        <p:spPr>
          <a:xfrm>
            <a:off x="5884010" y="3875139"/>
            <a:ext cx="869860" cy="1863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01D3014-2C45-2340-AD30-100D81ECED90}"/>
              </a:ext>
            </a:extLst>
          </p:cNvPr>
          <p:cNvCxnSpPr>
            <a:cxnSpLocks/>
          </p:cNvCxnSpPr>
          <p:nvPr/>
        </p:nvCxnSpPr>
        <p:spPr>
          <a:xfrm flipH="1">
            <a:off x="6719264" y="3883228"/>
            <a:ext cx="11642" cy="55972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2FAF6573-D7C1-0D42-849D-BB91ABB248C9}"/>
                  </a:ext>
                </a:extLst>
              </p:cNvPr>
              <p:cNvSpPr txBox="1"/>
              <p:nvPr/>
            </p:nvSpPr>
            <p:spPr>
              <a:xfrm>
                <a:off x="5839377" y="3462402"/>
                <a:ext cx="1044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IF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2FAF6573-D7C1-0D42-849D-BB91ABB24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377" y="3462402"/>
                <a:ext cx="1044132" cy="369332"/>
              </a:xfrm>
              <a:prstGeom prst="rect">
                <a:avLst/>
              </a:prstGeom>
              <a:blipFill>
                <a:blip r:embed="rId2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7" name="Group 246">
            <a:extLst>
              <a:ext uri="{FF2B5EF4-FFF2-40B4-BE49-F238E27FC236}">
                <a16:creationId xmlns:a16="http://schemas.microsoft.com/office/drawing/2014/main" id="{B3E6685A-516A-0945-A858-5459525786B9}"/>
              </a:ext>
            </a:extLst>
          </p:cNvPr>
          <p:cNvGrpSpPr/>
          <p:nvPr/>
        </p:nvGrpSpPr>
        <p:grpSpPr>
          <a:xfrm>
            <a:off x="6923106" y="4635323"/>
            <a:ext cx="847725" cy="118512"/>
            <a:chOff x="6127750" y="5774473"/>
            <a:chExt cx="847725" cy="230347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3FED8720-A7C9-374D-9285-B062666A9A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1665" y="5931789"/>
              <a:ext cx="0" cy="73031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4D955F21-45C6-7648-B235-C25F3C5B3ECA}"/>
                </a:ext>
              </a:extLst>
            </p:cNvPr>
            <p:cNvSpPr/>
            <p:nvPr/>
          </p:nvSpPr>
          <p:spPr>
            <a:xfrm>
              <a:off x="6127750" y="5774473"/>
              <a:ext cx="847725" cy="204052"/>
            </a:xfrm>
            <a:custGeom>
              <a:avLst/>
              <a:gdLst>
                <a:gd name="connsiteX0" fmla="*/ 0 w 847725"/>
                <a:gd name="connsiteY0" fmla="*/ 322173 h 334873"/>
                <a:gd name="connsiteX1" fmla="*/ 146050 w 847725"/>
                <a:gd name="connsiteY1" fmla="*/ 118973 h 334873"/>
                <a:gd name="connsiteX2" fmla="*/ 387350 w 847725"/>
                <a:gd name="connsiteY2" fmla="*/ 1498 h 334873"/>
                <a:gd name="connsiteX3" fmla="*/ 552450 w 847725"/>
                <a:gd name="connsiteY3" fmla="*/ 198348 h 334873"/>
                <a:gd name="connsiteX4" fmla="*/ 847725 w 847725"/>
                <a:gd name="connsiteY4" fmla="*/ 334873 h 33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725" h="334873">
                  <a:moveTo>
                    <a:pt x="0" y="322173"/>
                  </a:moveTo>
                  <a:cubicBezTo>
                    <a:pt x="40746" y="247296"/>
                    <a:pt x="81492" y="172419"/>
                    <a:pt x="146050" y="118973"/>
                  </a:cubicBezTo>
                  <a:cubicBezTo>
                    <a:pt x="210608" y="65527"/>
                    <a:pt x="319617" y="-11731"/>
                    <a:pt x="387350" y="1498"/>
                  </a:cubicBezTo>
                  <a:cubicBezTo>
                    <a:pt x="455083" y="14727"/>
                    <a:pt x="475721" y="142786"/>
                    <a:pt x="552450" y="198348"/>
                  </a:cubicBezTo>
                  <a:cubicBezTo>
                    <a:pt x="629179" y="253910"/>
                    <a:pt x="738452" y="294391"/>
                    <a:pt x="847725" y="334873"/>
                  </a:cubicBezTo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1C314789-40B0-4F44-A137-5BFC33A0201B}"/>
              </a:ext>
            </a:extLst>
          </p:cNvPr>
          <p:cNvGrpSpPr/>
          <p:nvPr/>
        </p:nvGrpSpPr>
        <p:grpSpPr>
          <a:xfrm flipH="1">
            <a:off x="4761967" y="4635323"/>
            <a:ext cx="847725" cy="118512"/>
            <a:chOff x="6127750" y="5774473"/>
            <a:chExt cx="847725" cy="230347"/>
          </a:xfrm>
        </p:grpSpPr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6BB1C00-E12F-AB4B-8F77-07A2578DF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1665" y="5931789"/>
              <a:ext cx="0" cy="73031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B5616EAD-F425-C748-A406-5E3DBCE9EE13}"/>
                </a:ext>
              </a:extLst>
            </p:cNvPr>
            <p:cNvSpPr/>
            <p:nvPr/>
          </p:nvSpPr>
          <p:spPr>
            <a:xfrm>
              <a:off x="6127750" y="5774473"/>
              <a:ext cx="847725" cy="204052"/>
            </a:xfrm>
            <a:custGeom>
              <a:avLst/>
              <a:gdLst>
                <a:gd name="connsiteX0" fmla="*/ 0 w 847725"/>
                <a:gd name="connsiteY0" fmla="*/ 322173 h 334873"/>
                <a:gd name="connsiteX1" fmla="*/ 146050 w 847725"/>
                <a:gd name="connsiteY1" fmla="*/ 118973 h 334873"/>
                <a:gd name="connsiteX2" fmla="*/ 387350 w 847725"/>
                <a:gd name="connsiteY2" fmla="*/ 1498 h 334873"/>
                <a:gd name="connsiteX3" fmla="*/ 552450 w 847725"/>
                <a:gd name="connsiteY3" fmla="*/ 198348 h 334873"/>
                <a:gd name="connsiteX4" fmla="*/ 847725 w 847725"/>
                <a:gd name="connsiteY4" fmla="*/ 334873 h 33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725" h="334873">
                  <a:moveTo>
                    <a:pt x="0" y="322173"/>
                  </a:moveTo>
                  <a:cubicBezTo>
                    <a:pt x="40746" y="247296"/>
                    <a:pt x="81492" y="172419"/>
                    <a:pt x="146050" y="118973"/>
                  </a:cubicBezTo>
                  <a:cubicBezTo>
                    <a:pt x="210608" y="65527"/>
                    <a:pt x="319617" y="-11731"/>
                    <a:pt x="387350" y="1498"/>
                  </a:cubicBezTo>
                  <a:cubicBezTo>
                    <a:pt x="455083" y="14727"/>
                    <a:pt x="475721" y="142786"/>
                    <a:pt x="552450" y="198348"/>
                  </a:cubicBezTo>
                  <a:cubicBezTo>
                    <a:pt x="629179" y="253910"/>
                    <a:pt x="738452" y="294391"/>
                    <a:pt x="847725" y="334873"/>
                  </a:cubicBezTo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AC51ED3-D109-9E4F-9DE6-C0996502A1B2}"/>
              </a:ext>
            </a:extLst>
          </p:cNvPr>
          <p:cNvGrpSpPr/>
          <p:nvPr/>
        </p:nvGrpSpPr>
        <p:grpSpPr>
          <a:xfrm>
            <a:off x="5819118" y="4590479"/>
            <a:ext cx="847725" cy="160852"/>
            <a:chOff x="5128598" y="6155045"/>
            <a:chExt cx="847725" cy="413422"/>
          </a:xfrm>
        </p:grpSpPr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487A144-BDF8-3F43-B865-D1647753C1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8598" y="6155045"/>
              <a:ext cx="468951" cy="38340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B80A3A2-F31F-5A42-A411-2400220850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82409" y="6155045"/>
              <a:ext cx="393914" cy="376248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3C442A2E-6EFC-8B4F-BC1C-376C4F404B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2408" y="6495436"/>
              <a:ext cx="0" cy="73031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37A0FAC6-3B2A-4641-9C78-746E2FCBE39B}"/>
              </a:ext>
            </a:extLst>
          </p:cNvPr>
          <p:cNvCxnSpPr>
            <a:cxnSpLocks/>
          </p:cNvCxnSpPr>
          <p:nvPr/>
        </p:nvCxnSpPr>
        <p:spPr>
          <a:xfrm flipV="1">
            <a:off x="5215777" y="5265192"/>
            <a:ext cx="1" cy="50292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1A9A7C49-7830-8C41-B19F-21108B4B3C87}"/>
                  </a:ext>
                </a:extLst>
              </p:cNvPr>
              <p:cNvSpPr txBox="1"/>
              <p:nvPr/>
            </p:nvSpPr>
            <p:spPr>
              <a:xfrm>
                <a:off x="4795521" y="4813728"/>
                <a:ext cx="781752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b>
                      </m:sSub>
                    </m:oMath>
                  </m:oMathPara>
                </a14:m>
                <a:endParaRPr lang="en-US" i="1" baseline="-25000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1A9A7C49-7830-8C41-B19F-21108B4B3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521" y="4813728"/>
                <a:ext cx="781752" cy="362984"/>
              </a:xfrm>
              <a:prstGeom prst="rect">
                <a:avLst/>
              </a:prstGeom>
              <a:blipFill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1BEF30D1-7590-3249-8436-ED862AC57EFA}"/>
                  </a:ext>
                </a:extLst>
              </p:cNvPr>
              <p:cNvSpPr txBox="1"/>
              <p:nvPr/>
            </p:nvSpPr>
            <p:spPr>
              <a:xfrm>
                <a:off x="6913746" y="4815179"/>
                <a:ext cx="781752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b>
                      </m:sSub>
                    </m:oMath>
                  </m:oMathPara>
                </a14:m>
                <a:endParaRPr lang="en-US" i="1" baseline="-25000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1BEF30D1-7590-3249-8436-ED862AC57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746" y="4815179"/>
                <a:ext cx="781752" cy="362984"/>
              </a:xfrm>
              <a:prstGeom prst="rect">
                <a:avLst/>
              </a:prstGeom>
              <a:blipFill>
                <a:blip r:embed="rId2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2AE37BA5-87E5-D644-AEF4-8064CAC3220B}"/>
              </a:ext>
            </a:extLst>
          </p:cNvPr>
          <p:cNvCxnSpPr>
            <a:cxnSpLocks/>
          </p:cNvCxnSpPr>
          <p:nvPr/>
        </p:nvCxnSpPr>
        <p:spPr>
          <a:xfrm flipV="1">
            <a:off x="7298137" y="5265192"/>
            <a:ext cx="0" cy="50292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977F64F4-2601-2E46-BE4C-FC74E10E3747}"/>
              </a:ext>
            </a:extLst>
          </p:cNvPr>
          <p:cNvCxnSpPr>
            <a:cxnSpLocks/>
          </p:cNvCxnSpPr>
          <p:nvPr/>
        </p:nvCxnSpPr>
        <p:spPr>
          <a:xfrm flipV="1">
            <a:off x="5198799" y="5769135"/>
            <a:ext cx="2118793" cy="340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41E895E0-DA25-6C4C-B327-1E3848636DFA}"/>
              </a:ext>
            </a:extLst>
          </p:cNvPr>
          <p:cNvCxnSpPr>
            <a:cxnSpLocks/>
          </p:cNvCxnSpPr>
          <p:nvPr/>
        </p:nvCxnSpPr>
        <p:spPr>
          <a:xfrm flipH="1" flipV="1">
            <a:off x="6258195" y="5265192"/>
            <a:ext cx="0" cy="50292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40AE9237-FA4D-C648-8AE6-383D8406D7EB}"/>
                  </a:ext>
                </a:extLst>
              </p:cNvPr>
              <p:cNvSpPr txBox="1"/>
              <p:nvPr/>
            </p:nvSpPr>
            <p:spPr>
              <a:xfrm>
                <a:off x="5334423" y="5863332"/>
                <a:ext cx="18646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IF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IF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40AE9237-FA4D-C648-8AE6-383D8406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423" y="5863332"/>
                <a:ext cx="1864678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74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9B9E41C-D4F9-A54D-AE68-50701140B2F4}"/>
              </a:ext>
            </a:extLst>
          </p:cNvPr>
          <p:cNvCxnSpPr>
            <a:cxnSpLocks/>
          </p:cNvCxnSpPr>
          <p:nvPr/>
        </p:nvCxnSpPr>
        <p:spPr>
          <a:xfrm>
            <a:off x="1624561" y="4816067"/>
            <a:ext cx="9144000" cy="3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B64DE00-FE56-0742-8A13-9ED92836A8BF}"/>
              </a:ext>
            </a:extLst>
          </p:cNvPr>
          <p:cNvCxnSpPr>
            <a:cxnSpLocks/>
          </p:cNvCxnSpPr>
          <p:nvPr/>
        </p:nvCxnSpPr>
        <p:spPr>
          <a:xfrm flipV="1">
            <a:off x="2332372" y="4773945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503F220-C3D4-A845-AE23-6828C7A51205}"/>
                  </a:ext>
                </a:extLst>
              </p:cNvPr>
              <p:cNvSpPr txBox="1"/>
              <p:nvPr/>
            </p:nvSpPr>
            <p:spPr>
              <a:xfrm>
                <a:off x="1945887" y="4917083"/>
                <a:ext cx="772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(DC)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503F220-C3D4-A845-AE23-6828C7A51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887" y="4917083"/>
                <a:ext cx="772969" cy="369332"/>
              </a:xfrm>
              <a:prstGeom prst="rect">
                <a:avLst/>
              </a:prstGeom>
              <a:blipFill>
                <a:blip r:embed="rId2"/>
                <a:stretch>
                  <a:fillRect t="-6667" r="-483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079B31-AA93-5D4A-B218-68A7CC022FC8}"/>
                  </a:ext>
                </a:extLst>
              </p:cNvPr>
              <p:cNvSpPr txBox="1"/>
              <p:nvPr/>
            </p:nvSpPr>
            <p:spPr>
              <a:xfrm>
                <a:off x="1600661" y="1324289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dB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079B31-AA93-5D4A-B218-68A7CC022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661" y="1324289"/>
                <a:ext cx="612668" cy="369332"/>
              </a:xfrm>
              <a:prstGeom prst="rect">
                <a:avLst/>
              </a:prstGeom>
              <a:blipFill>
                <a:blip r:embed="rId3"/>
                <a:stretch>
                  <a:fillRect t="-3333" r="-81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EBDE19C9-32DB-6B4A-867A-30907B7BD1D8}"/>
                  </a:ext>
                </a:extLst>
              </p:cNvPr>
              <p:cNvSpPr txBox="1"/>
              <p:nvPr/>
            </p:nvSpPr>
            <p:spPr>
              <a:xfrm>
                <a:off x="1334557" y="3748022"/>
                <a:ext cx="965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30+</m:t>
                    </m:r>
                  </m:oMath>
                </a14:m>
                <a:r>
                  <a:rPr lang="en-US" dirty="0"/>
                  <a:t> dB</a:t>
                </a: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EBDE19C9-32DB-6B4A-867A-30907B7BD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557" y="3748022"/>
                <a:ext cx="965329" cy="369332"/>
              </a:xfrm>
              <a:prstGeom prst="rect">
                <a:avLst/>
              </a:prstGeom>
              <a:blipFill>
                <a:blip r:embed="rId4"/>
                <a:stretch>
                  <a:fillRect t="-6667" r="-389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C094360-7732-9048-9230-EE64B369BC96}"/>
              </a:ext>
            </a:extLst>
          </p:cNvPr>
          <p:cNvSpPr txBox="1"/>
          <p:nvPr/>
        </p:nvSpPr>
        <p:spPr>
          <a:xfrm rot="-5400000">
            <a:off x="-5862" y="277836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Insertion Loss (dB)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6C7F481-065E-C34C-AC6E-71AD07211463}"/>
              </a:ext>
            </a:extLst>
          </p:cNvPr>
          <p:cNvCxnSpPr>
            <a:cxnSpLocks/>
          </p:cNvCxnSpPr>
          <p:nvPr/>
        </p:nvCxnSpPr>
        <p:spPr>
          <a:xfrm flipV="1">
            <a:off x="5314755" y="1687902"/>
            <a:ext cx="0" cy="331710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97B6F68-E173-BC4C-9567-65312D921F8A}"/>
              </a:ext>
            </a:extLst>
          </p:cNvPr>
          <p:cNvCxnSpPr>
            <a:cxnSpLocks/>
          </p:cNvCxnSpPr>
          <p:nvPr/>
        </p:nvCxnSpPr>
        <p:spPr>
          <a:xfrm flipV="1">
            <a:off x="6487062" y="1687902"/>
            <a:ext cx="0" cy="331710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444A456-7860-D948-AE53-0D502F810504}"/>
                  </a:ext>
                </a:extLst>
              </p:cNvPr>
              <p:cNvSpPr txBox="1"/>
              <p:nvPr/>
            </p:nvSpPr>
            <p:spPr>
              <a:xfrm>
                <a:off x="4602958" y="5093330"/>
                <a:ext cx="435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444A456-7860-D948-AE53-0D502F810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958" y="5093330"/>
                <a:ext cx="43550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608A7D9-6B8B-D54D-B9E4-CE6FADBCFE0A}"/>
              </a:ext>
            </a:extLst>
          </p:cNvPr>
          <p:cNvCxnSpPr>
            <a:cxnSpLocks/>
          </p:cNvCxnSpPr>
          <p:nvPr/>
        </p:nvCxnSpPr>
        <p:spPr>
          <a:xfrm flipV="1">
            <a:off x="4820711" y="3812528"/>
            <a:ext cx="0" cy="119248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EE0AAC5C-29B6-7440-A877-DE4346A26521}"/>
              </a:ext>
            </a:extLst>
          </p:cNvPr>
          <p:cNvSpPr/>
          <p:nvPr/>
        </p:nvSpPr>
        <p:spPr>
          <a:xfrm>
            <a:off x="2356338" y="1534904"/>
            <a:ext cx="8194431" cy="3191216"/>
          </a:xfrm>
          <a:custGeom>
            <a:avLst/>
            <a:gdLst>
              <a:gd name="connsiteX0" fmla="*/ 0 w 7772400"/>
              <a:gd name="connsiteY0" fmla="*/ 2816152 h 3203137"/>
              <a:gd name="connsiteX1" fmla="*/ 720970 w 7772400"/>
              <a:gd name="connsiteY1" fmla="*/ 2939244 h 3203137"/>
              <a:gd name="connsiteX2" fmla="*/ 1512277 w 7772400"/>
              <a:gd name="connsiteY2" fmla="*/ 3203014 h 3203137"/>
              <a:gd name="connsiteX3" fmla="*/ 2127739 w 7772400"/>
              <a:gd name="connsiteY3" fmla="*/ 2904075 h 3203137"/>
              <a:gd name="connsiteX4" fmla="*/ 2497016 w 7772400"/>
              <a:gd name="connsiteY4" fmla="*/ 2323783 h 3203137"/>
              <a:gd name="connsiteX5" fmla="*/ 2813539 w 7772400"/>
              <a:gd name="connsiteY5" fmla="*/ 389475 h 3203137"/>
              <a:gd name="connsiteX6" fmla="*/ 4079631 w 7772400"/>
              <a:gd name="connsiteY6" fmla="*/ 108121 h 3203137"/>
              <a:gd name="connsiteX7" fmla="*/ 4642339 w 7772400"/>
              <a:gd name="connsiteY7" fmla="*/ 1725906 h 3203137"/>
              <a:gd name="connsiteX8" fmla="*/ 5240216 w 7772400"/>
              <a:gd name="connsiteY8" fmla="*/ 3027167 h 3203137"/>
              <a:gd name="connsiteX9" fmla="*/ 7772400 w 7772400"/>
              <a:gd name="connsiteY9" fmla="*/ 3097506 h 3203137"/>
              <a:gd name="connsiteX0" fmla="*/ 0 w 7772400"/>
              <a:gd name="connsiteY0" fmla="*/ 2702990 h 3089975"/>
              <a:gd name="connsiteX1" fmla="*/ 720970 w 7772400"/>
              <a:gd name="connsiteY1" fmla="*/ 2826082 h 3089975"/>
              <a:gd name="connsiteX2" fmla="*/ 1512277 w 7772400"/>
              <a:gd name="connsiteY2" fmla="*/ 3089852 h 3089975"/>
              <a:gd name="connsiteX3" fmla="*/ 2127739 w 7772400"/>
              <a:gd name="connsiteY3" fmla="*/ 2790913 h 3089975"/>
              <a:gd name="connsiteX4" fmla="*/ 2497016 w 7772400"/>
              <a:gd name="connsiteY4" fmla="*/ 2210621 h 3089975"/>
              <a:gd name="connsiteX5" fmla="*/ 2813539 w 7772400"/>
              <a:gd name="connsiteY5" fmla="*/ 276313 h 3089975"/>
              <a:gd name="connsiteX6" fmla="*/ 4167554 w 7772400"/>
              <a:gd name="connsiteY6" fmla="*/ 153221 h 3089975"/>
              <a:gd name="connsiteX7" fmla="*/ 4642339 w 7772400"/>
              <a:gd name="connsiteY7" fmla="*/ 1612744 h 3089975"/>
              <a:gd name="connsiteX8" fmla="*/ 5240216 w 7772400"/>
              <a:gd name="connsiteY8" fmla="*/ 2914005 h 3089975"/>
              <a:gd name="connsiteX9" fmla="*/ 7772400 w 7772400"/>
              <a:gd name="connsiteY9" fmla="*/ 2984344 h 3089975"/>
              <a:gd name="connsiteX0" fmla="*/ 0 w 7772400"/>
              <a:gd name="connsiteY0" fmla="*/ 2702990 h 3089975"/>
              <a:gd name="connsiteX1" fmla="*/ 720970 w 7772400"/>
              <a:gd name="connsiteY1" fmla="*/ 2826082 h 3089975"/>
              <a:gd name="connsiteX2" fmla="*/ 1512277 w 7772400"/>
              <a:gd name="connsiteY2" fmla="*/ 3089852 h 3089975"/>
              <a:gd name="connsiteX3" fmla="*/ 2127739 w 7772400"/>
              <a:gd name="connsiteY3" fmla="*/ 2790913 h 3089975"/>
              <a:gd name="connsiteX4" fmla="*/ 2497016 w 7772400"/>
              <a:gd name="connsiteY4" fmla="*/ 2210621 h 3089975"/>
              <a:gd name="connsiteX5" fmla="*/ 2813539 w 7772400"/>
              <a:gd name="connsiteY5" fmla="*/ 276313 h 3089975"/>
              <a:gd name="connsiteX6" fmla="*/ 4167554 w 7772400"/>
              <a:gd name="connsiteY6" fmla="*/ 153221 h 3089975"/>
              <a:gd name="connsiteX7" fmla="*/ 4642339 w 7772400"/>
              <a:gd name="connsiteY7" fmla="*/ 1612744 h 3089975"/>
              <a:gd name="connsiteX8" fmla="*/ 5240216 w 7772400"/>
              <a:gd name="connsiteY8" fmla="*/ 2914005 h 3089975"/>
              <a:gd name="connsiteX9" fmla="*/ 7772400 w 7772400"/>
              <a:gd name="connsiteY9" fmla="*/ 2984344 h 3089975"/>
              <a:gd name="connsiteX0" fmla="*/ 0 w 7772400"/>
              <a:gd name="connsiteY0" fmla="*/ 2702990 h 3153334"/>
              <a:gd name="connsiteX1" fmla="*/ 720970 w 7772400"/>
              <a:gd name="connsiteY1" fmla="*/ 2826082 h 3153334"/>
              <a:gd name="connsiteX2" fmla="*/ 1512277 w 7772400"/>
              <a:gd name="connsiteY2" fmla="*/ 3089852 h 3153334"/>
              <a:gd name="connsiteX3" fmla="*/ 2127739 w 7772400"/>
              <a:gd name="connsiteY3" fmla="*/ 2790913 h 3153334"/>
              <a:gd name="connsiteX4" fmla="*/ 2497016 w 7772400"/>
              <a:gd name="connsiteY4" fmla="*/ 2210621 h 3153334"/>
              <a:gd name="connsiteX5" fmla="*/ 2813539 w 7772400"/>
              <a:gd name="connsiteY5" fmla="*/ 276313 h 3153334"/>
              <a:gd name="connsiteX6" fmla="*/ 4167554 w 7772400"/>
              <a:gd name="connsiteY6" fmla="*/ 153221 h 3153334"/>
              <a:gd name="connsiteX7" fmla="*/ 4642339 w 7772400"/>
              <a:gd name="connsiteY7" fmla="*/ 1612744 h 3153334"/>
              <a:gd name="connsiteX8" fmla="*/ 5240216 w 7772400"/>
              <a:gd name="connsiteY8" fmla="*/ 2914005 h 3153334"/>
              <a:gd name="connsiteX9" fmla="*/ 7772400 w 7772400"/>
              <a:gd name="connsiteY9" fmla="*/ 2984344 h 3153334"/>
              <a:gd name="connsiteX0" fmla="*/ 0 w 8194431"/>
              <a:gd name="connsiteY0" fmla="*/ 2702990 h 3089975"/>
              <a:gd name="connsiteX1" fmla="*/ 720970 w 8194431"/>
              <a:gd name="connsiteY1" fmla="*/ 2826082 h 3089975"/>
              <a:gd name="connsiteX2" fmla="*/ 1512277 w 8194431"/>
              <a:gd name="connsiteY2" fmla="*/ 3089852 h 3089975"/>
              <a:gd name="connsiteX3" fmla="*/ 2127739 w 8194431"/>
              <a:gd name="connsiteY3" fmla="*/ 2790913 h 3089975"/>
              <a:gd name="connsiteX4" fmla="*/ 2497016 w 8194431"/>
              <a:gd name="connsiteY4" fmla="*/ 2210621 h 3089975"/>
              <a:gd name="connsiteX5" fmla="*/ 2813539 w 8194431"/>
              <a:gd name="connsiteY5" fmla="*/ 276313 h 3089975"/>
              <a:gd name="connsiteX6" fmla="*/ 4167554 w 8194431"/>
              <a:gd name="connsiteY6" fmla="*/ 153221 h 3089975"/>
              <a:gd name="connsiteX7" fmla="*/ 4642339 w 8194431"/>
              <a:gd name="connsiteY7" fmla="*/ 1612744 h 3089975"/>
              <a:gd name="connsiteX8" fmla="*/ 5240216 w 8194431"/>
              <a:gd name="connsiteY8" fmla="*/ 2914005 h 3089975"/>
              <a:gd name="connsiteX9" fmla="*/ 8194431 w 8194431"/>
              <a:gd name="connsiteY9" fmla="*/ 2773329 h 3089975"/>
              <a:gd name="connsiteX0" fmla="*/ 0 w 8194431"/>
              <a:gd name="connsiteY0" fmla="*/ 2702990 h 3191216"/>
              <a:gd name="connsiteX1" fmla="*/ 720970 w 8194431"/>
              <a:gd name="connsiteY1" fmla="*/ 2826082 h 3191216"/>
              <a:gd name="connsiteX2" fmla="*/ 1512277 w 8194431"/>
              <a:gd name="connsiteY2" fmla="*/ 3089852 h 3191216"/>
              <a:gd name="connsiteX3" fmla="*/ 2127739 w 8194431"/>
              <a:gd name="connsiteY3" fmla="*/ 2790913 h 3191216"/>
              <a:gd name="connsiteX4" fmla="*/ 2497016 w 8194431"/>
              <a:gd name="connsiteY4" fmla="*/ 2210621 h 3191216"/>
              <a:gd name="connsiteX5" fmla="*/ 2813539 w 8194431"/>
              <a:gd name="connsiteY5" fmla="*/ 276313 h 3191216"/>
              <a:gd name="connsiteX6" fmla="*/ 4167554 w 8194431"/>
              <a:gd name="connsiteY6" fmla="*/ 153221 h 3191216"/>
              <a:gd name="connsiteX7" fmla="*/ 4642339 w 8194431"/>
              <a:gd name="connsiteY7" fmla="*/ 1612744 h 3191216"/>
              <a:gd name="connsiteX8" fmla="*/ 5240216 w 8194431"/>
              <a:gd name="connsiteY8" fmla="*/ 2914005 h 3191216"/>
              <a:gd name="connsiteX9" fmla="*/ 8194431 w 8194431"/>
              <a:gd name="connsiteY9" fmla="*/ 2773329 h 319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94431" h="3191216">
                <a:moveTo>
                  <a:pt x="0" y="2702990"/>
                </a:moveTo>
                <a:cubicBezTo>
                  <a:pt x="234462" y="2732297"/>
                  <a:pt x="468924" y="2761605"/>
                  <a:pt x="720970" y="2826082"/>
                </a:cubicBezTo>
                <a:cubicBezTo>
                  <a:pt x="973016" y="2890559"/>
                  <a:pt x="1277816" y="3095713"/>
                  <a:pt x="1512277" y="3089852"/>
                </a:cubicBezTo>
                <a:cubicBezTo>
                  <a:pt x="1746738" y="3083991"/>
                  <a:pt x="1963616" y="2937451"/>
                  <a:pt x="2127739" y="2790913"/>
                </a:cubicBezTo>
                <a:cubicBezTo>
                  <a:pt x="2291862" y="2644375"/>
                  <a:pt x="2382716" y="2629721"/>
                  <a:pt x="2497016" y="2210621"/>
                </a:cubicBezTo>
                <a:cubicBezTo>
                  <a:pt x="2611316" y="1791521"/>
                  <a:pt x="2535116" y="619213"/>
                  <a:pt x="2813539" y="276313"/>
                </a:cubicBezTo>
                <a:cubicBezTo>
                  <a:pt x="3091962" y="-66587"/>
                  <a:pt x="3862754" y="-69517"/>
                  <a:pt x="4167554" y="153221"/>
                </a:cubicBezTo>
                <a:cubicBezTo>
                  <a:pt x="4472354" y="375959"/>
                  <a:pt x="4569069" y="1082274"/>
                  <a:pt x="4642339" y="1612744"/>
                </a:cubicBezTo>
                <a:cubicBezTo>
                  <a:pt x="4715609" y="2143214"/>
                  <a:pt x="4648201" y="2720574"/>
                  <a:pt x="5240216" y="2914005"/>
                </a:cubicBezTo>
                <a:cubicBezTo>
                  <a:pt x="5832231" y="3107436"/>
                  <a:pt x="6638192" y="3491367"/>
                  <a:pt x="8194431" y="2773329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1BBD6255-1EA7-C94A-8ABF-62CF80D76AAB}"/>
                  </a:ext>
                </a:extLst>
              </p:cNvPr>
              <p:cNvSpPr txBox="1"/>
              <p:nvPr/>
            </p:nvSpPr>
            <p:spPr>
              <a:xfrm>
                <a:off x="5097003" y="5093330"/>
                <a:ext cx="435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1BBD6255-1EA7-C94A-8ABF-62CF80D76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003" y="5093330"/>
                <a:ext cx="435504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07BD11A-3D63-4A48-A621-86BE5EE08683}"/>
                  </a:ext>
                </a:extLst>
              </p:cNvPr>
              <p:cNvSpPr txBox="1"/>
              <p:nvPr/>
            </p:nvSpPr>
            <p:spPr>
              <a:xfrm>
                <a:off x="6269310" y="5093330"/>
                <a:ext cx="435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07BD11A-3D63-4A48-A621-86BE5EE08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310" y="5093330"/>
                <a:ext cx="43550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24E50FA-1123-794C-BF62-941AE4734DAD}"/>
              </a:ext>
            </a:extLst>
          </p:cNvPr>
          <p:cNvCxnSpPr>
            <a:cxnSpLocks/>
          </p:cNvCxnSpPr>
          <p:nvPr/>
        </p:nvCxnSpPr>
        <p:spPr>
          <a:xfrm flipV="1">
            <a:off x="7055911" y="3760548"/>
            <a:ext cx="0" cy="119248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0A9C8508-A7A9-3D4D-A4B1-11E484D05509}"/>
                  </a:ext>
                </a:extLst>
              </p:cNvPr>
              <p:cNvSpPr txBox="1"/>
              <p:nvPr/>
            </p:nvSpPr>
            <p:spPr>
              <a:xfrm>
                <a:off x="6838159" y="5093330"/>
                <a:ext cx="435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0A9C8508-A7A9-3D4D-A4B1-11E484D05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159" y="5093330"/>
                <a:ext cx="435504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C633502-D864-3640-A02A-883C4887E1F2}"/>
              </a:ext>
            </a:extLst>
          </p:cNvPr>
          <p:cNvCxnSpPr>
            <a:cxnSpLocks/>
          </p:cNvCxnSpPr>
          <p:nvPr/>
        </p:nvCxnSpPr>
        <p:spPr>
          <a:xfrm flipV="1">
            <a:off x="10415061" y="4356788"/>
            <a:ext cx="0" cy="64822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C4F68F5C-DF90-024B-BB88-A73CA44E998D}"/>
                  </a:ext>
                </a:extLst>
              </p:cNvPr>
              <p:cNvSpPr txBox="1"/>
              <p:nvPr/>
            </p:nvSpPr>
            <p:spPr>
              <a:xfrm>
                <a:off x="10197309" y="5093330"/>
                <a:ext cx="435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C4F68F5C-DF90-024B-BB88-A73CA44E9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309" y="5093330"/>
                <a:ext cx="43550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6085CD7-68D2-2E47-83D6-CB7F55B29D40}"/>
              </a:ext>
            </a:extLst>
          </p:cNvPr>
          <p:cNvSpPr txBox="1"/>
          <p:nvPr/>
        </p:nvSpPr>
        <p:spPr>
          <a:xfrm>
            <a:off x="5358793" y="1064913"/>
            <a:ext cx="106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Passband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0485014-0211-6A49-9ABA-5C4897BE2A74}"/>
              </a:ext>
            </a:extLst>
          </p:cNvPr>
          <p:cNvSpPr txBox="1"/>
          <p:nvPr/>
        </p:nvSpPr>
        <p:spPr>
          <a:xfrm>
            <a:off x="7873231" y="3575882"/>
            <a:ext cx="172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Upper Stopband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478C7D4-3C11-8D4B-801B-4DAC1BC03EE4}"/>
              </a:ext>
            </a:extLst>
          </p:cNvPr>
          <p:cNvSpPr txBox="1"/>
          <p:nvPr/>
        </p:nvSpPr>
        <p:spPr>
          <a:xfrm>
            <a:off x="2637217" y="3575882"/>
            <a:ext cx="171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Stopband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25CC97A-0AFD-9D45-BD97-9EEAB2E82089}"/>
              </a:ext>
            </a:extLst>
          </p:cNvPr>
          <p:cNvSpPr txBox="1"/>
          <p:nvPr/>
        </p:nvSpPr>
        <p:spPr>
          <a:xfrm>
            <a:off x="5097003" y="5814899"/>
            <a:ext cx="159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(Hz)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D7272FE-2D65-5345-813F-BC70497A1286}"/>
              </a:ext>
            </a:extLst>
          </p:cNvPr>
          <p:cNvCxnSpPr>
            <a:cxnSpLocks/>
          </p:cNvCxnSpPr>
          <p:nvPr/>
        </p:nvCxnSpPr>
        <p:spPr>
          <a:xfrm>
            <a:off x="2299886" y="3949307"/>
            <a:ext cx="8115175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034B8F15-5FEF-D944-B976-4E9866C9C7E2}"/>
              </a:ext>
            </a:extLst>
          </p:cNvPr>
          <p:cNvCxnSpPr>
            <a:cxnSpLocks/>
          </p:cNvCxnSpPr>
          <p:nvPr/>
        </p:nvCxnSpPr>
        <p:spPr>
          <a:xfrm>
            <a:off x="2213329" y="1508955"/>
            <a:ext cx="8115175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1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3C41291-5296-FB41-B745-F46D50D3A9CB}"/>
              </a:ext>
            </a:extLst>
          </p:cNvPr>
          <p:cNvGrpSpPr/>
          <p:nvPr/>
        </p:nvGrpSpPr>
        <p:grpSpPr>
          <a:xfrm>
            <a:off x="5270910" y="3870356"/>
            <a:ext cx="3878612" cy="1631052"/>
            <a:chOff x="4898853" y="841782"/>
            <a:chExt cx="3878612" cy="16310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568683C-CFAD-4144-8B1B-3FC9AC9B6156}"/>
                    </a:ext>
                  </a:extLst>
                </p:cNvPr>
                <p:cNvSpPr txBox="1"/>
                <p:nvPr/>
              </p:nvSpPr>
              <p:spPr>
                <a:xfrm>
                  <a:off x="6601701" y="1924678"/>
                  <a:ext cx="716030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</m:t>
                            </m:r>
                          </m:sub>
                        </m:sSub>
                      </m:oMath>
                    </m:oMathPara>
                  </a14:m>
                  <a:endParaRPr lang="en-US" i="1" baseline="-250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568683C-CFAD-4144-8B1B-3FC9AC9B61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1701" y="1924678"/>
                  <a:ext cx="716030" cy="362984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4BA5B76-87A5-BE42-B885-C1EB3CDF6E70}"/>
                </a:ext>
              </a:extLst>
            </p:cNvPr>
            <p:cNvGrpSpPr/>
            <p:nvPr/>
          </p:nvGrpSpPr>
          <p:grpSpPr>
            <a:xfrm>
              <a:off x="6866783" y="1060025"/>
              <a:ext cx="153068" cy="834384"/>
              <a:chOff x="6866783" y="1060025"/>
              <a:chExt cx="153068" cy="834384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5B014A0-3D1E-6B45-AD8C-8F296AE47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73460" y="1751271"/>
                <a:ext cx="0" cy="143138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C81868E-FC4B-B04D-ADA8-773DFD5A5A71}"/>
                  </a:ext>
                </a:extLst>
              </p:cNvPr>
              <p:cNvGrpSpPr/>
              <p:nvPr/>
            </p:nvGrpSpPr>
            <p:grpSpPr>
              <a:xfrm>
                <a:off x="6866783" y="1060025"/>
                <a:ext cx="153068" cy="775673"/>
                <a:chOff x="6623649" y="4353287"/>
                <a:chExt cx="153068" cy="775673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2A55BC5-BCD8-5448-B068-47D30DAD81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16582" y="4397440"/>
                  <a:ext cx="0" cy="73152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3D33004E-08D5-DB45-BBF9-EBB04EA9F0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56034" y="4397440"/>
                  <a:ext cx="0" cy="73152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513858AC-421A-C44F-92FE-40FBC1F7FA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 flipV="1">
                  <a:off x="6692229" y="4353288"/>
                  <a:ext cx="0" cy="13716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13CD0CF8-3610-844B-A4DB-751D59F226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H="1" flipV="1">
                  <a:off x="6776717" y="4353287"/>
                  <a:ext cx="0" cy="13716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2965286-21F1-EE4C-961A-15B7C624CF6F}"/>
                </a:ext>
              </a:extLst>
            </p:cNvPr>
            <p:cNvGrpSpPr/>
            <p:nvPr/>
          </p:nvGrpSpPr>
          <p:grpSpPr>
            <a:xfrm>
              <a:off x="7763021" y="904021"/>
              <a:ext cx="871699" cy="1093355"/>
              <a:chOff x="8962363" y="3615103"/>
              <a:chExt cx="316252" cy="475023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2F73EDC-52CF-B146-8ED2-254D1DF92F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24074" y="3946988"/>
                <a:ext cx="0" cy="143138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65E9AFF-AAB1-674A-80A5-5F8E538052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62363" y="3615103"/>
                <a:ext cx="0" cy="399407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D885B82-370E-6A42-928F-87CAE953A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8615" y="3764565"/>
                <a:ext cx="0" cy="249945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9D4D7E9-85BF-AA45-A91F-34453164B3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62363" y="3615103"/>
                <a:ext cx="316252" cy="149462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5CBECD9-8960-0A44-B62D-D1A106773DAA}"/>
                </a:ext>
              </a:extLst>
            </p:cNvPr>
            <p:cNvGrpSpPr/>
            <p:nvPr/>
          </p:nvGrpSpPr>
          <p:grpSpPr>
            <a:xfrm>
              <a:off x="5209510" y="841782"/>
              <a:ext cx="914102" cy="1093355"/>
              <a:chOff x="8160264" y="3615103"/>
              <a:chExt cx="331636" cy="475023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11089D6-5F2F-DE48-B058-1C8DC81194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14878" y="3946988"/>
                <a:ext cx="0" cy="143138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BD2C55E-30C2-2F4F-9476-BB48B341FE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476589" y="3615103"/>
                <a:ext cx="0" cy="399407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CABE961-36AD-1040-8641-67641B5493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60337" y="3764565"/>
                <a:ext cx="0" cy="249945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E464540-25B4-7F41-AAA3-82462A41D8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60337" y="3615103"/>
                <a:ext cx="316252" cy="149462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AEF540F-4229-D142-BFA8-2456BC9891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49247" y="3658782"/>
                <a:ext cx="142653" cy="123085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DFB93C1-92B1-5F4B-BE3E-FB08141621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5676" y="3713561"/>
                <a:ext cx="180912" cy="158168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6D77A00-B0CF-644E-A18A-B3DD44BF13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5219" y="3748665"/>
                <a:ext cx="271369" cy="221522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1CE9A96-2D60-AE4D-BE67-05FCAA0783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0264" y="3808434"/>
                <a:ext cx="271369" cy="221522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FF59C2B-1305-3146-B79B-41123275A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2334" y="3916351"/>
                <a:ext cx="176830" cy="128809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966BDDE-9D24-2247-83AF-3F47FB0F3C6B}"/>
                    </a:ext>
                  </a:extLst>
                </p:cNvPr>
                <p:cNvSpPr txBox="1"/>
                <p:nvPr/>
              </p:nvSpPr>
              <p:spPr>
                <a:xfrm>
                  <a:off x="7731217" y="1925184"/>
                  <a:ext cx="1046248" cy="5476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</m:t>
                            </m:r>
                          </m:sub>
                        </m:sSub>
                      </m:oMath>
                    </m:oMathPara>
                  </a14:m>
                  <a:endParaRPr lang="en-US" i="1" baseline="-25000" dirty="0"/>
                </a:p>
                <a:p>
                  <a:endParaRPr lang="en-US" i="1" baseline="-250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966BDDE-9D24-2247-83AF-3F47FB0F3C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1217" y="1925184"/>
                  <a:ext cx="1046248" cy="5476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DFADFAA-EA7A-E948-B058-DBDDD7A020E4}"/>
                    </a:ext>
                  </a:extLst>
                </p:cNvPr>
                <p:cNvSpPr txBox="1"/>
                <p:nvPr/>
              </p:nvSpPr>
              <p:spPr>
                <a:xfrm>
                  <a:off x="4898853" y="1925184"/>
                  <a:ext cx="1200906" cy="5476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</m:t>
                            </m:r>
                          </m:sub>
                        </m:sSub>
                      </m:oMath>
                    </m:oMathPara>
                  </a14:m>
                  <a:endParaRPr lang="en-US" i="1" baseline="-25000" dirty="0"/>
                </a:p>
                <a:p>
                  <a:endParaRPr lang="en-US" i="1" baseline="-250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DFADFAA-EA7A-E948-B058-DBDDD7A020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853" y="1925184"/>
                  <a:ext cx="1200906" cy="5476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83EB5EE-A432-A349-BBD2-70FFB1998FCD}"/>
              </a:ext>
            </a:extLst>
          </p:cNvPr>
          <p:cNvGrpSpPr/>
          <p:nvPr/>
        </p:nvGrpSpPr>
        <p:grpSpPr>
          <a:xfrm>
            <a:off x="1624561" y="3429000"/>
            <a:ext cx="9144000" cy="2441740"/>
            <a:chOff x="1624561" y="3429000"/>
            <a:chExt cx="9144000" cy="244174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9B9E41C-D4F9-A54D-AE68-50701140B2F4}"/>
                </a:ext>
              </a:extLst>
            </p:cNvPr>
            <p:cNvCxnSpPr>
              <a:cxnSpLocks/>
            </p:cNvCxnSpPr>
            <p:nvPr/>
          </p:nvCxnSpPr>
          <p:spPr>
            <a:xfrm>
              <a:off x="1624561" y="4816067"/>
              <a:ext cx="9144000" cy="3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B64DE00-FE56-0742-8A13-9ED92836A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2372" y="4773945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503F220-C3D4-A845-AE23-6828C7A51205}"/>
                    </a:ext>
                  </a:extLst>
                </p:cNvPr>
                <p:cNvSpPr txBox="1"/>
                <p:nvPr/>
              </p:nvSpPr>
              <p:spPr>
                <a:xfrm>
                  <a:off x="1945887" y="5501408"/>
                  <a:ext cx="7729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/>
                    <a:t> (DC)</a:t>
                  </a: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503F220-C3D4-A845-AE23-6828C7A51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5887" y="5501408"/>
                  <a:ext cx="772969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3333" r="-4839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6BC05E3-2DC5-164E-A747-382D08908451}"/>
                </a:ext>
              </a:extLst>
            </p:cNvPr>
            <p:cNvCxnSpPr>
              <a:cxnSpLocks/>
              <a:stCxn id="117" idx="0"/>
            </p:cNvCxnSpPr>
            <p:nvPr/>
          </p:nvCxnSpPr>
          <p:spPr>
            <a:xfrm flipV="1">
              <a:off x="5314755" y="3611552"/>
              <a:ext cx="0" cy="1889856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61F4CE8-65C3-8D4E-95E3-60B47BECD957}"/>
                </a:ext>
              </a:extLst>
            </p:cNvPr>
            <p:cNvCxnSpPr>
              <a:cxnSpLocks/>
              <a:stCxn id="118" idx="0"/>
            </p:cNvCxnSpPr>
            <p:nvPr/>
          </p:nvCxnSpPr>
          <p:spPr>
            <a:xfrm flipV="1">
              <a:off x="6487062" y="3552346"/>
              <a:ext cx="0" cy="1949062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A45614C8-4A02-6D4A-9B57-1818A4BA8954}"/>
                    </a:ext>
                  </a:extLst>
                </p:cNvPr>
                <p:cNvSpPr txBox="1"/>
                <p:nvPr/>
              </p:nvSpPr>
              <p:spPr>
                <a:xfrm>
                  <a:off x="4602958" y="5501408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A45614C8-4A02-6D4A-9B57-1818A4BA89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2958" y="5501408"/>
                  <a:ext cx="4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5DC06EE-57C5-2E4D-A066-396B955B3619}"/>
                </a:ext>
              </a:extLst>
            </p:cNvPr>
            <p:cNvCxnSpPr>
              <a:cxnSpLocks/>
              <a:stCxn id="114" idx="0"/>
            </p:cNvCxnSpPr>
            <p:nvPr/>
          </p:nvCxnSpPr>
          <p:spPr>
            <a:xfrm flipV="1">
              <a:off x="4820710" y="4427406"/>
              <a:ext cx="1" cy="1074002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A590F032-51A4-194C-9E53-2A5D22D58AB4}"/>
                </a:ext>
              </a:extLst>
            </p:cNvPr>
            <p:cNvSpPr/>
            <p:nvPr/>
          </p:nvSpPr>
          <p:spPr>
            <a:xfrm>
              <a:off x="2356338" y="3429000"/>
              <a:ext cx="8194431" cy="1297120"/>
            </a:xfrm>
            <a:custGeom>
              <a:avLst/>
              <a:gdLst>
                <a:gd name="connsiteX0" fmla="*/ 0 w 7772400"/>
                <a:gd name="connsiteY0" fmla="*/ 2816152 h 3203137"/>
                <a:gd name="connsiteX1" fmla="*/ 720970 w 7772400"/>
                <a:gd name="connsiteY1" fmla="*/ 2939244 h 3203137"/>
                <a:gd name="connsiteX2" fmla="*/ 1512277 w 7772400"/>
                <a:gd name="connsiteY2" fmla="*/ 3203014 h 3203137"/>
                <a:gd name="connsiteX3" fmla="*/ 2127739 w 7772400"/>
                <a:gd name="connsiteY3" fmla="*/ 2904075 h 3203137"/>
                <a:gd name="connsiteX4" fmla="*/ 2497016 w 7772400"/>
                <a:gd name="connsiteY4" fmla="*/ 2323783 h 3203137"/>
                <a:gd name="connsiteX5" fmla="*/ 2813539 w 7772400"/>
                <a:gd name="connsiteY5" fmla="*/ 389475 h 3203137"/>
                <a:gd name="connsiteX6" fmla="*/ 4079631 w 7772400"/>
                <a:gd name="connsiteY6" fmla="*/ 108121 h 3203137"/>
                <a:gd name="connsiteX7" fmla="*/ 4642339 w 7772400"/>
                <a:gd name="connsiteY7" fmla="*/ 1725906 h 3203137"/>
                <a:gd name="connsiteX8" fmla="*/ 5240216 w 7772400"/>
                <a:gd name="connsiteY8" fmla="*/ 3027167 h 3203137"/>
                <a:gd name="connsiteX9" fmla="*/ 7772400 w 7772400"/>
                <a:gd name="connsiteY9" fmla="*/ 3097506 h 3203137"/>
                <a:gd name="connsiteX0" fmla="*/ 0 w 7772400"/>
                <a:gd name="connsiteY0" fmla="*/ 2702990 h 3089975"/>
                <a:gd name="connsiteX1" fmla="*/ 720970 w 7772400"/>
                <a:gd name="connsiteY1" fmla="*/ 2826082 h 3089975"/>
                <a:gd name="connsiteX2" fmla="*/ 1512277 w 7772400"/>
                <a:gd name="connsiteY2" fmla="*/ 3089852 h 3089975"/>
                <a:gd name="connsiteX3" fmla="*/ 2127739 w 7772400"/>
                <a:gd name="connsiteY3" fmla="*/ 2790913 h 3089975"/>
                <a:gd name="connsiteX4" fmla="*/ 2497016 w 7772400"/>
                <a:gd name="connsiteY4" fmla="*/ 2210621 h 3089975"/>
                <a:gd name="connsiteX5" fmla="*/ 2813539 w 7772400"/>
                <a:gd name="connsiteY5" fmla="*/ 276313 h 3089975"/>
                <a:gd name="connsiteX6" fmla="*/ 4167554 w 7772400"/>
                <a:gd name="connsiteY6" fmla="*/ 153221 h 3089975"/>
                <a:gd name="connsiteX7" fmla="*/ 4642339 w 7772400"/>
                <a:gd name="connsiteY7" fmla="*/ 1612744 h 3089975"/>
                <a:gd name="connsiteX8" fmla="*/ 5240216 w 7772400"/>
                <a:gd name="connsiteY8" fmla="*/ 2914005 h 3089975"/>
                <a:gd name="connsiteX9" fmla="*/ 7772400 w 7772400"/>
                <a:gd name="connsiteY9" fmla="*/ 2984344 h 3089975"/>
                <a:gd name="connsiteX0" fmla="*/ 0 w 7772400"/>
                <a:gd name="connsiteY0" fmla="*/ 2702990 h 3089975"/>
                <a:gd name="connsiteX1" fmla="*/ 720970 w 7772400"/>
                <a:gd name="connsiteY1" fmla="*/ 2826082 h 3089975"/>
                <a:gd name="connsiteX2" fmla="*/ 1512277 w 7772400"/>
                <a:gd name="connsiteY2" fmla="*/ 3089852 h 3089975"/>
                <a:gd name="connsiteX3" fmla="*/ 2127739 w 7772400"/>
                <a:gd name="connsiteY3" fmla="*/ 2790913 h 3089975"/>
                <a:gd name="connsiteX4" fmla="*/ 2497016 w 7772400"/>
                <a:gd name="connsiteY4" fmla="*/ 2210621 h 3089975"/>
                <a:gd name="connsiteX5" fmla="*/ 2813539 w 7772400"/>
                <a:gd name="connsiteY5" fmla="*/ 276313 h 3089975"/>
                <a:gd name="connsiteX6" fmla="*/ 4167554 w 7772400"/>
                <a:gd name="connsiteY6" fmla="*/ 153221 h 3089975"/>
                <a:gd name="connsiteX7" fmla="*/ 4642339 w 7772400"/>
                <a:gd name="connsiteY7" fmla="*/ 1612744 h 3089975"/>
                <a:gd name="connsiteX8" fmla="*/ 5240216 w 7772400"/>
                <a:gd name="connsiteY8" fmla="*/ 2914005 h 3089975"/>
                <a:gd name="connsiteX9" fmla="*/ 7772400 w 7772400"/>
                <a:gd name="connsiteY9" fmla="*/ 2984344 h 3089975"/>
                <a:gd name="connsiteX0" fmla="*/ 0 w 7772400"/>
                <a:gd name="connsiteY0" fmla="*/ 2702990 h 3153334"/>
                <a:gd name="connsiteX1" fmla="*/ 720970 w 7772400"/>
                <a:gd name="connsiteY1" fmla="*/ 2826082 h 3153334"/>
                <a:gd name="connsiteX2" fmla="*/ 1512277 w 7772400"/>
                <a:gd name="connsiteY2" fmla="*/ 3089852 h 3153334"/>
                <a:gd name="connsiteX3" fmla="*/ 2127739 w 7772400"/>
                <a:gd name="connsiteY3" fmla="*/ 2790913 h 3153334"/>
                <a:gd name="connsiteX4" fmla="*/ 2497016 w 7772400"/>
                <a:gd name="connsiteY4" fmla="*/ 2210621 h 3153334"/>
                <a:gd name="connsiteX5" fmla="*/ 2813539 w 7772400"/>
                <a:gd name="connsiteY5" fmla="*/ 276313 h 3153334"/>
                <a:gd name="connsiteX6" fmla="*/ 4167554 w 7772400"/>
                <a:gd name="connsiteY6" fmla="*/ 153221 h 3153334"/>
                <a:gd name="connsiteX7" fmla="*/ 4642339 w 7772400"/>
                <a:gd name="connsiteY7" fmla="*/ 1612744 h 3153334"/>
                <a:gd name="connsiteX8" fmla="*/ 5240216 w 7772400"/>
                <a:gd name="connsiteY8" fmla="*/ 2914005 h 3153334"/>
                <a:gd name="connsiteX9" fmla="*/ 7772400 w 7772400"/>
                <a:gd name="connsiteY9" fmla="*/ 2984344 h 3153334"/>
                <a:gd name="connsiteX0" fmla="*/ 0 w 8194431"/>
                <a:gd name="connsiteY0" fmla="*/ 2702990 h 3089975"/>
                <a:gd name="connsiteX1" fmla="*/ 720970 w 8194431"/>
                <a:gd name="connsiteY1" fmla="*/ 2826082 h 3089975"/>
                <a:gd name="connsiteX2" fmla="*/ 1512277 w 8194431"/>
                <a:gd name="connsiteY2" fmla="*/ 3089852 h 3089975"/>
                <a:gd name="connsiteX3" fmla="*/ 2127739 w 8194431"/>
                <a:gd name="connsiteY3" fmla="*/ 2790913 h 3089975"/>
                <a:gd name="connsiteX4" fmla="*/ 2497016 w 8194431"/>
                <a:gd name="connsiteY4" fmla="*/ 2210621 h 3089975"/>
                <a:gd name="connsiteX5" fmla="*/ 2813539 w 8194431"/>
                <a:gd name="connsiteY5" fmla="*/ 276313 h 3089975"/>
                <a:gd name="connsiteX6" fmla="*/ 4167554 w 8194431"/>
                <a:gd name="connsiteY6" fmla="*/ 153221 h 3089975"/>
                <a:gd name="connsiteX7" fmla="*/ 4642339 w 8194431"/>
                <a:gd name="connsiteY7" fmla="*/ 1612744 h 3089975"/>
                <a:gd name="connsiteX8" fmla="*/ 5240216 w 8194431"/>
                <a:gd name="connsiteY8" fmla="*/ 2914005 h 3089975"/>
                <a:gd name="connsiteX9" fmla="*/ 8194431 w 8194431"/>
                <a:gd name="connsiteY9" fmla="*/ 2773329 h 3089975"/>
                <a:gd name="connsiteX0" fmla="*/ 0 w 8194431"/>
                <a:gd name="connsiteY0" fmla="*/ 2702990 h 3191216"/>
                <a:gd name="connsiteX1" fmla="*/ 720970 w 8194431"/>
                <a:gd name="connsiteY1" fmla="*/ 2826082 h 3191216"/>
                <a:gd name="connsiteX2" fmla="*/ 1512277 w 8194431"/>
                <a:gd name="connsiteY2" fmla="*/ 3089852 h 3191216"/>
                <a:gd name="connsiteX3" fmla="*/ 2127739 w 8194431"/>
                <a:gd name="connsiteY3" fmla="*/ 2790913 h 3191216"/>
                <a:gd name="connsiteX4" fmla="*/ 2497016 w 8194431"/>
                <a:gd name="connsiteY4" fmla="*/ 2210621 h 3191216"/>
                <a:gd name="connsiteX5" fmla="*/ 2813539 w 8194431"/>
                <a:gd name="connsiteY5" fmla="*/ 276313 h 3191216"/>
                <a:gd name="connsiteX6" fmla="*/ 4167554 w 8194431"/>
                <a:gd name="connsiteY6" fmla="*/ 153221 h 3191216"/>
                <a:gd name="connsiteX7" fmla="*/ 4642339 w 8194431"/>
                <a:gd name="connsiteY7" fmla="*/ 1612744 h 3191216"/>
                <a:gd name="connsiteX8" fmla="*/ 5240216 w 8194431"/>
                <a:gd name="connsiteY8" fmla="*/ 2914005 h 3191216"/>
                <a:gd name="connsiteX9" fmla="*/ 8194431 w 8194431"/>
                <a:gd name="connsiteY9" fmla="*/ 2773329 h 319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94431" h="3191216">
                  <a:moveTo>
                    <a:pt x="0" y="2702990"/>
                  </a:moveTo>
                  <a:cubicBezTo>
                    <a:pt x="234462" y="2732297"/>
                    <a:pt x="468924" y="2761605"/>
                    <a:pt x="720970" y="2826082"/>
                  </a:cubicBezTo>
                  <a:cubicBezTo>
                    <a:pt x="973016" y="2890559"/>
                    <a:pt x="1277816" y="3095713"/>
                    <a:pt x="1512277" y="3089852"/>
                  </a:cubicBezTo>
                  <a:cubicBezTo>
                    <a:pt x="1746738" y="3083991"/>
                    <a:pt x="1963616" y="2937451"/>
                    <a:pt x="2127739" y="2790913"/>
                  </a:cubicBezTo>
                  <a:cubicBezTo>
                    <a:pt x="2291862" y="2644375"/>
                    <a:pt x="2382716" y="2629721"/>
                    <a:pt x="2497016" y="2210621"/>
                  </a:cubicBezTo>
                  <a:cubicBezTo>
                    <a:pt x="2611316" y="1791521"/>
                    <a:pt x="2535116" y="619213"/>
                    <a:pt x="2813539" y="276313"/>
                  </a:cubicBezTo>
                  <a:cubicBezTo>
                    <a:pt x="3091962" y="-66587"/>
                    <a:pt x="3862754" y="-69517"/>
                    <a:pt x="4167554" y="153221"/>
                  </a:cubicBezTo>
                  <a:cubicBezTo>
                    <a:pt x="4472354" y="375959"/>
                    <a:pt x="4569069" y="1082274"/>
                    <a:pt x="4642339" y="1612744"/>
                  </a:cubicBezTo>
                  <a:cubicBezTo>
                    <a:pt x="4715609" y="2143214"/>
                    <a:pt x="4648201" y="2720574"/>
                    <a:pt x="5240216" y="2914005"/>
                  </a:cubicBezTo>
                  <a:cubicBezTo>
                    <a:pt x="5832231" y="3107436"/>
                    <a:pt x="6638192" y="3491367"/>
                    <a:pt x="8194431" y="277332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C9C93EE-E605-F34D-9CE2-969A7B51DF70}"/>
                    </a:ext>
                  </a:extLst>
                </p:cNvPr>
                <p:cNvSpPr txBox="1"/>
                <p:nvPr/>
              </p:nvSpPr>
              <p:spPr>
                <a:xfrm>
                  <a:off x="5097003" y="5501408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C9C93EE-E605-F34D-9CE2-969A7B51D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7003" y="5501408"/>
                  <a:ext cx="4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C4E036F4-6059-E845-BF5A-2383D4DFCCB6}"/>
                    </a:ext>
                  </a:extLst>
                </p:cNvPr>
                <p:cNvSpPr txBox="1"/>
                <p:nvPr/>
              </p:nvSpPr>
              <p:spPr>
                <a:xfrm>
                  <a:off x="6269310" y="5501408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C4E036F4-6059-E845-BF5A-2383D4DFCC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310" y="5501408"/>
                  <a:ext cx="4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0D69349-3DB0-6442-8696-E56C89491A60}"/>
                </a:ext>
              </a:extLst>
            </p:cNvPr>
            <p:cNvCxnSpPr>
              <a:cxnSpLocks/>
              <a:stCxn id="120" idx="0"/>
            </p:cNvCxnSpPr>
            <p:nvPr/>
          </p:nvCxnSpPr>
          <p:spPr>
            <a:xfrm flipV="1">
              <a:off x="7055911" y="4427406"/>
              <a:ext cx="0" cy="1074002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E9652E3C-D0F1-FF44-9B60-D78AD9332278}"/>
                    </a:ext>
                  </a:extLst>
                </p:cNvPr>
                <p:cNvSpPr txBox="1"/>
                <p:nvPr/>
              </p:nvSpPr>
              <p:spPr>
                <a:xfrm>
                  <a:off x="6838159" y="5501408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E9652E3C-D0F1-FF44-9B60-D78AD93322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8159" y="5501408"/>
                  <a:ext cx="4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75192C2-8890-2549-93C6-5F41B86F5C84}"/>
                </a:ext>
              </a:extLst>
            </p:cNvPr>
            <p:cNvCxnSpPr>
              <a:cxnSpLocks/>
              <a:stCxn id="122" idx="0"/>
            </p:cNvCxnSpPr>
            <p:nvPr/>
          </p:nvCxnSpPr>
          <p:spPr>
            <a:xfrm flipV="1">
              <a:off x="10415061" y="4600628"/>
              <a:ext cx="0" cy="90078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55FF3A4B-DFF8-0140-9C6E-31577F1A80C9}"/>
                    </a:ext>
                  </a:extLst>
                </p:cNvPr>
                <p:cNvSpPr txBox="1"/>
                <p:nvPr/>
              </p:nvSpPr>
              <p:spPr>
                <a:xfrm>
                  <a:off x="10197309" y="5501408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55FF3A4B-DFF8-0140-9C6E-31577F1A8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7309" y="5501408"/>
                  <a:ext cx="4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F82A582-5CC3-A047-BC6A-487CDABE3A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2371" y="4917083"/>
              <a:ext cx="0" cy="577603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F7CF581-DC8A-054B-B15C-6E119AA22068}"/>
              </a:ext>
            </a:extLst>
          </p:cNvPr>
          <p:cNvGrpSpPr/>
          <p:nvPr/>
        </p:nvGrpSpPr>
        <p:grpSpPr>
          <a:xfrm>
            <a:off x="2477612" y="1026383"/>
            <a:ext cx="3878612" cy="1631052"/>
            <a:chOff x="4898853" y="841782"/>
            <a:chExt cx="3878612" cy="16310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2AEC1F35-42A1-C742-B468-AE48B5B5ADDA}"/>
                    </a:ext>
                  </a:extLst>
                </p:cNvPr>
                <p:cNvSpPr txBox="1"/>
                <p:nvPr/>
              </p:nvSpPr>
              <p:spPr>
                <a:xfrm>
                  <a:off x="6601701" y="1924678"/>
                  <a:ext cx="716030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</m:t>
                            </m:r>
                          </m:sub>
                        </m:sSub>
                      </m:oMath>
                    </m:oMathPara>
                  </a14:m>
                  <a:endParaRPr lang="en-US" i="1" baseline="-25000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2AEC1F35-42A1-C742-B468-AE48B5B5AD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1701" y="1924678"/>
                  <a:ext cx="716030" cy="362984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BF692B31-F969-6D4E-A25F-090001FBD462}"/>
                </a:ext>
              </a:extLst>
            </p:cNvPr>
            <p:cNvGrpSpPr/>
            <p:nvPr/>
          </p:nvGrpSpPr>
          <p:grpSpPr>
            <a:xfrm>
              <a:off x="6866783" y="1060025"/>
              <a:ext cx="153068" cy="834384"/>
              <a:chOff x="6866783" y="1060025"/>
              <a:chExt cx="153068" cy="834384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D701B0A2-13C6-A540-8991-0AA198DE77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73460" y="1751271"/>
                <a:ext cx="0" cy="143138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D6051F6C-B053-B14E-B8E9-903EA3F72525}"/>
                  </a:ext>
                </a:extLst>
              </p:cNvPr>
              <p:cNvGrpSpPr/>
              <p:nvPr/>
            </p:nvGrpSpPr>
            <p:grpSpPr>
              <a:xfrm>
                <a:off x="6866783" y="1060025"/>
                <a:ext cx="153068" cy="775673"/>
                <a:chOff x="6623649" y="4353287"/>
                <a:chExt cx="153068" cy="775673"/>
              </a:xfrm>
            </p:grpSpPr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5C3D37CF-9EE7-DF4D-98CB-8ABE162AB4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16582" y="4397440"/>
                  <a:ext cx="0" cy="73152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D37067C8-338A-BA44-9E14-E14B82BBB3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56034" y="4397440"/>
                  <a:ext cx="0" cy="73152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D907159D-57E9-754A-AA0F-1543304276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 flipV="1">
                  <a:off x="6692229" y="4353288"/>
                  <a:ext cx="0" cy="13716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B5C528E3-252E-3B4F-B1F6-32EA4BE720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H="1" flipV="1">
                  <a:off x="6776717" y="4353287"/>
                  <a:ext cx="0" cy="13716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C129B633-F471-044A-BD93-08F95A7AB88A}"/>
                </a:ext>
              </a:extLst>
            </p:cNvPr>
            <p:cNvGrpSpPr/>
            <p:nvPr/>
          </p:nvGrpSpPr>
          <p:grpSpPr>
            <a:xfrm>
              <a:off x="7763021" y="904021"/>
              <a:ext cx="871699" cy="1093355"/>
              <a:chOff x="8962363" y="3615103"/>
              <a:chExt cx="316252" cy="475023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4F1B8EB-9269-C640-A1FE-01A612D1D4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24074" y="3946988"/>
                <a:ext cx="0" cy="143138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70F0F03B-0FE1-EC46-B3AF-672358C676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62363" y="3615103"/>
                <a:ext cx="0" cy="399407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5510173C-8B3D-8440-8234-0A4D900C31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8615" y="3764565"/>
                <a:ext cx="0" cy="249945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1470ED17-8E6D-C64A-81D1-13531B5731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62363" y="3615103"/>
                <a:ext cx="316252" cy="149462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6CF6D95E-D708-274D-B883-8E234B704055}"/>
                </a:ext>
              </a:extLst>
            </p:cNvPr>
            <p:cNvGrpSpPr/>
            <p:nvPr/>
          </p:nvGrpSpPr>
          <p:grpSpPr>
            <a:xfrm>
              <a:off x="5209510" y="841782"/>
              <a:ext cx="914102" cy="1093355"/>
              <a:chOff x="8160264" y="3615103"/>
              <a:chExt cx="331636" cy="475023"/>
            </a:xfrm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10A31FD6-28EB-4540-A64E-5011C3D06A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14878" y="3946988"/>
                <a:ext cx="0" cy="143138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30E7FF0-C214-D744-B6F3-ED7714B668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476589" y="3615103"/>
                <a:ext cx="0" cy="399407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762DD92E-4386-454C-9E7D-988596DE29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60337" y="3764565"/>
                <a:ext cx="0" cy="249945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A49B6B7-801D-664D-9349-68DE08CF9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60337" y="3615103"/>
                <a:ext cx="316252" cy="149462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52BD641-5465-584B-8FD9-DFE337F30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49247" y="3658782"/>
                <a:ext cx="142653" cy="123085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0E090EDC-724D-0F41-800A-0248C76901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5676" y="3713561"/>
                <a:ext cx="180912" cy="158168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99A624D8-21A0-254F-9D8C-EA9B26A06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5219" y="3748665"/>
                <a:ext cx="271369" cy="221522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ED29BDB1-B9E5-CA4D-B54B-DEFE69028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0264" y="3808434"/>
                <a:ext cx="271369" cy="221522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6EA733F3-1A7C-3144-B0EF-3BF20D4956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2334" y="3916351"/>
                <a:ext cx="176830" cy="128809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FBE16DB1-A47C-B149-A21E-519B83166F0B}"/>
                    </a:ext>
                  </a:extLst>
                </p:cNvPr>
                <p:cNvSpPr txBox="1"/>
                <p:nvPr/>
              </p:nvSpPr>
              <p:spPr>
                <a:xfrm>
                  <a:off x="7731217" y="1925184"/>
                  <a:ext cx="1046248" cy="5476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</m:t>
                            </m:r>
                          </m:sub>
                        </m:sSub>
                      </m:oMath>
                    </m:oMathPara>
                  </a14:m>
                  <a:endParaRPr lang="en-US" i="1" baseline="-25000" dirty="0"/>
                </a:p>
                <a:p>
                  <a:endParaRPr lang="en-US" i="1" baseline="-25000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FBE16DB1-A47C-B149-A21E-519B83166F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1217" y="1925184"/>
                  <a:ext cx="1046248" cy="54765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2046578-0788-BC41-AE3C-80EEBD1EFC38}"/>
                    </a:ext>
                  </a:extLst>
                </p:cNvPr>
                <p:cNvSpPr txBox="1"/>
                <p:nvPr/>
              </p:nvSpPr>
              <p:spPr>
                <a:xfrm>
                  <a:off x="4898853" y="1925184"/>
                  <a:ext cx="1200906" cy="5476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</m:t>
                            </m:r>
                          </m:sub>
                        </m:sSub>
                      </m:oMath>
                    </m:oMathPara>
                  </a14:m>
                  <a:endParaRPr lang="en-US" i="1" baseline="-25000" dirty="0"/>
                </a:p>
                <a:p>
                  <a:endParaRPr lang="en-US" i="1" baseline="-25000" dirty="0"/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2046578-0788-BC41-AE3C-80EEBD1EF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853" y="1925184"/>
                  <a:ext cx="1200906" cy="54765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75DC01A-5848-5243-8B6E-16670652B888}"/>
              </a:ext>
            </a:extLst>
          </p:cNvPr>
          <p:cNvGrpSpPr/>
          <p:nvPr/>
        </p:nvGrpSpPr>
        <p:grpSpPr>
          <a:xfrm>
            <a:off x="1624561" y="585027"/>
            <a:ext cx="9144000" cy="2441740"/>
            <a:chOff x="1624561" y="3429000"/>
            <a:chExt cx="9144000" cy="2441740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7846CBC3-7C5A-414D-BBFF-FA09896539BF}"/>
                </a:ext>
              </a:extLst>
            </p:cNvPr>
            <p:cNvCxnSpPr>
              <a:cxnSpLocks/>
            </p:cNvCxnSpPr>
            <p:nvPr/>
          </p:nvCxnSpPr>
          <p:spPr>
            <a:xfrm>
              <a:off x="1624561" y="4816067"/>
              <a:ext cx="9144000" cy="3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7CE82BA-A8FC-874E-8822-BD9F662B0F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2372" y="4773945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C6AB179C-A90C-6E4A-9883-62913EECAB67}"/>
                    </a:ext>
                  </a:extLst>
                </p:cNvPr>
                <p:cNvSpPr txBox="1"/>
                <p:nvPr/>
              </p:nvSpPr>
              <p:spPr>
                <a:xfrm>
                  <a:off x="1945887" y="5501408"/>
                  <a:ext cx="7729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/>
                    <a:t> (DC)</a:t>
                  </a:r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C6AB179C-A90C-6E4A-9883-62913EECA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5887" y="5501408"/>
                  <a:ext cx="772969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6667" r="-4839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B6B8D43-23EB-DA4F-AFB0-D09CADF43E62}"/>
                </a:ext>
              </a:extLst>
            </p:cNvPr>
            <p:cNvCxnSpPr>
              <a:cxnSpLocks/>
              <a:stCxn id="190" idx="0"/>
            </p:cNvCxnSpPr>
            <p:nvPr/>
          </p:nvCxnSpPr>
          <p:spPr>
            <a:xfrm flipV="1">
              <a:off x="5314755" y="3611552"/>
              <a:ext cx="0" cy="1889856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9B64DF6-2471-E845-9CAB-408264210A27}"/>
                </a:ext>
              </a:extLst>
            </p:cNvPr>
            <p:cNvCxnSpPr>
              <a:cxnSpLocks/>
              <a:stCxn id="191" idx="0"/>
            </p:cNvCxnSpPr>
            <p:nvPr/>
          </p:nvCxnSpPr>
          <p:spPr>
            <a:xfrm flipV="1">
              <a:off x="6487062" y="3552346"/>
              <a:ext cx="0" cy="1949062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D97FC3C0-4C1E-8141-A75C-DABA0FDC851D}"/>
                    </a:ext>
                  </a:extLst>
                </p:cNvPr>
                <p:cNvSpPr txBox="1"/>
                <p:nvPr/>
              </p:nvSpPr>
              <p:spPr>
                <a:xfrm>
                  <a:off x="4602958" y="5501408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D97FC3C0-4C1E-8141-A75C-DABA0FDC85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2958" y="5501408"/>
                  <a:ext cx="435504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40B14B8-69C6-5142-B393-DDC49C4842D2}"/>
                </a:ext>
              </a:extLst>
            </p:cNvPr>
            <p:cNvCxnSpPr>
              <a:cxnSpLocks/>
              <a:stCxn id="184" idx="0"/>
            </p:cNvCxnSpPr>
            <p:nvPr/>
          </p:nvCxnSpPr>
          <p:spPr>
            <a:xfrm flipV="1">
              <a:off x="4820710" y="4427406"/>
              <a:ext cx="1" cy="1074002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D89D666A-CC31-4948-89B2-93199D9C458D}"/>
                </a:ext>
              </a:extLst>
            </p:cNvPr>
            <p:cNvSpPr/>
            <p:nvPr/>
          </p:nvSpPr>
          <p:spPr>
            <a:xfrm>
              <a:off x="2356338" y="3429000"/>
              <a:ext cx="8194431" cy="1297120"/>
            </a:xfrm>
            <a:custGeom>
              <a:avLst/>
              <a:gdLst>
                <a:gd name="connsiteX0" fmla="*/ 0 w 7772400"/>
                <a:gd name="connsiteY0" fmla="*/ 2816152 h 3203137"/>
                <a:gd name="connsiteX1" fmla="*/ 720970 w 7772400"/>
                <a:gd name="connsiteY1" fmla="*/ 2939244 h 3203137"/>
                <a:gd name="connsiteX2" fmla="*/ 1512277 w 7772400"/>
                <a:gd name="connsiteY2" fmla="*/ 3203014 h 3203137"/>
                <a:gd name="connsiteX3" fmla="*/ 2127739 w 7772400"/>
                <a:gd name="connsiteY3" fmla="*/ 2904075 h 3203137"/>
                <a:gd name="connsiteX4" fmla="*/ 2497016 w 7772400"/>
                <a:gd name="connsiteY4" fmla="*/ 2323783 h 3203137"/>
                <a:gd name="connsiteX5" fmla="*/ 2813539 w 7772400"/>
                <a:gd name="connsiteY5" fmla="*/ 389475 h 3203137"/>
                <a:gd name="connsiteX6" fmla="*/ 4079631 w 7772400"/>
                <a:gd name="connsiteY6" fmla="*/ 108121 h 3203137"/>
                <a:gd name="connsiteX7" fmla="*/ 4642339 w 7772400"/>
                <a:gd name="connsiteY7" fmla="*/ 1725906 h 3203137"/>
                <a:gd name="connsiteX8" fmla="*/ 5240216 w 7772400"/>
                <a:gd name="connsiteY8" fmla="*/ 3027167 h 3203137"/>
                <a:gd name="connsiteX9" fmla="*/ 7772400 w 7772400"/>
                <a:gd name="connsiteY9" fmla="*/ 3097506 h 3203137"/>
                <a:gd name="connsiteX0" fmla="*/ 0 w 7772400"/>
                <a:gd name="connsiteY0" fmla="*/ 2702990 h 3089975"/>
                <a:gd name="connsiteX1" fmla="*/ 720970 w 7772400"/>
                <a:gd name="connsiteY1" fmla="*/ 2826082 h 3089975"/>
                <a:gd name="connsiteX2" fmla="*/ 1512277 w 7772400"/>
                <a:gd name="connsiteY2" fmla="*/ 3089852 h 3089975"/>
                <a:gd name="connsiteX3" fmla="*/ 2127739 w 7772400"/>
                <a:gd name="connsiteY3" fmla="*/ 2790913 h 3089975"/>
                <a:gd name="connsiteX4" fmla="*/ 2497016 w 7772400"/>
                <a:gd name="connsiteY4" fmla="*/ 2210621 h 3089975"/>
                <a:gd name="connsiteX5" fmla="*/ 2813539 w 7772400"/>
                <a:gd name="connsiteY5" fmla="*/ 276313 h 3089975"/>
                <a:gd name="connsiteX6" fmla="*/ 4167554 w 7772400"/>
                <a:gd name="connsiteY6" fmla="*/ 153221 h 3089975"/>
                <a:gd name="connsiteX7" fmla="*/ 4642339 w 7772400"/>
                <a:gd name="connsiteY7" fmla="*/ 1612744 h 3089975"/>
                <a:gd name="connsiteX8" fmla="*/ 5240216 w 7772400"/>
                <a:gd name="connsiteY8" fmla="*/ 2914005 h 3089975"/>
                <a:gd name="connsiteX9" fmla="*/ 7772400 w 7772400"/>
                <a:gd name="connsiteY9" fmla="*/ 2984344 h 3089975"/>
                <a:gd name="connsiteX0" fmla="*/ 0 w 7772400"/>
                <a:gd name="connsiteY0" fmla="*/ 2702990 h 3089975"/>
                <a:gd name="connsiteX1" fmla="*/ 720970 w 7772400"/>
                <a:gd name="connsiteY1" fmla="*/ 2826082 h 3089975"/>
                <a:gd name="connsiteX2" fmla="*/ 1512277 w 7772400"/>
                <a:gd name="connsiteY2" fmla="*/ 3089852 h 3089975"/>
                <a:gd name="connsiteX3" fmla="*/ 2127739 w 7772400"/>
                <a:gd name="connsiteY3" fmla="*/ 2790913 h 3089975"/>
                <a:gd name="connsiteX4" fmla="*/ 2497016 w 7772400"/>
                <a:gd name="connsiteY4" fmla="*/ 2210621 h 3089975"/>
                <a:gd name="connsiteX5" fmla="*/ 2813539 w 7772400"/>
                <a:gd name="connsiteY5" fmla="*/ 276313 h 3089975"/>
                <a:gd name="connsiteX6" fmla="*/ 4167554 w 7772400"/>
                <a:gd name="connsiteY6" fmla="*/ 153221 h 3089975"/>
                <a:gd name="connsiteX7" fmla="*/ 4642339 w 7772400"/>
                <a:gd name="connsiteY7" fmla="*/ 1612744 h 3089975"/>
                <a:gd name="connsiteX8" fmla="*/ 5240216 w 7772400"/>
                <a:gd name="connsiteY8" fmla="*/ 2914005 h 3089975"/>
                <a:gd name="connsiteX9" fmla="*/ 7772400 w 7772400"/>
                <a:gd name="connsiteY9" fmla="*/ 2984344 h 3089975"/>
                <a:gd name="connsiteX0" fmla="*/ 0 w 7772400"/>
                <a:gd name="connsiteY0" fmla="*/ 2702990 h 3153334"/>
                <a:gd name="connsiteX1" fmla="*/ 720970 w 7772400"/>
                <a:gd name="connsiteY1" fmla="*/ 2826082 h 3153334"/>
                <a:gd name="connsiteX2" fmla="*/ 1512277 w 7772400"/>
                <a:gd name="connsiteY2" fmla="*/ 3089852 h 3153334"/>
                <a:gd name="connsiteX3" fmla="*/ 2127739 w 7772400"/>
                <a:gd name="connsiteY3" fmla="*/ 2790913 h 3153334"/>
                <a:gd name="connsiteX4" fmla="*/ 2497016 w 7772400"/>
                <a:gd name="connsiteY4" fmla="*/ 2210621 h 3153334"/>
                <a:gd name="connsiteX5" fmla="*/ 2813539 w 7772400"/>
                <a:gd name="connsiteY5" fmla="*/ 276313 h 3153334"/>
                <a:gd name="connsiteX6" fmla="*/ 4167554 w 7772400"/>
                <a:gd name="connsiteY6" fmla="*/ 153221 h 3153334"/>
                <a:gd name="connsiteX7" fmla="*/ 4642339 w 7772400"/>
                <a:gd name="connsiteY7" fmla="*/ 1612744 h 3153334"/>
                <a:gd name="connsiteX8" fmla="*/ 5240216 w 7772400"/>
                <a:gd name="connsiteY8" fmla="*/ 2914005 h 3153334"/>
                <a:gd name="connsiteX9" fmla="*/ 7772400 w 7772400"/>
                <a:gd name="connsiteY9" fmla="*/ 2984344 h 3153334"/>
                <a:gd name="connsiteX0" fmla="*/ 0 w 8194431"/>
                <a:gd name="connsiteY0" fmla="*/ 2702990 h 3089975"/>
                <a:gd name="connsiteX1" fmla="*/ 720970 w 8194431"/>
                <a:gd name="connsiteY1" fmla="*/ 2826082 h 3089975"/>
                <a:gd name="connsiteX2" fmla="*/ 1512277 w 8194431"/>
                <a:gd name="connsiteY2" fmla="*/ 3089852 h 3089975"/>
                <a:gd name="connsiteX3" fmla="*/ 2127739 w 8194431"/>
                <a:gd name="connsiteY3" fmla="*/ 2790913 h 3089975"/>
                <a:gd name="connsiteX4" fmla="*/ 2497016 w 8194431"/>
                <a:gd name="connsiteY4" fmla="*/ 2210621 h 3089975"/>
                <a:gd name="connsiteX5" fmla="*/ 2813539 w 8194431"/>
                <a:gd name="connsiteY5" fmla="*/ 276313 h 3089975"/>
                <a:gd name="connsiteX6" fmla="*/ 4167554 w 8194431"/>
                <a:gd name="connsiteY6" fmla="*/ 153221 h 3089975"/>
                <a:gd name="connsiteX7" fmla="*/ 4642339 w 8194431"/>
                <a:gd name="connsiteY7" fmla="*/ 1612744 h 3089975"/>
                <a:gd name="connsiteX8" fmla="*/ 5240216 w 8194431"/>
                <a:gd name="connsiteY8" fmla="*/ 2914005 h 3089975"/>
                <a:gd name="connsiteX9" fmla="*/ 8194431 w 8194431"/>
                <a:gd name="connsiteY9" fmla="*/ 2773329 h 3089975"/>
                <a:gd name="connsiteX0" fmla="*/ 0 w 8194431"/>
                <a:gd name="connsiteY0" fmla="*/ 2702990 h 3191216"/>
                <a:gd name="connsiteX1" fmla="*/ 720970 w 8194431"/>
                <a:gd name="connsiteY1" fmla="*/ 2826082 h 3191216"/>
                <a:gd name="connsiteX2" fmla="*/ 1512277 w 8194431"/>
                <a:gd name="connsiteY2" fmla="*/ 3089852 h 3191216"/>
                <a:gd name="connsiteX3" fmla="*/ 2127739 w 8194431"/>
                <a:gd name="connsiteY3" fmla="*/ 2790913 h 3191216"/>
                <a:gd name="connsiteX4" fmla="*/ 2497016 w 8194431"/>
                <a:gd name="connsiteY4" fmla="*/ 2210621 h 3191216"/>
                <a:gd name="connsiteX5" fmla="*/ 2813539 w 8194431"/>
                <a:gd name="connsiteY5" fmla="*/ 276313 h 3191216"/>
                <a:gd name="connsiteX6" fmla="*/ 4167554 w 8194431"/>
                <a:gd name="connsiteY6" fmla="*/ 153221 h 3191216"/>
                <a:gd name="connsiteX7" fmla="*/ 4642339 w 8194431"/>
                <a:gd name="connsiteY7" fmla="*/ 1612744 h 3191216"/>
                <a:gd name="connsiteX8" fmla="*/ 5240216 w 8194431"/>
                <a:gd name="connsiteY8" fmla="*/ 2914005 h 3191216"/>
                <a:gd name="connsiteX9" fmla="*/ 8194431 w 8194431"/>
                <a:gd name="connsiteY9" fmla="*/ 2773329 h 319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94431" h="3191216">
                  <a:moveTo>
                    <a:pt x="0" y="2702990"/>
                  </a:moveTo>
                  <a:cubicBezTo>
                    <a:pt x="234462" y="2732297"/>
                    <a:pt x="468924" y="2761605"/>
                    <a:pt x="720970" y="2826082"/>
                  </a:cubicBezTo>
                  <a:cubicBezTo>
                    <a:pt x="973016" y="2890559"/>
                    <a:pt x="1277816" y="3095713"/>
                    <a:pt x="1512277" y="3089852"/>
                  </a:cubicBezTo>
                  <a:cubicBezTo>
                    <a:pt x="1746738" y="3083991"/>
                    <a:pt x="1963616" y="2937451"/>
                    <a:pt x="2127739" y="2790913"/>
                  </a:cubicBezTo>
                  <a:cubicBezTo>
                    <a:pt x="2291862" y="2644375"/>
                    <a:pt x="2382716" y="2629721"/>
                    <a:pt x="2497016" y="2210621"/>
                  </a:cubicBezTo>
                  <a:cubicBezTo>
                    <a:pt x="2611316" y="1791521"/>
                    <a:pt x="2535116" y="619213"/>
                    <a:pt x="2813539" y="276313"/>
                  </a:cubicBezTo>
                  <a:cubicBezTo>
                    <a:pt x="3091962" y="-66587"/>
                    <a:pt x="3862754" y="-69517"/>
                    <a:pt x="4167554" y="153221"/>
                  </a:cubicBezTo>
                  <a:cubicBezTo>
                    <a:pt x="4472354" y="375959"/>
                    <a:pt x="4569069" y="1082274"/>
                    <a:pt x="4642339" y="1612744"/>
                  </a:cubicBezTo>
                  <a:cubicBezTo>
                    <a:pt x="4715609" y="2143214"/>
                    <a:pt x="4648201" y="2720574"/>
                    <a:pt x="5240216" y="2914005"/>
                  </a:cubicBezTo>
                  <a:cubicBezTo>
                    <a:pt x="5832231" y="3107436"/>
                    <a:pt x="6638192" y="3491367"/>
                    <a:pt x="8194431" y="277332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BBCF940-A1E0-124C-9C9F-046657A48D5F}"/>
                    </a:ext>
                  </a:extLst>
                </p:cNvPr>
                <p:cNvSpPr txBox="1"/>
                <p:nvPr/>
              </p:nvSpPr>
              <p:spPr>
                <a:xfrm>
                  <a:off x="5097003" y="5501408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BBCF940-A1E0-124C-9C9F-046657A48D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7003" y="5501408"/>
                  <a:ext cx="435504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DC7542AF-F2C6-1146-AA69-41FD4299C558}"/>
                    </a:ext>
                  </a:extLst>
                </p:cNvPr>
                <p:cNvSpPr txBox="1"/>
                <p:nvPr/>
              </p:nvSpPr>
              <p:spPr>
                <a:xfrm>
                  <a:off x="6269310" y="5501408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DC7542AF-F2C6-1146-AA69-41FD4299C5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310" y="5501408"/>
                  <a:ext cx="435504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7EFEEB3-BB86-5649-B136-441844B990F0}"/>
                </a:ext>
              </a:extLst>
            </p:cNvPr>
            <p:cNvCxnSpPr>
              <a:cxnSpLocks/>
              <a:stCxn id="193" idx="0"/>
            </p:cNvCxnSpPr>
            <p:nvPr/>
          </p:nvCxnSpPr>
          <p:spPr>
            <a:xfrm flipV="1">
              <a:off x="7055911" y="4427406"/>
              <a:ext cx="0" cy="1074002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8B55B50D-CD1A-EC43-8708-63A6515CF8B6}"/>
                    </a:ext>
                  </a:extLst>
                </p:cNvPr>
                <p:cNvSpPr txBox="1"/>
                <p:nvPr/>
              </p:nvSpPr>
              <p:spPr>
                <a:xfrm>
                  <a:off x="6838159" y="5501408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8B55B50D-CD1A-EC43-8708-63A6515CF8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8159" y="5501408"/>
                  <a:ext cx="435504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EC19D1D-FDAD-774F-B963-86CDB4E04953}"/>
                </a:ext>
              </a:extLst>
            </p:cNvPr>
            <p:cNvCxnSpPr>
              <a:cxnSpLocks/>
              <a:stCxn id="195" idx="0"/>
            </p:cNvCxnSpPr>
            <p:nvPr/>
          </p:nvCxnSpPr>
          <p:spPr>
            <a:xfrm flipV="1">
              <a:off x="10415061" y="4600628"/>
              <a:ext cx="0" cy="90078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AB5334A-FCAC-E64E-B052-9520BBA9A311}"/>
                    </a:ext>
                  </a:extLst>
                </p:cNvPr>
                <p:cNvSpPr txBox="1"/>
                <p:nvPr/>
              </p:nvSpPr>
              <p:spPr>
                <a:xfrm>
                  <a:off x="10197309" y="5501408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AB5334A-FCAC-E64E-B052-9520BBA9A3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7309" y="5501408"/>
                  <a:ext cx="435504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47A7D34-EFD3-4C45-A492-D93691F78D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2371" y="4917083"/>
              <a:ext cx="0" cy="577603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166CA97-A90F-B843-B5C3-B1922106B122}"/>
                  </a:ext>
                </a:extLst>
              </p:cNvPr>
              <p:cNvSpPr txBox="1"/>
              <p:nvPr/>
            </p:nvSpPr>
            <p:spPr>
              <a:xfrm>
                <a:off x="1624561" y="472385"/>
                <a:ext cx="3145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chemeClr val="accent1"/>
                    </a:solidFill>
                  </a:rPr>
                  <a:t>Subheterodyne</a:t>
                </a:r>
                <a:r>
                  <a:rPr lang="en-US" dirty="0">
                    <a:solidFill>
                      <a:schemeClr val="accent1"/>
                    </a:solidFill>
                  </a:rPr>
                  <a:t>: Pass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LO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166CA97-A90F-B843-B5C3-B1922106B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561" y="472385"/>
                <a:ext cx="3145605" cy="369332"/>
              </a:xfrm>
              <a:prstGeom prst="rect">
                <a:avLst/>
              </a:prstGeom>
              <a:blipFill>
                <a:blip r:embed="rId20"/>
                <a:stretch>
                  <a:fillRect l="-1606" t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DF2B5381-22DC-3140-A3CD-2B5C81879D0A}"/>
                  </a:ext>
                </a:extLst>
              </p:cNvPr>
              <p:cNvSpPr txBox="1"/>
              <p:nvPr/>
            </p:nvSpPr>
            <p:spPr>
              <a:xfrm>
                <a:off x="1564040" y="3471914"/>
                <a:ext cx="3341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chemeClr val="accent2"/>
                    </a:solidFill>
                  </a:rPr>
                  <a:t>Superheterodyne</a:t>
                </a:r>
                <a:r>
                  <a:rPr lang="en-US" dirty="0">
                    <a:solidFill>
                      <a:schemeClr val="accent2"/>
                    </a:solidFill>
                  </a:rPr>
                  <a:t>: Pass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LO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DF2B5381-22DC-3140-A3CD-2B5C81879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040" y="3471914"/>
                <a:ext cx="3341171" cy="369332"/>
              </a:xfrm>
              <a:prstGeom prst="rect">
                <a:avLst/>
              </a:prstGeom>
              <a:blipFill>
                <a:blip r:embed="rId21"/>
                <a:stretch>
                  <a:fillRect l="-1136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508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7F00C79-F418-7F4E-8B80-A1E6BE10A6E4}"/>
              </a:ext>
            </a:extLst>
          </p:cNvPr>
          <p:cNvCxnSpPr>
            <a:cxnSpLocks/>
          </p:cNvCxnSpPr>
          <p:nvPr/>
        </p:nvCxnSpPr>
        <p:spPr>
          <a:xfrm>
            <a:off x="625739" y="2647724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1956F65-A469-3D4B-BB0F-C926D677BF1D}"/>
                  </a:ext>
                </a:extLst>
              </p:cNvPr>
              <p:cNvSpPr txBox="1"/>
              <p:nvPr/>
            </p:nvSpPr>
            <p:spPr>
              <a:xfrm>
                <a:off x="10798630" y="2162088"/>
                <a:ext cx="724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1956F65-A469-3D4B-BB0F-C926D677B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8630" y="2162088"/>
                <a:ext cx="72487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579E919-DD49-E64A-8597-2A22B22BFEB7}"/>
              </a:ext>
            </a:extLst>
          </p:cNvPr>
          <p:cNvCxnSpPr>
            <a:cxnSpLocks/>
          </p:cNvCxnSpPr>
          <p:nvPr/>
        </p:nvCxnSpPr>
        <p:spPr>
          <a:xfrm>
            <a:off x="10780842" y="2630399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B07384E-4360-AD4A-BAD6-97267170C128}"/>
              </a:ext>
            </a:extLst>
          </p:cNvPr>
          <p:cNvSpPr/>
          <p:nvPr/>
        </p:nvSpPr>
        <p:spPr>
          <a:xfrm>
            <a:off x="5369118" y="2264861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3525BDD-E2CD-204F-A243-AEE514BF6515}"/>
              </a:ext>
            </a:extLst>
          </p:cNvPr>
          <p:cNvCxnSpPr>
            <a:cxnSpLocks/>
          </p:cNvCxnSpPr>
          <p:nvPr/>
        </p:nvCxnSpPr>
        <p:spPr>
          <a:xfrm flipV="1">
            <a:off x="4405491" y="2647724"/>
            <a:ext cx="9637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482994B-757B-4C46-9CB5-0908A3F3CBA7}"/>
              </a:ext>
            </a:extLst>
          </p:cNvPr>
          <p:cNvCxnSpPr>
            <a:cxnSpLocks/>
          </p:cNvCxnSpPr>
          <p:nvPr/>
        </p:nvCxnSpPr>
        <p:spPr>
          <a:xfrm flipV="1">
            <a:off x="2443113" y="2654896"/>
            <a:ext cx="812084" cy="37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38C27FBB-C0B4-0B46-B603-28B60F52AB3E}"/>
              </a:ext>
            </a:extLst>
          </p:cNvPr>
          <p:cNvSpPr txBox="1"/>
          <p:nvPr/>
        </p:nvSpPr>
        <p:spPr>
          <a:xfrm>
            <a:off x="5676802" y="2324559"/>
            <a:ext cx="534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</a:t>
            </a:r>
            <a:br>
              <a:rPr lang="en-US" dirty="0"/>
            </a:br>
            <a:r>
              <a:rPr lang="en-US" dirty="0"/>
              <a:t>BPF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419F3E8-72E5-2F48-8A86-D71F0262ECCE}"/>
              </a:ext>
            </a:extLst>
          </p:cNvPr>
          <p:cNvSpPr/>
          <p:nvPr/>
        </p:nvSpPr>
        <p:spPr>
          <a:xfrm>
            <a:off x="3257549" y="2279205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5F06B13-7EC9-9D41-8B84-85D707A80045}"/>
              </a:ext>
            </a:extLst>
          </p:cNvPr>
          <p:cNvSpPr txBox="1"/>
          <p:nvPr/>
        </p:nvSpPr>
        <p:spPr>
          <a:xfrm>
            <a:off x="3467252" y="2338903"/>
            <a:ext cx="723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</a:t>
            </a:r>
            <a:br>
              <a:rPr lang="en-US" dirty="0"/>
            </a:br>
            <a:r>
              <a:rPr lang="en-US" dirty="0"/>
              <a:t>Mixer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41429AC-683C-A445-AD05-032BCA0DCCA4}"/>
              </a:ext>
            </a:extLst>
          </p:cNvPr>
          <p:cNvSpPr/>
          <p:nvPr/>
        </p:nvSpPr>
        <p:spPr>
          <a:xfrm>
            <a:off x="3257549" y="3588646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1C543A3-8D5E-C145-B291-B2FBC26BD9BC}"/>
              </a:ext>
            </a:extLst>
          </p:cNvPr>
          <p:cNvSpPr txBox="1"/>
          <p:nvPr/>
        </p:nvSpPr>
        <p:spPr>
          <a:xfrm>
            <a:off x="3294865" y="3642882"/>
            <a:ext cx="106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</a:t>
            </a:r>
            <a:br>
              <a:rPr lang="en-US" dirty="0"/>
            </a:br>
            <a:r>
              <a:rPr lang="en-US" dirty="0"/>
              <a:t>Oscillator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0B14CE2-6316-0044-BBEA-89149E33A231}"/>
              </a:ext>
            </a:extLst>
          </p:cNvPr>
          <p:cNvCxnSpPr>
            <a:cxnSpLocks/>
          </p:cNvCxnSpPr>
          <p:nvPr/>
        </p:nvCxnSpPr>
        <p:spPr>
          <a:xfrm flipV="1">
            <a:off x="3829049" y="3050416"/>
            <a:ext cx="0" cy="538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B984738-1D06-E942-A6DD-39D44E61480B}"/>
              </a:ext>
            </a:extLst>
          </p:cNvPr>
          <p:cNvSpPr/>
          <p:nvPr/>
        </p:nvSpPr>
        <p:spPr>
          <a:xfrm>
            <a:off x="9649792" y="2268585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8329DE0-3D65-5A44-AA4D-4D3963F61317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8809141" y="2651448"/>
            <a:ext cx="8406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8522E96-4805-AB43-AFF4-C1B7F02EA08F}"/>
              </a:ext>
            </a:extLst>
          </p:cNvPr>
          <p:cNvCxnSpPr>
            <a:cxnSpLocks/>
            <a:stCxn id="144" idx="3"/>
          </p:cNvCxnSpPr>
          <p:nvPr/>
        </p:nvCxnSpPr>
        <p:spPr>
          <a:xfrm>
            <a:off x="6512118" y="2647724"/>
            <a:ext cx="1129726" cy="10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7379EC8C-4678-8946-A2C2-8A139EE1FEE0}"/>
              </a:ext>
            </a:extLst>
          </p:cNvPr>
          <p:cNvSpPr txBox="1"/>
          <p:nvPr/>
        </p:nvSpPr>
        <p:spPr>
          <a:xfrm>
            <a:off x="9971101" y="2328283"/>
            <a:ext cx="50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BB</a:t>
            </a:r>
            <a:br>
              <a:rPr lang="en-US" dirty="0"/>
            </a:br>
            <a:r>
              <a:rPr lang="en-US" dirty="0"/>
              <a:t>LPF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54A65E4-60BB-3048-8DAF-F49EF3EE32ED}"/>
              </a:ext>
            </a:extLst>
          </p:cNvPr>
          <p:cNvSpPr/>
          <p:nvPr/>
        </p:nvSpPr>
        <p:spPr>
          <a:xfrm>
            <a:off x="7659694" y="2282929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62C2ACA-245E-414B-A7AF-D9D8EB8E674D}"/>
              </a:ext>
            </a:extLst>
          </p:cNvPr>
          <p:cNvSpPr txBox="1"/>
          <p:nvPr/>
        </p:nvSpPr>
        <p:spPr>
          <a:xfrm>
            <a:off x="7869397" y="2342627"/>
            <a:ext cx="723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</a:t>
            </a:r>
            <a:br>
              <a:rPr lang="en-US" dirty="0"/>
            </a:br>
            <a:r>
              <a:rPr lang="en-US" dirty="0"/>
              <a:t>Mixer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AC6B5F1-6E17-8E41-9ED1-0AC1B6D03332}"/>
              </a:ext>
            </a:extLst>
          </p:cNvPr>
          <p:cNvSpPr/>
          <p:nvPr/>
        </p:nvSpPr>
        <p:spPr>
          <a:xfrm>
            <a:off x="7659694" y="3592370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5870F50-0A40-5F48-908A-85B70025928F}"/>
              </a:ext>
            </a:extLst>
          </p:cNvPr>
          <p:cNvSpPr txBox="1"/>
          <p:nvPr/>
        </p:nvSpPr>
        <p:spPr>
          <a:xfrm>
            <a:off x="7697010" y="3646606"/>
            <a:ext cx="106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</a:t>
            </a:r>
            <a:br>
              <a:rPr lang="en-US" dirty="0"/>
            </a:br>
            <a:r>
              <a:rPr lang="en-US" dirty="0"/>
              <a:t>Oscillator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578F589-94E4-624D-BFB2-F9F2B3AAB66D}"/>
              </a:ext>
            </a:extLst>
          </p:cNvPr>
          <p:cNvCxnSpPr>
            <a:cxnSpLocks/>
          </p:cNvCxnSpPr>
          <p:nvPr/>
        </p:nvCxnSpPr>
        <p:spPr>
          <a:xfrm flipV="1">
            <a:off x="8231194" y="3054140"/>
            <a:ext cx="0" cy="538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6B611AB-ABDD-C942-A58B-E79E975865BF}"/>
              </a:ext>
            </a:extLst>
          </p:cNvPr>
          <p:cNvSpPr/>
          <p:nvPr/>
        </p:nvSpPr>
        <p:spPr>
          <a:xfrm>
            <a:off x="1300113" y="2264861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950978F-7983-FA45-A473-DA93D92E5D50}"/>
              </a:ext>
            </a:extLst>
          </p:cNvPr>
          <p:cNvSpPr txBox="1"/>
          <p:nvPr/>
        </p:nvSpPr>
        <p:spPr>
          <a:xfrm>
            <a:off x="1607797" y="2324559"/>
            <a:ext cx="534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</a:t>
            </a:r>
            <a:br>
              <a:rPr lang="en-US" dirty="0"/>
            </a:br>
            <a:r>
              <a:rPr lang="en-US" dirty="0"/>
              <a:t>BPF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0529B22-8225-4947-8372-AA2E62C5BEEC}"/>
              </a:ext>
            </a:extLst>
          </p:cNvPr>
          <p:cNvSpPr txBox="1"/>
          <p:nvPr/>
        </p:nvSpPr>
        <p:spPr>
          <a:xfrm>
            <a:off x="4572513" y="1144632"/>
            <a:ext cx="3145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HETERODYNE RECEIVER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F0D5635-E338-794D-BFF0-1B9CBB62EC9B}"/>
              </a:ext>
            </a:extLst>
          </p:cNvPr>
          <p:cNvSpPr/>
          <p:nvPr/>
        </p:nvSpPr>
        <p:spPr>
          <a:xfrm>
            <a:off x="7345183" y="2040224"/>
            <a:ext cx="4425937" cy="250343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9018B92-1D85-8A41-AEC9-F1180FDB7CA7}"/>
              </a:ext>
            </a:extLst>
          </p:cNvPr>
          <p:cNvSpPr txBox="1"/>
          <p:nvPr/>
        </p:nvSpPr>
        <p:spPr>
          <a:xfrm>
            <a:off x="9975918" y="4104555"/>
            <a:ext cx="1734095" cy="36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Digital IF Section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7B20058-D4C3-A846-9119-CD6CCADE6C40}"/>
                  </a:ext>
                </a:extLst>
              </p:cNvPr>
              <p:cNvSpPr txBox="1"/>
              <p:nvPr/>
            </p:nvSpPr>
            <p:spPr>
              <a:xfrm>
                <a:off x="8271014" y="3110451"/>
                <a:ext cx="480388" cy="3660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7B20058-D4C3-A846-9119-CD6CCADE6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014" y="3110451"/>
                <a:ext cx="480388" cy="36606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BD8DA1F-37FF-E64D-9B7E-F8DC242D931B}"/>
                  </a:ext>
                </a:extLst>
              </p:cNvPr>
              <p:cNvSpPr txBox="1"/>
              <p:nvPr/>
            </p:nvSpPr>
            <p:spPr>
              <a:xfrm>
                <a:off x="6551219" y="2159308"/>
                <a:ext cx="798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BD8DA1F-37FF-E64D-9B7E-F8DC242D9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219" y="2159308"/>
                <a:ext cx="79855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CC779EB-DDEC-8D4F-AFAE-EC4091B18F3A}"/>
                  </a:ext>
                </a:extLst>
              </p:cNvPr>
              <p:cNvSpPr txBox="1"/>
              <p:nvPr/>
            </p:nvSpPr>
            <p:spPr>
              <a:xfrm>
                <a:off x="3868869" y="3110660"/>
                <a:ext cx="542905" cy="368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CC779EB-DDEC-8D4F-AFAE-EC4091B18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869" y="3110660"/>
                <a:ext cx="542905" cy="368819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7CBB50E-2FBE-E343-AE5D-C02919A17201}"/>
                  </a:ext>
                </a:extLst>
              </p:cNvPr>
              <p:cNvSpPr txBox="1"/>
              <p:nvPr/>
            </p:nvSpPr>
            <p:spPr>
              <a:xfrm>
                <a:off x="8817291" y="2192751"/>
                <a:ext cx="850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BB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7CBB50E-2FBE-E343-AE5D-C02919A17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291" y="2192751"/>
                <a:ext cx="850939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9DC3B4-E7FE-6842-814B-71431EC900A2}"/>
                  </a:ext>
                </a:extLst>
              </p:cNvPr>
              <p:cNvSpPr txBox="1"/>
              <p:nvPr/>
            </p:nvSpPr>
            <p:spPr>
              <a:xfrm>
                <a:off x="4405491" y="2192751"/>
                <a:ext cx="940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MIX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9DC3B4-E7FE-6842-814B-71431EC90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491" y="2192751"/>
                <a:ext cx="940707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D9D40DB-680C-844C-9A54-B4FB7DCD4B50}"/>
                  </a:ext>
                </a:extLst>
              </p:cNvPr>
              <p:cNvSpPr txBox="1"/>
              <p:nvPr/>
            </p:nvSpPr>
            <p:spPr>
              <a:xfrm>
                <a:off x="2443113" y="2192751"/>
                <a:ext cx="834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RF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D9D40DB-680C-844C-9A54-B4FB7DCD4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113" y="2192751"/>
                <a:ext cx="834909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F3408AF-C36B-2547-ACC7-3830FF18D3F2}"/>
                  </a:ext>
                </a:extLst>
              </p:cNvPr>
              <p:cNvSpPr txBox="1"/>
              <p:nvPr/>
            </p:nvSpPr>
            <p:spPr>
              <a:xfrm>
                <a:off x="651207" y="2192751"/>
                <a:ext cx="641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F3408AF-C36B-2547-ACC7-3830FF18D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07" y="2192751"/>
                <a:ext cx="641009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220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9B9E41C-D4F9-A54D-AE68-50701140B2F4}"/>
              </a:ext>
            </a:extLst>
          </p:cNvPr>
          <p:cNvCxnSpPr>
            <a:cxnSpLocks/>
          </p:cNvCxnSpPr>
          <p:nvPr/>
        </p:nvCxnSpPr>
        <p:spPr>
          <a:xfrm>
            <a:off x="1624561" y="4816067"/>
            <a:ext cx="9144000" cy="3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B64DE00-FE56-0742-8A13-9ED92836A8BF}"/>
              </a:ext>
            </a:extLst>
          </p:cNvPr>
          <p:cNvCxnSpPr>
            <a:cxnSpLocks/>
          </p:cNvCxnSpPr>
          <p:nvPr/>
        </p:nvCxnSpPr>
        <p:spPr>
          <a:xfrm flipV="1">
            <a:off x="2332372" y="4773945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503F220-C3D4-A845-AE23-6828C7A51205}"/>
                  </a:ext>
                </a:extLst>
              </p:cNvPr>
              <p:cNvSpPr txBox="1"/>
              <p:nvPr/>
            </p:nvSpPr>
            <p:spPr>
              <a:xfrm>
                <a:off x="1945887" y="4917083"/>
                <a:ext cx="772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(DC)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503F220-C3D4-A845-AE23-6828C7A51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887" y="4917083"/>
                <a:ext cx="772969" cy="369332"/>
              </a:xfrm>
              <a:prstGeom prst="rect">
                <a:avLst/>
              </a:prstGeom>
              <a:blipFill>
                <a:blip r:embed="rId2"/>
                <a:stretch>
                  <a:fillRect t="-6667" r="-483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079B31-AA93-5D4A-B218-68A7CC022FC8}"/>
                  </a:ext>
                </a:extLst>
              </p:cNvPr>
              <p:cNvSpPr txBox="1"/>
              <p:nvPr/>
            </p:nvSpPr>
            <p:spPr>
              <a:xfrm>
                <a:off x="1600661" y="1324289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dB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079B31-AA93-5D4A-B218-68A7CC022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661" y="1324289"/>
                <a:ext cx="612668" cy="369332"/>
              </a:xfrm>
              <a:prstGeom prst="rect">
                <a:avLst/>
              </a:prstGeom>
              <a:blipFill>
                <a:blip r:embed="rId3"/>
                <a:stretch>
                  <a:fillRect t="-3333" r="-81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EBDE19C9-32DB-6B4A-867A-30907B7BD1D8}"/>
                  </a:ext>
                </a:extLst>
              </p:cNvPr>
              <p:cNvSpPr txBox="1"/>
              <p:nvPr/>
            </p:nvSpPr>
            <p:spPr>
              <a:xfrm>
                <a:off x="1334557" y="3748022"/>
                <a:ext cx="965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30+</m:t>
                    </m:r>
                  </m:oMath>
                </a14:m>
                <a:r>
                  <a:rPr lang="en-US" dirty="0"/>
                  <a:t> dB</a:t>
                </a: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EBDE19C9-32DB-6B4A-867A-30907B7BD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557" y="3748022"/>
                <a:ext cx="965329" cy="369332"/>
              </a:xfrm>
              <a:prstGeom prst="rect">
                <a:avLst/>
              </a:prstGeom>
              <a:blipFill>
                <a:blip r:embed="rId4"/>
                <a:stretch>
                  <a:fillRect t="-6667" r="-389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C094360-7732-9048-9230-EE64B369BC96}"/>
              </a:ext>
            </a:extLst>
          </p:cNvPr>
          <p:cNvSpPr txBox="1"/>
          <p:nvPr/>
        </p:nvSpPr>
        <p:spPr>
          <a:xfrm rot="-5400000">
            <a:off x="-5862" y="277836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Insertion Loss (dB)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6C7F481-065E-C34C-AC6E-71AD07211463}"/>
              </a:ext>
            </a:extLst>
          </p:cNvPr>
          <p:cNvCxnSpPr>
            <a:cxnSpLocks/>
          </p:cNvCxnSpPr>
          <p:nvPr/>
        </p:nvCxnSpPr>
        <p:spPr>
          <a:xfrm flipV="1">
            <a:off x="5314755" y="1687902"/>
            <a:ext cx="0" cy="331710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97B6F68-E173-BC4C-9567-65312D921F8A}"/>
              </a:ext>
            </a:extLst>
          </p:cNvPr>
          <p:cNvCxnSpPr>
            <a:cxnSpLocks/>
          </p:cNvCxnSpPr>
          <p:nvPr/>
        </p:nvCxnSpPr>
        <p:spPr>
          <a:xfrm flipV="1">
            <a:off x="6487062" y="1687902"/>
            <a:ext cx="0" cy="331710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444A456-7860-D948-AE53-0D502F810504}"/>
                  </a:ext>
                </a:extLst>
              </p:cNvPr>
              <p:cNvSpPr txBox="1"/>
              <p:nvPr/>
            </p:nvSpPr>
            <p:spPr>
              <a:xfrm>
                <a:off x="4602958" y="5093330"/>
                <a:ext cx="435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444A456-7860-D948-AE53-0D502F810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958" y="5093330"/>
                <a:ext cx="43550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608A7D9-6B8B-D54D-B9E4-CE6FADBCFE0A}"/>
              </a:ext>
            </a:extLst>
          </p:cNvPr>
          <p:cNvCxnSpPr>
            <a:cxnSpLocks/>
          </p:cNvCxnSpPr>
          <p:nvPr/>
        </p:nvCxnSpPr>
        <p:spPr>
          <a:xfrm flipV="1">
            <a:off x="4820711" y="3812528"/>
            <a:ext cx="0" cy="119248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EE0AAC5C-29B6-7440-A877-DE4346A26521}"/>
              </a:ext>
            </a:extLst>
          </p:cNvPr>
          <p:cNvSpPr/>
          <p:nvPr/>
        </p:nvSpPr>
        <p:spPr>
          <a:xfrm>
            <a:off x="2356338" y="1534904"/>
            <a:ext cx="8194431" cy="3191216"/>
          </a:xfrm>
          <a:custGeom>
            <a:avLst/>
            <a:gdLst>
              <a:gd name="connsiteX0" fmla="*/ 0 w 7772400"/>
              <a:gd name="connsiteY0" fmla="*/ 2816152 h 3203137"/>
              <a:gd name="connsiteX1" fmla="*/ 720970 w 7772400"/>
              <a:gd name="connsiteY1" fmla="*/ 2939244 h 3203137"/>
              <a:gd name="connsiteX2" fmla="*/ 1512277 w 7772400"/>
              <a:gd name="connsiteY2" fmla="*/ 3203014 h 3203137"/>
              <a:gd name="connsiteX3" fmla="*/ 2127739 w 7772400"/>
              <a:gd name="connsiteY3" fmla="*/ 2904075 h 3203137"/>
              <a:gd name="connsiteX4" fmla="*/ 2497016 w 7772400"/>
              <a:gd name="connsiteY4" fmla="*/ 2323783 h 3203137"/>
              <a:gd name="connsiteX5" fmla="*/ 2813539 w 7772400"/>
              <a:gd name="connsiteY5" fmla="*/ 389475 h 3203137"/>
              <a:gd name="connsiteX6" fmla="*/ 4079631 w 7772400"/>
              <a:gd name="connsiteY6" fmla="*/ 108121 h 3203137"/>
              <a:gd name="connsiteX7" fmla="*/ 4642339 w 7772400"/>
              <a:gd name="connsiteY7" fmla="*/ 1725906 h 3203137"/>
              <a:gd name="connsiteX8" fmla="*/ 5240216 w 7772400"/>
              <a:gd name="connsiteY8" fmla="*/ 3027167 h 3203137"/>
              <a:gd name="connsiteX9" fmla="*/ 7772400 w 7772400"/>
              <a:gd name="connsiteY9" fmla="*/ 3097506 h 3203137"/>
              <a:gd name="connsiteX0" fmla="*/ 0 w 7772400"/>
              <a:gd name="connsiteY0" fmla="*/ 2702990 h 3089975"/>
              <a:gd name="connsiteX1" fmla="*/ 720970 w 7772400"/>
              <a:gd name="connsiteY1" fmla="*/ 2826082 h 3089975"/>
              <a:gd name="connsiteX2" fmla="*/ 1512277 w 7772400"/>
              <a:gd name="connsiteY2" fmla="*/ 3089852 h 3089975"/>
              <a:gd name="connsiteX3" fmla="*/ 2127739 w 7772400"/>
              <a:gd name="connsiteY3" fmla="*/ 2790913 h 3089975"/>
              <a:gd name="connsiteX4" fmla="*/ 2497016 w 7772400"/>
              <a:gd name="connsiteY4" fmla="*/ 2210621 h 3089975"/>
              <a:gd name="connsiteX5" fmla="*/ 2813539 w 7772400"/>
              <a:gd name="connsiteY5" fmla="*/ 276313 h 3089975"/>
              <a:gd name="connsiteX6" fmla="*/ 4167554 w 7772400"/>
              <a:gd name="connsiteY6" fmla="*/ 153221 h 3089975"/>
              <a:gd name="connsiteX7" fmla="*/ 4642339 w 7772400"/>
              <a:gd name="connsiteY7" fmla="*/ 1612744 h 3089975"/>
              <a:gd name="connsiteX8" fmla="*/ 5240216 w 7772400"/>
              <a:gd name="connsiteY8" fmla="*/ 2914005 h 3089975"/>
              <a:gd name="connsiteX9" fmla="*/ 7772400 w 7772400"/>
              <a:gd name="connsiteY9" fmla="*/ 2984344 h 3089975"/>
              <a:gd name="connsiteX0" fmla="*/ 0 w 7772400"/>
              <a:gd name="connsiteY0" fmla="*/ 2702990 h 3089975"/>
              <a:gd name="connsiteX1" fmla="*/ 720970 w 7772400"/>
              <a:gd name="connsiteY1" fmla="*/ 2826082 h 3089975"/>
              <a:gd name="connsiteX2" fmla="*/ 1512277 w 7772400"/>
              <a:gd name="connsiteY2" fmla="*/ 3089852 h 3089975"/>
              <a:gd name="connsiteX3" fmla="*/ 2127739 w 7772400"/>
              <a:gd name="connsiteY3" fmla="*/ 2790913 h 3089975"/>
              <a:gd name="connsiteX4" fmla="*/ 2497016 w 7772400"/>
              <a:gd name="connsiteY4" fmla="*/ 2210621 h 3089975"/>
              <a:gd name="connsiteX5" fmla="*/ 2813539 w 7772400"/>
              <a:gd name="connsiteY5" fmla="*/ 276313 h 3089975"/>
              <a:gd name="connsiteX6" fmla="*/ 4167554 w 7772400"/>
              <a:gd name="connsiteY6" fmla="*/ 153221 h 3089975"/>
              <a:gd name="connsiteX7" fmla="*/ 4642339 w 7772400"/>
              <a:gd name="connsiteY7" fmla="*/ 1612744 h 3089975"/>
              <a:gd name="connsiteX8" fmla="*/ 5240216 w 7772400"/>
              <a:gd name="connsiteY8" fmla="*/ 2914005 h 3089975"/>
              <a:gd name="connsiteX9" fmla="*/ 7772400 w 7772400"/>
              <a:gd name="connsiteY9" fmla="*/ 2984344 h 3089975"/>
              <a:gd name="connsiteX0" fmla="*/ 0 w 7772400"/>
              <a:gd name="connsiteY0" fmla="*/ 2702990 h 3153334"/>
              <a:gd name="connsiteX1" fmla="*/ 720970 w 7772400"/>
              <a:gd name="connsiteY1" fmla="*/ 2826082 h 3153334"/>
              <a:gd name="connsiteX2" fmla="*/ 1512277 w 7772400"/>
              <a:gd name="connsiteY2" fmla="*/ 3089852 h 3153334"/>
              <a:gd name="connsiteX3" fmla="*/ 2127739 w 7772400"/>
              <a:gd name="connsiteY3" fmla="*/ 2790913 h 3153334"/>
              <a:gd name="connsiteX4" fmla="*/ 2497016 w 7772400"/>
              <a:gd name="connsiteY4" fmla="*/ 2210621 h 3153334"/>
              <a:gd name="connsiteX5" fmla="*/ 2813539 w 7772400"/>
              <a:gd name="connsiteY5" fmla="*/ 276313 h 3153334"/>
              <a:gd name="connsiteX6" fmla="*/ 4167554 w 7772400"/>
              <a:gd name="connsiteY6" fmla="*/ 153221 h 3153334"/>
              <a:gd name="connsiteX7" fmla="*/ 4642339 w 7772400"/>
              <a:gd name="connsiteY7" fmla="*/ 1612744 h 3153334"/>
              <a:gd name="connsiteX8" fmla="*/ 5240216 w 7772400"/>
              <a:gd name="connsiteY8" fmla="*/ 2914005 h 3153334"/>
              <a:gd name="connsiteX9" fmla="*/ 7772400 w 7772400"/>
              <a:gd name="connsiteY9" fmla="*/ 2984344 h 3153334"/>
              <a:gd name="connsiteX0" fmla="*/ 0 w 8194431"/>
              <a:gd name="connsiteY0" fmla="*/ 2702990 h 3089975"/>
              <a:gd name="connsiteX1" fmla="*/ 720970 w 8194431"/>
              <a:gd name="connsiteY1" fmla="*/ 2826082 h 3089975"/>
              <a:gd name="connsiteX2" fmla="*/ 1512277 w 8194431"/>
              <a:gd name="connsiteY2" fmla="*/ 3089852 h 3089975"/>
              <a:gd name="connsiteX3" fmla="*/ 2127739 w 8194431"/>
              <a:gd name="connsiteY3" fmla="*/ 2790913 h 3089975"/>
              <a:gd name="connsiteX4" fmla="*/ 2497016 w 8194431"/>
              <a:gd name="connsiteY4" fmla="*/ 2210621 h 3089975"/>
              <a:gd name="connsiteX5" fmla="*/ 2813539 w 8194431"/>
              <a:gd name="connsiteY5" fmla="*/ 276313 h 3089975"/>
              <a:gd name="connsiteX6" fmla="*/ 4167554 w 8194431"/>
              <a:gd name="connsiteY6" fmla="*/ 153221 h 3089975"/>
              <a:gd name="connsiteX7" fmla="*/ 4642339 w 8194431"/>
              <a:gd name="connsiteY7" fmla="*/ 1612744 h 3089975"/>
              <a:gd name="connsiteX8" fmla="*/ 5240216 w 8194431"/>
              <a:gd name="connsiteY8" fmla="*/ 2914005 h 3089975"/>
              <a:gd name="connsiteX9" fmla="*/ 8194431 w 8194431"/>
              <a:gd name="connsiteY9" fmla="*/ 2773329 h 3089975"/>
              <a:gd name="connsiteX0" fmla="*/ 0 w 8194431"/>
              <a:gd name="connsiteY0" fmla="*/ 2702990 h 3191216"/>
              <a:gd name="connsiteX1" fmla="*/ 720970 w 8194431"/>
              <a:gd name="connsiteY1" fmla="*/ 2826082 h 3191216"/>
              <a:gd name="connsiteX2" fmla="*/ 1512277 w 8194431"/>
              <a:gd name="connsiteY2" fmla="*/ 3089852 h 3191216"/>
              <a:gd name="connsiteX3" fmla="*/ 2127739 w 8194431"/>
              <a:gd name="connsiteY3" fmla="*/ 2790913 h 3191216"/>
              <a:gd name="connsiteX4" fmla="*/ 2497016 w 8194431"/>
              <a:gd name="connsiteY4" fmla="*/ 2210621 h 3191216"/>
              <a:gd name="connsiteX5" fmla="*/ 2813539 w 8194431"/>
              <a:gd name="connsiteY5" fmla="*/ 276313 h 3191216"/>
              <a:gd name="connsiteX6" fmla="*/ 4167554 w 8194431"/>
              <a:gd name="connsiteY6" fmla="*/ 153221 h 3191216"/>
              <a:gd name="connsiteX7" fmla="*/ 4642339 w 8194431"/>
              <a:gd name="connsiteY7" fmla="*/ 1612744 h 3191216"/>
              <a:gd name="connsiteX8" fmla="*/ 5240216 w 8194431"/>
              <a:gd name="connsiteY8" fmla="*/ 2914005 h 3191216"/>
              <a:gd name="connsiteX9" fmla="*/ 8194431 w 8194431"/>
              <a:gd name="connsiteY9" fmla="*/ 2773329 h 319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94431" h="3191216">
                <a:moveTo>
                  <a:pt x="0" y="2702990"/>
                </a:moveTo>
                <a:cubicBezTo>
                  <a:pt x="234462" y="2732297"/>
                  <a:pt x="468924" y="2761605"/>
                  <a:pt x="720970" y="2826082"/>
                </a:cubicBezTo>
                <a:cubicBezTo>
                  <a:pt x="973016" y="2890559"/>
                  <a:pt x="1277816" y="3095713"/>
                  <a:pt x="1512277" y="3089852"/>
                </a:cubicBezTo>
                <a:cubicBezTo>
                  <a:pt x="1746738" y="3083991"/>
                  <a:pt x="1963616" y="2937451"/>
                  <a:pt x="2127739" y="2790913"/>
                </a:cubicBezTo>
                <a:cubicBezTo>
                  <a:pt x="2291862" y="2644375"/>
                  <a:pt x="2382716" y="2629721"/>
                  <a:pt x="2497016" y="2210621"/>
                </a:cubicBezTo>
                <a:cubicBezTo>
                  <a:pt x="2611316" y="1791521"/>
                  <a:pt x="2535116" y="619213"/>
                  <a:pt x="2813539" y="276313"/>
                </a:cubicBezTo>
                <a:cubicBezTo>
                  <a:pt x="3091962" y="-66587"/>
                  <a:pt x="3862754" y="-69517"/>
                  <a:pt x="4167554" y="153221"/>
                </a:cubicBezTo>
                <a:cubicBezTo>
                  <a:pt x="4472354" y="375959"/>
                  <a:pt x="4569069" y="1082274"/>
                  <a:pt x="4642339" y="1612744"/>
                </a:cubicBezTo>
                <a:cubicBezTo>
                  <a:pt x="4715609" y="2143214"/>
                  <a:pt x="4648201" y="2720574"/>
                  <a:pt x="5240216" y="2914005"/>
                </a:cubicBezTo>
                <a:cubicBezTo>
                  <a:pt x="5832231" y="3107436"/>
                  <a:pt x="6638192" y="3491367"/>
                  <a:pt x="8194431" y="2773329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24E50FA-1123-794C-BF62-941AE4734DAD}"/>
              </a:ext>
            </a:extLst>
          </p:cNvPr>
          <p:cNvCxnSpPr>
            <a:cxnSpLocks/>
          </p:cNvCxnSpPr>
          <p:nvPr/>
        </p:nvCxnSpPr>
        <p:spPr>
          <a:xfrm flipV="1">
            <a:off x="7055911" y="3760548"/>
            <a:ext cx="0" cy="119248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C633502-D864-3640-A02A-883C4887E1F2}"/>
              </a:ext>
            </a:extLst>
          </p:cNvPr>
          <p:cNvCxnSpPr>
            <a:cxnSpLocks/>
          </p:cNvCxnSpPr>
          <p:nvPr/>
        </p:nvCxnSpPr>
        <p:spPr>
          <a:xfrm flipV="1">
            <a:off x="10415061" y="4356788"/>
            <a:ext cx="0" cy="64822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085CD7-68D2-2E47-83D6-CB7F55B29D40}"/>
              </a:ext>
            </a:extLst>
          </p:cNvPr>
          <p:cNvSpPr txBox="1"/>
          <p:nvPr/>
        </p:nvSpPr>
        <p:spPr>
          <a:xfrm>
            <a:off x="5358793" y="1064913"/>
            <a:ext cx="106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Passband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0485014-0211-6A49-9ABA-5C4897BE2A74}"/>
              </a:ext>
            </a:extLst>
          </p:cNvPr>
          <p:cNvSpPr txBox="1"/>
          <p:nvPr/>
        </p:nvSpPr>
        <p:spPr>
          <a:xfrm>
            <a:off x="7873231" y="3575882"/>
            <a:ext cx="172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Upper Stopband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478C7D4-3C11-8D4B-801B-4DAC1BC03EE4}"/>
              </a:ext>
            </a:extLst>
          </p:cNvPr>
          <p:cNvSpPr txBox="1"/>
          <p:nvPr/>
        </p:nvSpPr>
        <p:spPr>
          <a:xfrm>
            <a:off x="2637217" y="3575882"/>
            <a:ext cx="171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Stopband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25CC97A-0AFD-9D45-BD97-9EEAB2E82089}"/>
              </a:ext>
            </a:extLst>
          </p:cNvPr>
          <p:cNvSpPr txBox="1"/>
          <p:nvPr/>
        </p:nvSpPr>
        <p:spPr>
          <a:xfrm>
            <a:off x="5097003" y="5814899"/>
            <a:ext cx="159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(Hz)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D7272FE-2D65-5345-813F-BC70497A1286}"/>
              </a:ext>
            </a:extLst>
          </p:cNvPr>
          <p:cNvCxnSpPr>
            <a:cxnSpLocks/>
          </p:cNvCxnSpPr>
          <p:nvPr/>
        </p:nvCxnSpPr>
        <p:spPr>
          <a:xfrm>
            <a:off x="2299886" y="3949307"/>
            <a:ext cx="8115175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034B8F15-5FEF-D944-B976-4E9866C9C7E2}"/>
              </a:ext>
            </a:extLst>
          </p:cNvPr>
          <p:cNvCxnSpPr>
            <a:cxnSpLocks/>
          </p:cNvCxnSpPr>
          <p:nvPr/>
        </p:nvCxnSpPr>
        <p:spPr>
          <a:xfrm>
            <a:off x="2213329" y="1508955"/>
            <a:ext cx="8115175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276A292-E35E-3D41-AAA5-4BB619475618}"/>
                  </a:ext>
                </a:extLst>
              </p:cNvPr>
              <p:cNvSpPr txBox="1"/>
              <p:nvPr/>
            </p:nvSpPr>
            <p:spPr>
              <a:xfrm>
                <a:off x="5097003" y="5093330"/>
                <a:ext cx="435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276A292-E35E-3D41-AAA5-4BB619475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003" y="5093330"/>
                <a:ext cx="435504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B10C71-E1CE-1348-8BA2-D100CB4C599A}"/>
                  </a:ext>
                </a:extLst>
              </p:cNvPr>
              <p:cNvSpPr txBox="1"/>
              <p:nvPr/>
            </p:nvSpPr>
            <p:spPr>
              <a:xfrm>
                <a:off x="6275434" y="5089789"/>
                <a:ext cx="435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B10C71-E1CE-1348-8BA2-D100CB4C5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434" y="5089789"/>
                <a:ext cx="435504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D2A171D-0B36-CF43-AA43-879A0AE1CCED}"/>
                  </a:ext>
                </a:extLst>
              </p:cNvPr>
              <p:cNvSpPr txBox="1"/>
              <p:nvPr/>
            </p:nvSpPr>
            <p:spPr>
              <a:xfrm>
                <a:off x="6838159" y="5082933"/>
                <a:ext cx="435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D2A171D-0B36-CF43-AA43-879A0AE1C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159" y="5082933"/>
                <a:ext cx="435504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5FCFB80-BEF9-C445-9CB1-B06B553345DD}"/>
                  </a:ext>
                </a:extLst>
              </p:cNvPr>
              <p:cNvSpPr txBox="1"/>
              <p:nvPr/>
            </p:nvSpPr>
            <p:spPr>
              <a:xfrm>
                <a:off x="10197309" y="5078216"/>
                <a:ext cx="435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5FCFB80-BEF9-C445-9CB1-B06B55334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309" y="5078216"/>
                <a:ext cx="435504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53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83EB5EE-A432-A349-BBD2-70FFB1998FCD}"/>
              </a:ext>
            </a:extLst>
          </p:cNvPr>
          <p:cNvGrpSpPr/>
          <p:nvPr/>
        </p:nvGrpSpPr>
        <p:grpSpPr>
          <a:xfrm>
            <a:off x="1743094" y="3750734"/>
            <a:ext cx="9144000" cy="2441740"/>
            <a:chOff x="1624561" y="3429000"/>
            <a:chExt cx="9144000" cy="244174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9B9E41C-D4F9-A54D-AE68-50701140B2F4}"/>
                </a:ext>
              </a:extLst>
            </p:cNvPr>
            <p:cNvCxnSpPr>
              <a:cxnSpLocks/>
            </p:cNvCxnSpPr>
            <p:nvPr/>
          </p:nvCxnSpPr>
          <p:spPr>
            <a:xfrm>
              <a:off x="1624561" y="4816067"/>
              <a:ext cx="9144000" cy="3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B64DE00-FE56-0742-8A13-9ED92836A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2372" y="4773945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503F220-C3D4-A845-AE23-6828C7A51205}"/>
                    </a:ext>
                  </a:extLst>
                </p:cNvPr>
                <p:cNvSpPr txBox="1"/>
                <p:nvPr/>
              </p:nvSpPr>
              <p:spPr>
                <a:xfrm>
                  <a:off x="1945887" y="5501408"/>
                  <a:ext cx="7729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/>
                    <a:t> (DC)</a:t>
                  </a: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503F220-C3D4-A845-AE23-6828C7A51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5887" y="5501408"/>
                  <a:ext cx="772969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3333" r="-4839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6BC05E3-2DC5-164E-A747-382D089084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4755" y="3611552"/>
              <a:ext cx="0" cy="1889856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61F4CE8-65C3-8D4E-95E3-60B47BECD9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7062" y="3552346"/>
              <a:ext cx="0" cy="1949062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A45614C8-4A02-6D4A-9B57-1818A4BA8954}"/>
                    </a:ext>
                  </a:extLst>
                </p:cNvPr>
                <p:cNvSpPr txBox="1"/>
                <p:nvPr/>
              </p:nvSpPr>
              <p:spPr>
                <a:xfrm>
                  <a:off x="4602958" y="5501408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A45614C8-4A02-6D4A-9B57-1818A4BA89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2958" y="5501408"/>
                  <a:ext cx="4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5DC06EE-57C5-2E4D-A066-396B955B3619}"/>
                </a:ext>
              </a:extLst>
            </p:cNvPr>
            <p:cNvCxnSpPr>
              <a:cxnSpLocks/>
              <a:stCxn id="114" idx="0"/>
            </p:cNvCxnSpPr>
            <p:nvPr/>
          </p:nvCxnSpPr>
          <p:spPr>
            <a:xfrm flipV="1">
              <a:off x="4820710" y="4427406"/>
              <a:ext cx="1" cy="1074002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A590F032-51A4-194C-9E53-2A5D22D58AB4}"/>
                </a:ext>
              </a:extLst>
            </p:cNvPr>
            <p:cNvSpPr/>
            <p:nvPr/>
          </p:nvSpPr>
          <p:spPr>
            <a:xfrm>
              <a:off x="2356338" y="3429000"/>
              <a:ext cx="8194431" cy="1297120"/>
            </a:xfrm>
            <a:custGeom>
              <a:avLst/>
              <a:gdLst>
                <a:gd name="connsiteX0" fmla="*/ 0 w 7772400"/>
                <a:gd name="connsiteY0" fmla="*/ 2816152 h 3203137"/>
                <a:gd name="connsiteX1" fmla="*/ 720970 w 7772400"/>
                <a:gd name="connsiteY1" fmla="*/ 2939244 h 3203137"/>
                <a:gd name="connsiteX2" fmla="*/ 1512277 w 7772400"/>
                <a:gd name="connsiteY2" fmla="*/ 3203014 h 3203137"/>
                <a:gd name="connsiteX3" fmla="*/ 2127739 w 7772400"/>
                <a:gd name="connsiteY3" fmla="*/ 2904075 h 3203137"/>
                <a:gd name="connsiteX4" fmla="*/ 2497016 w 7772400"/>
                <a:gd name="connsiteY4" fmla="*/ 2323783 h 3203137"/>
                <a:gd name="connsiteX5" fmla="*/ 2813539 w 7772400"/>
                <a:gd name="connsiteY5" fmla="*/ 389475 h 3203137"/>
                <a:gd name="connsiteX6" fmla="*/ 4079631 w 7772400"/>
                <a:gd name="connsiteY6" fmla="*/ 108121 h 3203137"/>
                <a:gd name="connsiteX7" fmla="*/ 4642339 w 7772400"/>
                <a:gd name="connsiteY7" fmla="*/ 1725906 h 3203137"/>
                <a:gd name="connsiteX8" fmla="*/ 5240216 w 7772400"/>
                <a:gd name="connsiteY8" fmla="*/ 3027167 h 3203137"/>
                <a:gd name="connsiteX9" fmla="*/ 7772400 w 7772400"/>
                <a:gd name="connsiteY9" fmla="*/ 3097506 h 3203137"/>
                <a:gd name="connsiteX0" fmla="*/ 0 w 7772400"/>
                <a:gd name="connsiteY0" fmla="*/ 2702990 h 3089975"/>
                <a:gd name="connsiteX1" fmla="*/ 720970 w 7772400"/>
                <a:gd name="connsiteY1" fmla="*/ 2826082 h 3089975"/>
                <a:gd name="connsiteX2" fmla="*/ 1512277 w 7772400"/>
                <a:gd name="connsiteY2" fmla="*/ 3089852 h 3089975"/>
                <a:gd name="connsiteX3" fmla="*/ 2127739 w 7772400"/>
                <a:gd name="connsiteY3" fmla="*/ 2790913 h 3089975"/>
                <a:gd name="connsiteX4" fmla="*/ 2497016 w 7772400"/>
                <a:gd name="connsiteY4" fmla="*/ 2210621 h 3089975"/>
                <a:gd name="connsiteX5" fmla="*/ 2813539 w 7772400"/>
                <a:gd name="connsiteY5" fmla="*/ 276313 h 3089975"/>
                <a:gd name="connsiteX6" fmla="*/ 4167554 w 7772400"/>
                <a:gd name="connsiteY6" fmla="*/ 153221 h 3089975"/>
                <a:gd name="connsiteX7" fmla="*/ 4642339 w 7772400"/>
                <a:gd name="connsiteY7" fmla="*/ 1612744 h 3089975"/>
                <a:gd name="connsiteX8" fmla="*/ 5240216 w 7772400"/>
                <a:gd name="connsiteY8" fmla="*/ 2914005 h 3089975"/>
                <a:gd name="connsiteX9" fmla="*/ 7772400 w 7772400"/>
                <a:gd name="connsiteY9" fmla="*/ 2984344 h 3089975"/>
                <a:gd name="connsiteX0" fmla="*/ 0 w 7772400"/>
                <a:gd name="connsiteY0" fmla="*/ 2702990 h 3089975"/>
                <a:gd name="connsiteX1" fmla="*/ 720970 w 7772400"/>
                <a:gd name="connsiteY1" fmla="*/ 2826082 h 3089975"/>
                <a:gd name="connsiteX2" fmla="*/ 1512277 w 7772400"/>
                <a:gd name="connsiteY2" fmla="*/ 3089852 h 3089975"/>
                <a:gd name="connsiteX3" fmla="*/ 2127739 w 7772400"/>
                <a:gd name="connsiteY3" fmla="*/ 2790913 h 3089975"/>
                <a:gd name="connsiteX4" fmla="*/ 2497016 w 7772400"/>
                <a:gd name="connsiteY4" fmla="*/ 2210621 h 3089975"/>
                <a:gd name="connsiteX5" fmla="*/ 2813539 w 7772400"/>
                <a:gd name="connsiteY5" fmla="*/ 276313 h 3089975"/>
                <a:gd name="connsiteX6" fmla="*/ 4167554 w 7772400"/>
                <a:gd name="connsiteY6" fmla="*/ 153221 h 3089975"/>
                <a:gd name="connsiteX7" fmla="*/ 4642339 w 7772400"/>
                <a:gd name="connsiteY7" fmla="*/ 1612744 h 3089975"/>
                <a:gd name="connsiteX8" fmla="*/ 5240216 w 7772400"/>
                <a:gd name="connsiteY8" fmla="*/ 2914005 h 3089975"/>
                <a:gd name="connsiteX9" fmla="*/ 7772400 w 7772400"/>
                <a:gd name="connsiteY9" fmla="*/ 2984344 h 3089975"/>
                <a:gd name="connsiteX0" fmla="*/ 0 w 7772400"/>
                <a:gd name="connsiteY0" fmla="*/ 2702990 h 3153334"/>
                <a:gd name="connsiteX1" fmla="*/ 720970 w 7772400"/>
                <a:gd name="connsiteY1" fmla="*/ 2826082 h 3153334"/>
                <a:gd name="connsiteX2" fmla="*/ 1512277 w 7772400"/>
                <a:gd name="connsiteY2" fmla="*/ 3089852 h 3153334"/>
                <a:gd name="connsiteX3" fmla="*/ 2127739 w 7772400"/>
                <a:gd name="connsiteY3" fmla="*/ 2790913 h 3153334"/>
                <a:gd name="connsiteX4" fmla="*/ 2497016 w 7772400"/>
                <a:gd name="connsiteY4" fmla="*/ 2210621 h 3153334"/>
                <a:gd name="connsiteX5" fmla="*/ 2813539 w 7772400"/>
                <a:gd name="connsiteY5" fmla="*/ 276313 h 3153334"/>
                <a:gd name="connsiteX6" fmla="*/ 4167554 w 7772400"/>
                <a:gd name="connsiteY6" fmla="*/ 153221 h 3153334"/>
                <a:gd name="connsiteX7" fmla="*/ 4642339 w 7772400"/>
                <a:gd name="connsiteY7" fmla="*/ 1612744 h 3153334"/>
                <a:gd name="connsiteX8" fmla="*/ 5240216 w 7772400"/>
                <a:gd name="connsiteY8" fmla="*/ 2914005 h 3153334"/>
                <a:gd name="connsiteX9" fmla="*/ 7772400 w 7772400"/>
                <a:gd name="connsiteY9" fmla="*/ 2984344 h 3153334"/>
                <a:gd name="connsiteX0" fmla="*/ 0 w 8194431"/>
                <a:gd name="connsiteY0" fmla="*/ 2702990 h 3089975"/>
                <a:gd name="connsiteX1" fmla="*/ 720970 w 8194431"/>
                <a:gd name="connsiteY1" fmla="*/ 2826082 h 3089975"/>
                <a:gd name="connsiteX2" fmla="*/ 1512277 w 8194431"/>
                <a:gd name="connsiteY2" fmla="*/ 3089852 h 3089975"/>
                <a:gd name="connsiteX3" fmla="*/ 2127739 w 8194431"/>
                <a:gd name="connsiteY3" fmla="*/ 2790913 h 3089975"/>
                <a:gd name="connsiteX4" fmla="*/ 2497016 w 8194431"/>
                <a:gd name="connsiteY4" fmla="*/ 2210621 h 3089975"/>
                <a:gd name="connsiteX5" fmla="*/ 2813539 w 8194431"/>
                <a:gd name="connsiteY5" fmla="*/ 276313 h 3089975"/>
                <a:gd name="connsiteX6" fmla="*/ 4167554 w 8194431"/>
                <a:gd name="connsiteY6" fmla="*/ 153221 h 3089975"/>
                <a:gd name="connsiteX7" fmla="*/ 4642339 w 8194431"/>
                <a:gd name="connsiteY7" fmla="*/ 1612744 h 3089975"/>
                <a:gd name="connsiteX8" fmla="*/ 5240216 w 8194431"/>
                <a:gd name="connsiteY8" fmla="*/ 2914005 h 3089975"/>
                <a:gd name="connsiteX9" fmla="*/ 8194431 w 8194431"/>
                <a:gd name="connsiteY9" fmla="*/ 2773329 h 3089975"/>
                <a:gd name="connsiteX0" fmla="*/ 0 w 8194431"/>
                <a:gd name="connsiteY0" fmla="*/ 2702990 h 3191216"/>
                <a:gd name="connsiteX1" fmla="*/ 720970 w 8194431"/>
                <a:gd name="connsiteY1" fmla="*/ 2826082 h 3191216"/>
                <a:gd name="connsiteX2" fmla="*/ 1512277 w 8194431"/>
                <a:gd name="connsiteY2" fmla="*/ 3089852 h 3191216"/>
                <a:gd name="connsiteX3" fmla="*/ 2127739 w 8194431"/>
                <a:gd name="connsiteY3" fmla="*/ 2790913 h 3191216"/>
                <a:gd name="connsiteX4" fmla="*/ 2497016 w 8194431"/>
                <a:gd name="connsiteY4" fmla="*/ 2210621 h 3191216"/>
                <a:gd name="connsiteX5" fmla="*/ 2813539 w 8194431"/>
                <a:gd name="connsiteY5" fmla="*/ 276313 h 3191216"/>
                <a:gd name="connsiteX6" fmla="*/ 4167554 w 8194431"/>
                <a:gd name="connsiteY6" fmla="*/ 153221 h 3191216"/>
                <a:gd name="connsiteX7" fmla="*/ 4642339 w 8194431"/>
                <a:gd name="connsiteY7" fmla="*/ 1612744 h 3191216"/>
                <a:gd name="connsiteX8" fmla="*/ 5240216 w 8194431"/>
                <a:gd name="connsiteY8" fmla="*/ 2914005 h 3191216"/>
                <a:gd name="connsiteX9" fmla="*/ 8194431 w 8194431"/>
                <a:gd name="connsiteY9" fmla="*/ 2773329 h 319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94431" h="3191216">
                  <a:moveTo>
                    <a:pt x="0" y="2702990"/>
                  </a:moveTo>
                  <a:cubicBezTo>
                    <a:pt x="234462" y="2732297"/>
                    <a:pt x="468924" y="2761605"/>
                    <a:pt x="720970" y="2826082"/>
                  </a:cubicBezTo>
                  <a:cubicBezTo>
                    <a:pt x="973016" y="2890559"/>
                    <a:pt x="1277816" y="3095713"/>
                    <a:pt x="1512277" y="3089852"/>
                  </a:cubicBezTo>
                  <a:cubicBezTo>
                    <a:pt x="1746738" y="3083991"/>
                    <a:pt x="1963616" y="2937451"/>
                    <a:pt x="2127739" y="2790913"/>
                  </a:cubicBezTo>
                  <a:cubicBezTo>
                    <a:pt x="2291862" y="2644375"/>
                    <a:pt x="2382716" y="2629721"/>
                    <a:pt x="2497016" y="2210621"/>
                  </a:cubicBezTo>
                  <a:cubicBezTo>
                    <a:pt x="2611316" y="1791521"/>
                    <a:pt x="2535116" y="619213"/>
                    <a:pt x="2813539" y="276313"/>
                  </a:cubicBezTo>
                  <a:cubicBezTo>
                    <a:pt x="3091962" y="-66587"/>
                    <a:pt x="3862754" y="-69517"/>
                    <a:pt x="4167554" y="153221"/>
                  </a:cubicBezTo>
                  <a:cubicBezTo>
                    <a:pt x="4472354" y="375959"/>
                    <a:pt x="4569069" y="1082274"/>
                    <a:pt x="4642339" y="1612744"/>
                  </a:cubicBezTo>
                  <a:cubicBezTo>
                    <a:pt x="4715609" y="2143214"/>
                    <a:pt x="4648201" y="2720574"/>
                    <a:pt x="5240216" y="2914005"/>
                  </a:cubicBezTo>
                  <a:cubicBezTo>
                    <a:pt x="5832231" y="3107436"/>
                    <a:pt x="6638192" y="3491367"/>
                    <a:pt x="8194431" y="277332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0D69349-3DB0-6442-8696-E56C89491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5911" y="4427406"/>
              <a:ext cx="0" cy="1074002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75192C2-8890-2549-93C6-5F41B86F5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5061" y="4600628"/>
              <a:ext cx="0" cy="90078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F82A582-5CC3-A047-BC6A-487CDABE3A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2371" y="4917083"/>
              <a:ext cx="0" cy="577603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9865BB42-8787-F446-8DD4-74B616E0F4DA}"/>
                    </a:ext>
                  </a:extLst>
                </p:cNvPr>
                <p:cNvSpPr txBox="1"/>
                <p:nvPr/>
              </p:nvSpPr>
              <p:spPr>
                <a:xfrm>
                  <a:off x="5064949" y="5501051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9865BB42-8787-F446-8DD4-74B616E0F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4949" y="5501051"/>
                  <a:ext cx="4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DF550B71-123E-534B-BCEE-22B5A2795681}"/>
                    </a:ext>
                  </a:extLst>
                </p:cNvPr>
                <p:cNvSpPr txBox="1"/>
                <p:nvPr/>
              </p:nvSpPr>
              <p:spPr>
                <a:xfrm>
                  <a:off x="6269310" y="5501030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DF550B71-123E-534B-BCEE-22B5A27956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310" y="5501030"/>
                  <a:ext cx="4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25546FA7-D946-CE4F-A18C-90357A7EA619}"/>
                    </a:ext>
                  </a:extLst>
                </p:cNvPr>
                <p:cNvSpPr txBox="1"/>
                <p:nvPr/>
              </p:nvSpPr>
              <p:spPr>
                <a:xfrm>
                  <a:off x="6804426" y="5501030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25546FA7-D946-CE4F-A18C-90357A7EA6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426" y="5501030"/>
                  <a:ext cx="4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FC0B3EE-B3D3-9649-B265-78199976EBE9}"/>
                    </a:ext>
                  </a:extLst>
                </p:cNvPr>
                <p:cNvSpPr txBox="1"/>
                <p:nvPr/>
              </p:nvSpPr>
              <p:spPr>
                <a:xfrm>
                  <a:off x="10114479" y="5501030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FC0B3EE-B3D3-9649-B265-78199976EB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4479" y="5501030"/>
                  <a:ext cx="4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129B633-F471-044A-BD93-08F95A7AB88A}"/>
              </a:ext>
            </a:extLst>
          </p:cNvPr>
          <p:cNvGrpSpPr/>
          <p:nvPr/>
        </p:nvGrpSpPr>
        <p:grpSpPr>
          <a:xfrm>
            <a:off x="8196046" y="1392112"/>
            <a:ext cx="871699" cy="1093355"/>
            <a:chOff x="8962363" y="3615103"/>
            <a:chExt cx="316252" cy="475023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4F1B8EB-9269-C640-A1FE-01A612D1D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4074" y="3946988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0F0F03B-0FE1-EC46-B3AF-672358C676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2363" y="3615103"/>
              <a:ext cx="0" cy="399407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510173C-8B3D-8440-8234-0A4D900C31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8615" y="3764565"/>
              <a:ext cx="0" cy="249945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470ED17-8E6D-C64A-81D1-13531B573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62363" y="3615103"/>
              <a:ext cx="316252" cy="149462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CF6D95E-D708-274D-B883-8E234B704055}"/>
              </a:ext>
            </a:extLst>
          </p:cNvPr>
          <p:cNvGrpSpPr/>
          <p:nvPr/>
        </p:nvGrpSpPr>
        <p:grpSpPr>
          <a:xfrm>
            <a:off x="2906802" y="1348117"/>
            <a:ext cx="914102" cy="1093355"/>
            <a:chOff x="8160264" y="3615103"/>
            <a:chExt cx="331636" cy="475023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0A31FD6-28EB-4540-A64E-5011C3D06A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4878" y="3946988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30E7FF0-C214-D744-B6F3-ED7714B668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76589" y="3615103"/>
              <a:ext cx="0" cy="399407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62DD92E-4386-454C-9E7D-988596DE29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60337" y="3764565"/>
              <a:ext cx="0" cy="249945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A49B6B7-801D-664D-9349-68DE08CF95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0337" y="3615103"/>
              <a:ext cx="316252" cy="149462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52BD641-5465-584B-8FD9-DFE337F30A4A}"/>
                </a:ext>
              </a:extLst>
            </p:cNvPr>
            <p:cNvCxnSpPr>
              <a:cxnSpLocks/>
            </p:cNvCxnSpPr>
            <p:nvPr/>
          </p:nvCxnSpPr>
          <p:spPr>
            <a:xfrm>
              <a:off x="8349247" y="3658782"/>
              <a:ext cx="142653" cy="123085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E090EDC-724D-0F41-800A-0248C7690135}"/>
                </a:ext>
              </a:extLst>
            </p:cNvPr>
            <p:cNvCxnSpPr>
              <a:cxnSpLocks/>
            </p:cNvCxnSpPr>
            <p:nvPr/>
          </p:nvCxnSpPr>
          <p:spPr>
            <a:xfrm>
              <a:off x="8295676" y="3713561"/>
              <a:ext cx="180912" cy="158168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9A624D8-21A0-254F-9D8C-EA9B26A06E36}"/>
                </a:ext>
              </a:extLst>
            </p:cNvPr>
            <p:cNvCxnSpPr>
              <a:cxnSpLocks/>
            </p:cNvCxnSpPr>
            <p:nvPr/>
          </p:nvCxnSpPr>
          <p:spPr>
            <a:xfrm>
              <a:off x="8205219" y="3748665"/>
              <a:ext cx="271369" cy="221522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29BDB1-B9E5-CA4D-B54B-DEFE69028E41}"/>
                </a:ext>
              </a:extLst>
            </p:cNvPr>
            <p:cNvCxnSpPr>
              <a:cxnSpLocks/>
            </p:cNvCxnSpPr>
            <p:nvPr/>
          </p:nvCxnSpPr>
          <p:spPr>
            <a:xfrm>
              <a:off x="8160264" y="3808434"/>
              <a:ext cx="271369" cy="221522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EA733F3-1A7C-3144-B0EF-3BF20D495665}"/>
                </a:ext>
              </a:extLst>
            </p:cNvPr>
            <p:cNvCxnSpPr>
              <a:cxnSpLocks/>
            </p:cNvCxnSpPr>
            <p:nvPr/>
          </p:nvCxnSpPr>
          <p:spPr>
            <a:xfrm>
              <a:off x="8172334" y="3916351"/>
              <a:ext cx="176830" cy="128809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BE16DB1-A47C-B149-A21E-519B83166F0B}"/>
                  </a:ext>
                </a:extLst>
              </p:cNvPr>
              <p:cNvSpPr txBox="1"/>
              <p:nvPr/>
            </p:nvSpPr>
            <p:spPr>
              <a:xfrm>
                <a:off x="8164242" y="2413275"/>
                <a:ext cx="1238609" cy="553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i="1" baseline="-25000" dirty="0"/>
              </a:p>
              <a:p>
                <a:endParaRPr lang="en-US" i="1" baseline="-25000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BE16DB1-A47C-B149-A21E-519B83166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242" y="2413275"/>
                <a:ext cx="1238609" cy="5534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2046578-0788-BC41-AE3C-80EEBD1EFC38}"/>
                  </a:ext>
                </a:extLst>
              </p:cNvPr>
              <p:cNvSpPr txBox="1"/>
              <p:nvPr/>
            </p:nvSpPr>
            <p:spPr>
              <a:xfrm>
                <a:off x="2714951" y="2463464"/>
                <a:ext cx="1325940" cy="553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i="1" baseline="-25000" dirty="0"/>
              </a:p>
              <a:p>
                <a:endParaRPr lang="en-US" i="1" baseline="-25000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2046578-0788-BC41-AE3C-80EEBD1EF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951" y="2463464"/>
                <a:ext cx="1325940" cy="55348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75DC01A-5848-5243-8B6E-16670652B888}"/>
              </a:ext>
            </a:extLst>
          </p:cNvPr>
          <p:cNvGrpSpPr/>
          <p:nvPr/>
        </p:nvGrpSpPr>
        <p:grpSpPr>
          <a:xfrm>
            <a:off x="1743094" y="906761"/>
            <a:ext cx="9144000" cy="2443205"/>
            <a:chOff x="1624561" y="3429000"/>
            <a:chExt cx="9144000" cy="2443205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7846CBC3-7C5A-414D-BBFF-FA09896539BF}"/>
                </a:ext>
              </a:extLst>
            </p:cNvPr>
            <p:cNvCxnSpPr>
              <a:cxnSpLocks/>
            </p:cNvCxnSpPr>
            <p:nvPr/>
          </p:nvCxnSpPr>
          <p:spPr>
            <a:xfrm>
              <a:off x="1624561" y="4816067"/>
              <a:ext cx="9144000" cy="3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7CE82BA-A8FC-874E-8822-BD9F662B0F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2372" y="4773945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C6AB179C-A90C-6E4A-9883-62913EECAB67}"/>
                    </a:ext>
                  </a:extLst>
                </p:cNvPr>
                <p:cNvSpPr txBox="1"/>
                <p:nvPr/>
              </p:nvSpPr>
              <p:spPr>
                <a:xfrm>
                  <a:off x="1945887" y="5501408"/>
                  <a:ext cx="7729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/>
                    <a:t> (DC)</a:t>
                  </a:r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C6AB179C-A90C-6E4A-9883-62913EECA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5887" y="5501408"/>
                  <a:ext cx="772969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6667" r="-4839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B6B8D43-23EB-DA4F-AFB0-D09CADF43E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4755" y="3611552"/>
              <a:ext cx="0" cy="1889856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9B64DF6-2471-E845-9CAB-408264210A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7062" y="3552346"/>
              <a:ext cx="0" cy="1949062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D97FC3C0-4C1E-8141-A75C-DABA0FDC851D}"/>
                    </a:ext>
                  </a:extLst>
                </p:cNvPr>
                <p:cNvSpPr txBox="1"/>
                <p:nvPr/>
              </p:nvSpPr>
              <p:spPr>
                <a:xfrm>
                  <a:off x="4602958" y="5501408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D97FC3C0-4C1E-8141-A75C-DABA0FDC85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2958" y="5501408"/>
                  <a:ext cx="435504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40B14B8-69C6-5142-B393-DDC49C4842D2}"/>
                </a:ext>
              </a:extLst>
            </p:cNvPr>
            <p:cNvCxnSpPr>
              <a:cxnSpLocks/>
              <a:stCxn id="184" idx="0"/>
            </p:cNvCxnSpPr>
            <p:nvPr/>
          </p:nvCxnSpPr>
          <p:spPr>
            <a:xfrm flipV="1">
              <a:off x="4820710" y="4427406"/>
              <a:ext cx="1" cy="1074002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D89D666A-CC31-4948-89B2-93199D9C458D}"/>
                </a:ext>
              </a:extLst>
            </p:cNvPr>
            <p:cNvSpPr/>
            <p:nvPr/>
          </p:nvSpPr>
          <p:spPr>
            <a:xfrm>
              <a:off x="2356338" y="3429000"/>
              <a:ext cx="8194431" cy="1297120"/>
            </a:xfrm>
            <a:custGeom>
              <a:avLst/>
              <a:gdLst>
                <a:gd name="connsiteX0" fmla="*/ 0 w 7772400"/>
                <a:gd name="connsiteY0" fmla="*/ 2816152 h 3203137"/>
                <a:gd name="connsiteX1" fmla="*/ 720970 w 7772400"/>
                <a:gd name="connsiteY1" fmla="*/ 2939244 h 3203137"/>
                <a:gd name="connsiteX2" fmla="*/ 1512277 w 7772400"/>
                <a:gd name="connsiteY2" fmla="*/ 3203014 h 3203137"/>
                <a:gd name="connsiteX3" fmla="*/ 2127739 w 7772400"/>
                <a:gd name="connsiteY3" fmla="*/ 2904075 h 3203137"/>
                <a:gd name="connsiteX4" fmla="*/ 2497016 w 7772400"/>
                <a:gd name="connsiteY4" fmla="*/ 2323783 h 3203137"/>
                <a:gd name="connsiteX5" fmla="*/ 2813539 w 7772400"/>
                <a:gd name="connsiteY5" fmla="*/ 389475 h 3203137"/>
                <a:gd name="connsiteX6" fmla="*/ 4079631 w 7772400"/>
                <a:gd name="connsiteY6" fmla="*/ 108121 h 3203137"/>
                <a:gd name="connsiteX7" fmla="*/ 4642339 w 7772400"/>
                <a:gd name="connsiteY7" fmla="*/ 1725906 h 3203137"/>
                <a:gd name="connsiteX8" fmla="*/ 5240216 w 7772400"/>
                <a:gd name="connsiteY8" fmla="*/ 3027167 h 3203137"/>
                <a:gd name="connsiteX9" fmla="*/ 7772400 w 7772400"/>
                <a:gd name="connsiteY9" fmla="*/ 3097506 h 3203137"/>
                <a:gd name="connsiteX0" fmla="*/ 0 w 7772400"/>
                <a:gd name="connsiteY0" fmla="*/ 2702990 h 3089975"/>
                <a:gd name="connsiteX1" fmla="*/ 720970 w 7772400"/>
                <a:gd name="connsiteY1" fmla="*/ 2826082 h 3089975"/>
                <a:gd name="connsiteX2" fmla="*/ 1512277 w 7772400"/>
                <a:gd name="connsiteY2" fmla="*/ 3089852 h 3089975"/>
                <a:gd name="connsiteX3" fmla="*/ 2127739 w 7772400"/>
                <a:gd name="connsiteY3" fmla="*/ 2790913 h 3089975"/>
                <a:gd name="connsiteX4" fmla="*/ 2497016 w 7772400"/>
                <a:gd name="connsiteY4" fmla="*/ 2210621 h 3089975"/>
                <a:gd name="connsiteX5" fmla="*/ 2813539 w 7772400"/>
                <a:gd name="connsiteY5" fmla="*/ 276313 h 3089975"/>
                <a:gd name="connsiteX6" fmla="*/ 4167554 w 7772400"/>
                <a:gd name="connsiteY6" fmla="*/ 153221 h 3089975"/>
                <a:gd name="connsiteX7" fmla="*/ 4642339 w 7772400"/>
                <a:gd name="connsiteY7" fmla="*/ 1612744 h 3089975"/>
                <a:gd name="connsiteX8" fmla="*/ 5240216 w 7772400"/>
                <a:gd name="connsiteY8" fmla="*/ 2914005 h 3089975"/>
                <a:gd name="connsiteX9" fmla="*/ 7772400 w 7772400"/>
                <a:gd name="connsiteY9" fmla="*/ 2984344 h 3089975"/>
                <a:gd name="connsiteX0" fmla="*/ 0 w 7772400"/>
                <a:gd name="connsiteY0" fmla="*/ 2702990 h 3089975"/>
                <a:gd name="connsiteX1" fmla="*/ 720970 w 7772400"/>
                <a:gd name="connsiteY1" fmla="*/ 2826082 h 3089975"/>
                <a:gd name="connsiteX2" fmla="*/ 1512277 w 7772400"/>
                <a:gd name="connsiteY2" fmla="*/ 3089852 h 3089975"/>
                <a:gd name="connsiteX3" fmla="*/ 2127739 w 7772400"/>
                <a:gd name="connsiteY3" fmla="*/ 2790913 h 3089975"/>
                <a:gd name="connsiteX4" fmla="*/ 2497016 w 7772400"/>
                <a:gd name="connsiteY4" fmla="*/ 2210621 h 3089975"/>
                <a:gd name="connsiteX5" fmla="*/ 2813539 w 7772400"/>
                <a:gd name="connsiteY5" fmla="*/ 276313 h 3089975"/>
                <a:gd name="connsiteX6" fmla="*/ 4167554 w 7772400"/>
                <a:gd name="connsiteY6" fmla="*/ 153221 h 3089975"/>
                <a:gd name="connsiteX7" fmla="*/ 4642339 w 7772400"/>
                <a:gd name="connsiteY7" fmla="*/ 1612744 h 3089975"/>
                <a:gd name="connsiteX8" fmla="*/ 5240216 w 7772400"/>
                <a:gd name="connsiteY8" fmla="*/ 2914005 h 3089975"/>
                <a:gd name="connsiteX9" fmla="*/ 7772400 w 7772400"/>
                <a:gd name="connsiteY9" fmla="*/ 2984344 h 3089975"/>
                <a:gd name="connsiteX0" fmla="*/ 0 w 7772400"/>
                <a:gd name="connsiteY0" fmla="*/ 2702990 h 3153334"/>
                <a:gd name="connsiteX1" fmla="*/ 720970 w 7772400"/>
                <a:gd name="connsiteY1" fmla="*/ 2826082 h 3153334"/>
                <a:gd name="connsiteX2" fmla="*/ 1512277 w 7772400"/>
                <a:gd name="connsiteY2" fmla="*/ 3089852 h 3153334"/>
                <a:gd name="connsiteX3" fmla="*/ 2127739 w 7772400"/>
                <a:gd name="connsiteY3" fmla="*/ 2790913 h 3153334"/>
                <a:gd name="connsiteX4" fmla="*/ 2497016 w 7772400"/>
                <a:gd name="connsiteY4" fmla="*/ 2210621 h 3153334"/>
                <a:gd name="connsiteX5" fmla="*/ 2813539 w 7772400"/>
                <a:gd name="connsiteY5" fmla="*/ 276313 h 3153334"/>
                <a:gd name="connsiteX6" fmla="*/ 4167554 w 7772400"/>
                <a:gd name="connsiteY6" fmla="*/ 153221 h 3153334"/>
                <a:gd name="connsiteX7" fmla="*/ 4642339 w 7772400"/>
                <a:gd name="connsiteY7" fmla="*/ 1612744 h 3153334"/>
                <a:gd name="connsiteX8" fmla="*/ 5240216 w 7772400"/>
                <a:gd name="connsiteY8" fmla="*/ 2914005 h 3153334"/>
                <a:gd name="connsiteX9" fmla="*/ 7772400 w 7772400"/>
                <a:gd name="connsiteY9" fmla="*/ 2984344 h 3153334"/>
                <a:gd name="connsiteX0" fmla="*/ 0 w 8194431"/>
                <a:gd name="connsiteY0" fmla="*/ 2702990 h 3089975"/>
                <a:gd name="connsiteX1" fmla="*/ 720970 w 8194431"/>
                <a:gd name="connsiteY1" fmla="*/ 2826082 h 3089975"/>
                <a:gd name="connsiteX2" fmla="*/ 1512277 w 8194431"/>
                <a:gd name="connsiteY2" fmla="*/ 3089852 h 3089975"/>
                <a:gd name="connsiteX3" fmla="*/ 2127739 w 8194431"/>
                <a:gd name="connsiteY3" fmla="*/ 2790913 h 3089975"/>
                <a:gd name="connsiteX4" fmla="*/ 2497016 w 8194431"/>
                <a:gd name="connsiteY4" fmla="*/ 2210621 h 3089975"/>
                <a:gd name="connsiteX5" fmla="*/ 2813539 w 8194431"/>
                <a:gd name="connsiteY5" fmla="*/ 276313 h 3089975"/>
                <a:gd name="connsiteX6" fmla="*/ 4167554 w 8194431"/>
                <a:gd name="connsiteY6" fmla="*/ 153221 h 3089975"/>
                <a:gd name="connsiteX7" fmla="*/ 4642339 w 8194431"/>
                <a:gd name="connsiteY7" fmla="*/ 1612744 h 3089975"/>
                <a:gd name="connsiteX8" fmla="*/ 5240216 w 8194431"/>
                <a:gd name="connsiteY8" fmla="*/ 2914005 h 3089975"/>
                <a:gd name="connsiteX9" fmla="*/ 8194431 w 8194431"/>
                <a:gd name="connsiteY9" fmla="*/ 2773329 h 3089975"/>
                <a:gd name="connsiteX0" fmla="*/ 0 w 8194431"/>
                <a:gd name="connsiteY0" fmla="*/ 2702990 h 3191216"/>
                <a:gd name="connsiteX1" fmla="*/ 720970 w 8194431"/>
                <a:gd name="connsiteY1" fmla="*/ 2826082 h 3191216"/>
                <a:gd name="connsiteX2" fmla="*/ 1512277 w 8194431"/>
                <a:gd name="connsiteY2" fmla="*/ 3089852 h 3191216"/>
                <a:gd name="connsiteX3" fmla="*/ 2127739 w 8194431"/>
                <a:gd name="connsiteY3" fmla="*/ 2790913 h 3191216"/>
                <a:gd name="connsiteX4" fmla="*/ 2497016 w 8194431"/>
                <a:gd name="connsiteY4" fmla="*/ 2210621 h 3191216"/>
                <a:gd name="connsiteX5" fmla="*/ 2813539 w 8194431"/>
                <a:gd name="connsiteY5" fmla="*/ 276313 h 3191216"/>
                <a:gd name="connsiteX6" fmla="*/ 4167554 w 8194431"/>
                <a:gd name="connsiteY6" fmla="*/ 153221 h 3191216"/>
                <a:gd name="connsiteX7" fmla="*/ 4642339 w 8194431"/>
                <a:gd name="connsiteY7" fmla="*/ 1612744 h 3191216"/>
                <a:gd name="connsiteX8" fmla="*/ 5240216 w 8194431"/>
                <a:gd name="connsiteY8" fmla="*/ 2914005 h 3191216"/>
                <a:gd name="connsiteX9" fmla="*/ 8194431 w 8194431"/>
                <a:gd name="connsiteY9" fmla="*/ 2773329 h 319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94431" h="3191216">
                  <a:moveTo>
                    <a:pt x="0" y="2702990"/>
                  </a:moveTo>
                  <a:cubicBezTo>
                    <a:pt x="234462" y="2732297"/>
                    <a:pt x="468924" y="2761605"/>
                    <a:pt x="720970" y="2826082"/>
                  </a:cubicBezTo>
                  <a:cubicBezTo>
                    <a:pt x="973016" y="2890559"/>
                    <a:pt x="1277816" y="3095713"/>
                    <a:pt x="1512277" y="3089852"/>
                  </a:cubicBezTo>
                  <a:cubicBezTo>
                    <a:pt x="1746738" y="3083991"/>
                    <a:pt x="1963616" y="2937451"/>
                    <a:pt x="2127739" y="2790913"/>
                  </a:cubicBezTo>
                  <a:cubicBezTo>
                    <a:pt x="2291862" y="2644375"/>
                    <a:pt x="2382716" y="2629721"/>
                    <a:pt x="2497016" y="2210621"/>
                  </a:cubicBezTo>
                  <a:cubicBezTo>
                    <a:pt x="2611316" y="1791521"/>
                    <a:pt x="2535116" y="619213"/>
                    <a:pt x="2813539" y="276313"/>
                  </a:cubicBezTo>
                  <a:cubicBezTo>
                    <a:pt x="3091962" y="-66587"/>
                    <a:pt x="3862754" y="-69517"/>
                    <a:pt x="4167554" y="153221"/>
                  </a:cubicBezTo>
                  <a:cubicBezTo>
                    <a:pt x="4472354" y="375959"/>
                    <a:pt x="4569069" y="1082274"/>
                    <a:pt x="4642339" y="1612744"/>
                  </a:cubicBezTo>
                  <a:cubicBezTo>
                    <a:pt x="4715609" y="2143214"/>
                    <a:pt x="4648201" y="2720574"/>
                    <a:pt x="5240216" y="2914005"/>
                  </a:cubicBezTo>
                  <a:cubicBezTo>
                    <a:pt x="5832231" y="3107436"/>
                    <a:pt x="6638192" y="3491367"/>
                    <a:pt x="8194431" y="277332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7EFEEB3-BB86-5649-B136-441844B99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5911" y="4427406"/>
              <a:ext cx="0" cy="1074002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EC19D1D-FDAD-774F-B963-86CDB4E049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5061" y="4600628"/>
              <a:ext cx="0" cy="90078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47A7D34-EFD3-4C45-A492-D93691F78D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2371" y="4917083"/>
              <a:ext cx="0" cy="577603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C68596D-4E6E-084A-A414-1296EC212D4D}"/>
                    </a:ext>
                  </a:extLst>
                </p:cNvPr>
                <p:cNvSpPr txBox="1"/>
                <p:nvPr/>
              </p:nvSpPr>
              <p:spPr>
                <a:xfrm>
                  <a:off x="5084757" y="5498191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C68596D-4E6E-084A-A414-1296EC212D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757" y="5498191"/>
                  <a:ext cx="435504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4D6089F7-2FBC-0044-8F9C-8F41D91F0FDA}"/>
                    </a:ext>
                  </a:extLst>
                </p:cNvPr>
                <p:cNvSpPr txBox="1"/>
                <p:nvPr/>
              </p:nvSpPr>
              <p:spPr>
                <a:xfrm>
                  <a:off x="6236237" y="5494686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4D6089F7-2FBC-0044-8F9C-8F41D91F0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6237" y="5494686"/>
                  <a:ext cx="435504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1E087E1-32DC-5148-8D92-AEF81B3C7AD3}"/>
                    </a:ext>
                  </a:extLst>
                </p:cNvPr>
                <p:cNvSpPr txBox="1"/>
                <p:nvPr/>
              </p:nvSpPr>
              <p:spPr>
                <a:xfrm>
                  <a:off x="6871916" y="5494686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1E087E1-32DC-5148-8D92-AEF81B3C7A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1916" y="5494686"/>
                  <a:ext cx="435504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58FB7707-D236-B54E-8637-FCE421F6FFB2}"/>
                    </a:ext>
                  </a:extLst>
                </p:cNvPr>
                <p:cNvSpPr txBox="1"/>
                <p:nvPr/>
              </p:nvSpPr>
              <p:spPr>
                <a:xfrm>
                  <a:off x="10197309" y="5502873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58FB7707-D236-B54E-8637-FCE421F6FF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7309" y="5502873"/>
                  <a:ext cx="435504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E5C6BFE-BECC-074B-B36A-B291FE6C2BBF}"/>
              </a:ext>
            </a:extLst>
          </p:cNvPr>
          <p:cNvGrpSpPr/>
          <p:nvPr/>
        </p:nvGrpSpPr>
        <p:grpSpPr>
          <a:xfrm>
            <a:off x="7384291" y="4202462"/>
            <a:ext cx="914102" cy="1093355"/>
            <a:chOff x="8160264" y="3615103"/>
            <a:chExt cx="331636" cy="475023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9E7BBB6-87E7-A548-A453-1B7EF92E0A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4878" y="3946988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81CA5B2-5A35-6847-8F16-949CA1DCFA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76589" y="3615103"/>
              <a:ext cx="0" cy="399407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850E98D-09FE-AF49-9CB2-301247F76B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60337" y="3764565"/>
              <a:ext cx="0" cy="249945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618FD41-925B-EB41-9E80-A7B3BF01D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0337" y="3615103"/>
              <a:ext cx="316252" cy="149462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70B82D2-DCB0-D34E-94E9-03F64BAE9DD4}"/>
                </a:ext>
              </a:extLst>
            </p:cNvPr>
            <p:cNvCxnSpPr>
              <a:cxnSpLocks/>
            </p:cNvCxnSpPr>
            <p:nvPr/>
          </p:nvCxnSpPr>
          <p:spPr>
            <a:xfrm>
              <a:off x="8349247" y="3658782"/>
              <a:ext cx="142653" cy="123085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F89A89-E788-F14A-A2B7-572A241DC623}"/>
                </a:ext>
              </a:extLst>
            </p:cNvPr>
            <p:cNvCxnSpPr>
              <a:cxnSpLocks/>
            </p:cNvCxnSpPr>
            <p:nvPr/>
          </p:nvCxnSpPr>
          <p:spPr>
            <a:xfrm>
              <a:off x="8295676" y="3713561"/>
              <a:ext cx="180912" cy="158168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6044A4A-9781-114A-8415-8032750809E7}"/>
                </a:ext>
              </a:extLst>
            </p:cNvPr>
            <p:cNvCxnSpPr>
              <a:cxnSpLocks/>
            </p:cNvCxnSpPr>
            <p:nvPr/>
          </p:nvCxnSpPr>
          <p:spPr>
            <a:xfrm>
              <a:off x="8205219" y="3748665"/>
              <a:ext cx="271369" cy="221522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C5F9995-DB1C-0647-A4BB-95265B00E396}"/>
                </a:ext>
              </a:extLst>
            </p:cNvPr>
            <p:cNvCxnSpPr>
              <a:cxnSpLocks/>
            </p:cNvCxnSpPr>
            <p:nvPr/>
          </p:nvCxnSpPr>
          <p:spPr>
            <a:xfrm>
              <a:off x="8160264" y="3808434"/>
              <a:ext cx="271369" cy="221522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EFBC94A-FA41-7641-8415-D54977152CFC}"/>
                </a:ext>
              </a:extLst>
            </p:cNvPr>
            <p:cNvCxnSpPr>
              <a:cxnSpLocks/>
            </p:cNvCxnSpPr>
            <p:nvPr/>
          </p:nvCxnSpPr>
          <p:spPr>
            <a:xfrm>
              <a:off x="8172334" y="3916351"/>
              <a:ext cx="176830" cy="128809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941E1F5-CF53-1E4E-9948-F8A47E704189}"/>
                  </a:ext>
                </a:extLst>
              </p:cNvPr>
              <p:cNvSpPr txBox="1"/>
              <p:nvPr/>
            </p:nvSpPr>
            <p:spPr>
              <a:xfrm>
                <a:off x="7190967" y="5284915"/>
                <a:ext cx="1325940" cy="553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i="1" baseline="-25000" dirty="0"/>
              </a:p>
              <a:p>
                <a:endParaRPr lang="en-US" i="1" baseline="-250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941E1F5-CF53-1E4E-9948-F8A47E704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967" y="5284915"/>
                <a:ext cx="1325940" cy="55348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7EFBDC5-A7B8-F042-B430-380B22A2D5C0}"/>
              </a:ext>
            </a:extLst>
          </p:cNvPr>
          <p:cNvGrpSpPr/>
          <p:nvPr/>
        </p:nvGrpSpPr>
        <p:grpSpPr>
          <a:xfrm>
            <a:off x="9246152" y="4192509"/>
            <a:ext cx="871699" cy="1093355"/>
            <a:chOff x="8962363" y="3615103"/>
            <a:chExt cx="316252" cy="475023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5D2B3DE-0BF8-F74D-86BE-2C1A4E832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4074" y="3946988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4C1128C-9F64-E145-965C-08F502AEC5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2363" y="3615103"/>
              <a:ext cx="0" cy="399407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C3664F1-A2D8-8C41-9E65-F4DF79AF7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8615" y="3764565"/>
              <a:ext cx="0" cy="249945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45AA7F9-0FB8-3942-846F-8A2B26F4D4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62363" y="3615103"/>
              <a:ext cx="316252" cy="149462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FA5AE79-D088-1A47-9508-A2E10FF75B37}"/>
                  </a:ext>
                </a:extLst>
              </p:cNvPr>
              <p:cNvSpPr txBox="1"/>
              <p:nvPr/>
            </p:nvSpPr>
            <p:spPr>
              <a:xfrm>
                <a:off x="9214348" y="5213672"/>
                <a:ext cx="1238609" cy="553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i="1" baseline="-25000" dirty="0"/>
              </a:p>
              <a:p>
                <a:endParaRPr lang="en-US" i="1" baseline="-25000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FA5AE79-D088-1A47-9508-A2E10FF75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348" y="5213672"/>
                <a:ext cx="1238609" cy="55348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4AD84C1-509C-9F4B-A38C-189FA910907C}"/>
              </a:ext>
            </a:extLst>
          </p:cNvPr>
          <p:cNvCxnSpPr>
            <a:cxnSpLocks/>
          </p:cNvCxnSpPr>
          <p:nvPr/>
        </p:nvCxnSpPr>
        <p:spPr>
          <a:xfrm flipV="1">
            <a:off x="6069987" y="2210347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19285F7-881A-E944-9DF8-1F50361558E2}"/>
                  </a:ext>
                </a:extLst>
              </p:cNvPr>
              <p:cNvSpPr txBox="1"/>
              <p:nvPr/>
            </p:nvSpPr>
            <p:spPr>
              <a:xfrm>
                <a:off x="5811756" y="2353485"/>
                <a:ext cx="515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19285F7-881A-E944-9DF8-1F5036155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756" y="2353485"/>
                <a:ext cx="515013" cy="369332"/>
              </a:xfrm>
              <a:prstGeom prst="rect">
                <a:avLst/>
              </a:prstGeom>
              <a:blipFill>
                <a:blip r:embed="rId2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77BB165-8E06-F046-BC1B-47E2B43FAF11}"/>
              </a:ext>
            </a:extLst>
          </p:cNvPr>
          <p:cNvCxnSpPr>
            <a:cxnSpLocks/>
          </p:cNvCxnSpPr>
          <p:nvPr/>
        </p:nvCxnSpPr>
        <p:spPr>
          <a:xfrm flipV="1">
            <a:off x="6076040" y="5070534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8A446477-A5BE-424C-8919-51AA2362E780}"/>
                  </a:ext>
                </a:extLst>
              </p:cNvPr>
              <p:cNvSpPr txBox="1"/>
              <p:nvPr/>
            </p:nvSpPr>
            <p:spPr>
              <a:xfrm>
                <a:off x="5817809" y="5213672"/>
                <a:ext cx="515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8A446477-A5BE-424C-8919-51AA2362E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809" y="5213672"/>
                <a:ext cx="515013" cy="369332"/>
              </a:xfrm>
              <a:prstGeom prst="rect">
                <a:avLst/>
              </a:prstGeom>
              <a:blipFill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33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5390</TotalTime>
  <Words>316</Words>
  <Application>Microsoft Macintosh PowerPoint</Application>
  <PresentationFormat>Widescreen</PresentationFormat>
  <Paragraphs>134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 Nicholas Laneman</cp:lastModifiedBy>
  <cp:revision>390</cp:revision>
  <dcterms:created xsi:type="dcterms:W3CDTF">2020-01-19T03:27:50Z</dcterms:created>
  <dcterms:modified xsi:type="dcterms:W3CDTF">2020-03-25T16:45:03Z</dcterms:modified>
</cp:coreProperties>
</file>