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80" r:id="rId3"/>
    <p:sldId id="281" r:id="rId4"/>
    <p:sldId id="282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60"/>
    <p:restoredTop sz="94712"/>
  </p:normalViewPr>
  <p:slideViewPr>
    <p:cSldViewPr snapToGrid="0" snapToObjects="1">
      <p:cViewPr>
        <p:scale>
          <a:sx n="76" d="100"/>
          <a:sy n="76" d="100"/>
        </p:scale>
        <p:origin x="35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6016180-D397-0242-AB15-88E23256F8DD}"/>
              </a:ext>
            </a:extLst>
          </p:cNvPr>
          <p:cNvGrpSpPr/>
          <p:nvPr/>
        </p:nvGrpSpPr>
        <p:grpSpPr>
          <a:xfrm>
            <a:off x="829385" y="2958012"/>
            <a:ext cx="597516" cy="468831"/>
            <a:chOff x="3015051" y="3914055"/>
            <a:chExt cx="597516" cy="46883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F14E1D7-014E-FE40-9B21-7C3BC9D0EE77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D673A2-C239-6349-A91E-7F3599CF3F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6E7424-ED25-8142-8F6B-B49E609B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EFE0DD-722C-F842-B8C8-08265111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7D15AD-2E09-8A4D-82E8-B1B2002709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F00C79-F418-7F4E-8B80-A1E6BE10A6E4}"/>
              </a:ext>
            </a:extLst>
          </p:cNvPr>
          <p:cNvCxnSpPr>
            <a:cxnSpLocks/>
          </p:cNvCxnSpPr>
          <p:nvPr/>
        </p:nvCxnSpPr>
        <p:spPr>
          <a:xfrm>
            <a:off x="996536" y="342760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/>
              <p:nvPr/>
            </p:nvSpPr>
            <p:spPr>
              <a:xfrm>
                <a:off x="10829091" y="3203613"/>
                <a:ext cx="724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091" y="3203613"/>
                <a:ext cx="724878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79E919-DD49-E64A-8597-2A22B22BFEB7}"/>
              </a:ext>
            </a:extLst>
          </p:cNvPr>
          <p:cNvCxnSpPr>
            <a:cxnSpLocks/>
          </p:cNvCxnSpPr>
          <p:nvPr/>
        </p:nvCxnSpPr>
        <p:spPr>
          <a:xfrm>
            <a:off x="10125023" y="341028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07384E-4360-AD4A-BAD6-97267170C128}"/>
              </a:ext>
            </a:extLst>
          </p:cNvPr>
          <p:cNvSpPr/>
          <p:nvPr/>
        </p:nvSpPr>
        <p:spPr>
          <a:xfrm>
            <a:off x="5329304" y="304474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>
            <a:off x="4643633" y="342760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>
            <a:off x="2790536" y="343477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8C27FBB-C0B4-0B46-B603-28B60F52AB3E}"/>
              </a:ext>
            </a:extLst>
          </p:cNvPr>
          <p:cNvSpPr txBox="1"/>
          <p:nvPr/>
        </p:nvSpPr>
        <p:spPr>
          <a:xfrm>
            <a:off x="5636988" y="3104440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3494186" y="3059086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F06B13-7EC9-9D41-8B84-85D707A80045}"/>
              </a:ext>
            </a:extLst>
          </p:cNvPr>
          <p:cNvSpPr txBox="1"/>
          <p:nvPr/>
        </p:nvSpPr>
        <p:spPr>
          <a:xfrm>
            <a:off x="3703889" y="3118784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41429AC-683C-A445-AD05-032BCA0DCCA4}"/>
              </a:ext>
            </a:extLst>
          </p:cNvPr>
          <p:cNvSpPr/>
          <p:nvPr/>
        </p:nvSpPr>
        <p:spPr>
          <a:xfrm>
            <a:off x="3494186" y="4368527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C543A3-8D5E-C145-B291-B2FBC26BD9BC}"/>
              </a:ext>
            </a:extLst>
          </p:cNvPr>
          <p:cNvSpPr txBox="1"/>
          <p:nvPr/>
        </p:nvSpPr>
        <p:spPr>
          <a:xfrm>
            <a:off x="3531502" y="4422763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0B14CE2-6316-0044-BBEA-89149E33A231}"/>
              </a:ext>
            </a:extLst>
          </p:cNvPr>
          <p:cNvCxnSpPr>
            <a:cxnSpLocks/>
          </p:cNvCxnSpPr>
          <p:nvPr/>
        </p:nvCxnSpPr>
        <p:spPr>
          <a:xfrm flipV="1">
            <a:off x="4065686" y="3830297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BB33C8F-EE34-D948-B26E-9B0109B71495}"/>
              </a:ext>
            </a:extLst>
          </p:cNvPr>
          <p:cNvSpPr txBox="1"/>
          <p:nvPr/>
        </p:nvSpPr>
        <p:spPr>
          <a:xfrm>
            <a:off x="4099950" y="3911069"/>
            <a:ext cx="5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984738-1D06-E942-A6DD-39D44E61480B}"/>
              </a:ext>
            </a:extLst>
          </p:cNvPr>
          <p:cNvSpPr/>
          <p:nvPr/>
        </p:nvSpPr>
        <p:spPr>
          <a:xfrm>
            <a:off x="8993973" y="3048466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329DE0-3D65-5A44-AA4D-4D3963F61317}"/>
              </a:ext>
            </a:extLst>
          </p:cNvPr>
          <p:cNvCxnSpPr>
            <a:cxnSpLocks/>
          </p:cNvCxnSpPr>
          <p:nvPr/>
        </p:nvCxnSpPr>
        <p:spPr>
          <a:xfrm>
            <a:off x="8308302" y="343132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8522E96-4805-AB43-AFF4-C1B7F02EA08F}"/>
              </a:ext>
            </a:extLst>
          </p:cNvPr>
          <p:cNvCxnSpPr>
            <a:cxnSpLocks/>
          </p:cNvCxnSpPr>
          <p:nvPr/>
        </p:nvCxnSpPr>
        <p:spPr>
          <a:xfrm>
            <a:off x="6466780" y="343850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379EC8C-4678-8946-A2C2-8A139EE1FEE0}"/>
              </a:ext>
            </a:extLst>
          </p:cNvPr>
          <p:cNvSpPr txBox="1"/>
          <p:nvPr/>
        </p:nvSpPr>
        <p:spPr>
          <a:xfrm>
            <a:off x="9315282" y="3108164"/>
            <a:ext cx="50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</a:t>
            </a:r>
            <a:br>
              <a:rPr lang="en-US" dirty="0"/>
            </a:br>
            <a:r>
              <a:rPr lang="en-US" dirty="0"/>
              <a:t>LPF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54A65E4-60BB-3048-8DAF-F49EF3EE32ED}"/>
              </a:ext>
            </a:extLst>
          </p:cNvPr>
          <p:cNvSpPr/>
          <p:nvPr/>
        </p:nvSpPr>
        <p:spPr>
          <a:xfrm>
            <a:off x="7158855" y="3062810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2C2ACA-245E-414B-A7AF-D9D8EB8E674D}"/>
              </a:ext>
            </a:extLst>
          </p:cNvPr>
          <p:cNvSpPr txBox="1"/>
          <p:nvPr/>
        </p:nvSpPr>
        <p:spPr>
          <a:xfrm>
            <a:off x="7368558" y="3122508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AC6B5F1-6E17-8E41-9ED1-0AC1B6D03332}"/>
              </a:ext>
            </a:extLst>
          </p:cNvPr>
          <p:cNvSpPr/>
          <p:nvPr/>
        </p:nvSpPr>
        <p:spPr>
          <a:xfrm>
            <a:off x="7158855" y="437225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5870F50-0A40-5F48-908A-85B70025928F}"/>
              </a:ext>
            </a:extLst>
          </p:cNvPr>
          <p:cNvSpPr txBox="1"/>
          <p:nvPr/>
        </p:nvSpPr>
        <p:spPr>
          <a:xfrm>
            <a:off x="7196171" y="4426487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578F589-94E4-624D-BFB2-F9F2B3AAB66D}"/>
              </a:ext>
            </a:extLst>
          </p:cNvPr>
          <p:cNvCxnSpPr>
            <a:cxnSpLocks/>
          </p:cNvCxnSpPr>
          <p:nvPr/>
        </p:nvCxnSpPr>
        <p:spPr>
          <a:xfrm flipV="1">
            <a:off x="7730355" y="3834021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62F0824-2A9A-2248-8297-001964561EEC}"/>
              </a:ext>
            </a:extLst>
          </p:cNvPr>
          <p:cNvSpPr txBox="1"/>
          <p:nvPr/>
        </p:nvSpPr>
        <p:spPr>
          <a:xfrm>
            <a:off x="7764619" y="3914793"/>
            <a:ext cx="5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1670910" y="304474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1978594" y="3104440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529B22-8225-4947-8372-AA2E62C5BEEC}"/>
              </a:ext>
            </a:extLst>
          </p:cNvPr>
          <p:cNvSpPr txBox="1"/>
          <p:nvPr/>
        </p:nvSpPr>
        <p:spPr>
          <a:xfrm>
            <a:off x="4199611" y="483555"/>
            <a:ext cx="3145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RECEIVER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F0D5635-E338-794D-BFF0-1B9CBB62EC9B}"/>
              </a:ext>
            </a:extLst>
          </p:cNvPr>
          <p:cNvSpPr/>
          <p:nvPr/>
        </p:nvSpPr>
        <p:spPr>
          <a:xfrm>
            <a:off x="6725984" y="2813890"/>
            <a:ext cx="4846246" cy="2503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018B92-1D85-8A41-AEC9-F1180FDB7CA7}"/>
              </a:ext>
            </a:extLst>
          </p:cNvPr>
          <p:cNvSpPr txBox="1"/>
          <p:nvPr/>
        </p:nvSpPr>
        <p:spPr>
          <a:xfrm>
            <a:off x="9673928" y="4884436"/>
            <a:ext cx="1734095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 IF Section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799542-81D3-514B-A342-ADABA1509E57}"/>
              </a:ext>
            </a:extLst>
          </p:cNvPr>
          <p:cNvCxnSpPr>
            <a:cxnSpLocks/>
          </p:cNvCxnSpPr>
          <p:nvPr/>
        </p:nvCxnSpPr>
        <p:spPr>
          <a:xfrm rot="-5400000">
            <a:off x="809240" y="3871393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0064EF-4840-B14E-B355-F02B30E76483}"/>
              </a:ext>
            </a:extLst>
          </p:cNvPr>
          <p:cNvSpPr txBox="1"/>
          <p:nvPr/>
        </p:nvSpPr>
        <p:spPr>
          <a:xfrm>
            <a:off x="795311" y="438128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Noise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D1647A-8412-EA42-90A6-A22E3307385D}"/>
              </a:ext>
            </a:extLst>
          </p:cNvPr>
          <p:cNvCxnSpPr>
            <a:cxnSpLocks/>
          </p:cNvCxnSpPr>
          <p:nvPr/>
        </p:nvCxnSpPr>
        <p:spPr>
          <a:xfrm rot="5400000">
            <a:off x="1862893" y="247099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9644131-E44C-364D-BF85-25E2E1B9023A}"/>
              </a:ext>
            </a:extLst>
          </p:cNvPr>
          <p:cNvSpPr txBox="1"/>
          <p:nvPr/>
        </p:nvSpPr>
        <p:spPr>
          <a:xfrm>
            <a:off x="1848964" y="164333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Noise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DD1F40-51D0-4B43-8E8B-FCC88DECFDBA}"/>
              </a:ext>
            </a:extLst>
          </p:cNvPr>
          <p:cNvCxnSpPr>
            <a:cxnSpLocks/>
          </p:cNvCxnSpPr>
          <p:nvPr/>
        </p:nvCxnSpPr>
        <p:spPr>
          <a:xfrm rot="5400000">
            <a:off x="3722786" y="2472207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CB4AC98-1286-7A44-94FF-32E9F2B05DEB}"/>
              </a:ext>
            </a:extLst>
          </p:cNvPr>
          <p:cNvSpPr txBox="1"/>
          <p:nvPr/>
        </p:nvSpPr>
        <p:spPr>
          <a:xfrm>
            <a:off x="3708857" y="164454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Noise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0EC7B71-C9CA-CB49-8424-B10804F6F46A}"/>
              </a:ext>
            </a:extLst>
          </p:cNvPr>
          <p:cNvCxnSpPr>
            <a:cxnSpLocks/>
          </p:cNvCxnSpPr>
          <p:nvPr/>
        </p:nvCxnSpPr>
        <p:spPr>
          <a:xfrm rot="5400000">
            <a:off x="5582679" y="2473424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00D274C-52C8-F549-869B-1A7AB0B1C1A7}"/>
              </a:ext>
            </a:extLst>
          </p:cNvPr>
          <p:cNvSpPr txBox="1"/>
          <p:nvPr/>
        </p:nvSpPr>
        <p:spPr>
          <a:xfrm>
            <a:off x="5568750" y="164576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Noise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A3E28F-5339-E342-BB66-5F96517F44FE}"/>
              </a:ext>
            </a:extLst>
          </p:cNvPr>
          <p:cNvCxnSpPr>
            <a:cxnSpLocks/>
          </p:cNvCxnSpPr>
          <p:nvPr/>
        </p:nvCxnSpPr>
        <p:spPr>
          <a:xfrm flipV="1">
            <a:off x="6093291" y="3750771"/>
            <a:ext cx="632693" cy="999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A1FD9DC-F26A-0B4B-938D-9B67CAE17C48}"/>
              </a:ext>
            </a:extLst>
          </p:cNvPr>
          <p:cNvSpPr txBox="1"/>
          <p:nvPr/>
        </p:nvSpPr>
        <p:spPr>
          <a:xfrm>
            <a:off x="5521401" y="481542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5292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>
            <a:off x="7322669" y="310583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>
            <a:off x="5469568" y="310583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6173218" y="272297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5F06B13-7EC9-9D41-8B84-85D707A80045}"/>
                  </a:ext>
                </a:extLst>
              </p:cNvPr>
              <p:cNvSpPr txBox="1"/>
              <p:nvPr/>
            </p:nvSpPr>
            <p:spPr>
              <a:xfrm>
                <a:off x="6171410" y="3686894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5F06B13-7EC9-9D41-8B84-85D707A8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410" y="3686894"/>
                <a:ext cx="1143000" cy="369332"/>
              </a:xfrm>
              <a:prstGeom prst="rect">
                <a:avLst/>
              </a:prstGeom>
              <a:blipFill>
                <a:blip r:embed="rId2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4013462" y="2722971"/>
            <a:ext cx="1479479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4157463" y="2782669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4EE3B-2784-4344-BF3E-3C40CE6A2BE9}"/>
                  </a:ext>
                </a:extLst>
              </p:cNvPr>
              <p:cNvSpPr txBox="1"/>
              <p:nvPr/>
            </p:nvSpPr>
            <p:spPr>
              <a:xfrm>
                <a:off x="3923105" y="3686894"/>
                <a:ext cx="184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Thermal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4EE3B-2784-4344-BF3E-3C40CE6A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05" y="3686894"/>
                <a:ext cx="1840825" cy="369332"/>
              </a:xfrm>
              <a:prstGeom prst="rect">
                <a:avLst/>
              </a:prstGeom>
              <a:blipFill>
                <a:blip r:embed="rId3"/>
                <a:stretch>
                  <a:fillRect l="-274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6D10C9-C4D7-4540-9CD3-C3C41B6325C5}"/>
                  </a:ext>
                </a:extLst>
              </p:cNvPr>
              <p:cNvSpPr txBox="1"/>
              <p:nvPr/>
            </p:nvSpPr>
            <p:spPr>
              <a:xfrm>
                <a:off x="5822497" y="4069757"/>
                <a:ext cx="184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Noise Figure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NF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6D10C9-C4D7-4540-9CD3-C3C41B63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97" y="4069757"/>
                <a:ext cx="1840825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CC6CEF6-42B3-7847-821D-E90CECE4B778}"/>
              </a:ext>
            </a:extLst>
          </p:cNvPr>
          <p:cNvSpPr txBox="1"/>
          <p:nvPr/>
        </p:nvSpPr>
        <p:spPr>
          <a:xfrm>
            <a:off x="6133342" y="2915391"/>
            <a:ext cx="11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9F6A2A-0AEE-BF4C-A878-B9D1110B234F}"/>
                  </a:ext>
                </a:extLst>
              </p:cNvPr>
              <p:cNvSpPr txBox="1"/>
              <p:nvPr/>
            </p:nvSpPr>
            <p:spPr>
              <a:xfrm>
                <a:off x="5492941" y="2254541"/>
                <a:ext cx="745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9F6A2A-0AEE-BF4C-A878-B9D1110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41" y="2254541"/>
                <a:ext cx="745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4C98AF-945F-344D-9F6E-2EED009D62BE}"/>
                  </a:ext>
                </a:extLst>
              </p:cNvPr>
              <p:cNvSpPr txBox="1"/>
              <p:nvPr/>
            </p:nvSpPr>
            <p:spPr>
              <a:xfrm>
                <a:off x="7353160" y="2254541"/>
                <a:ext cx="772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4C98AF-945F-344D-9F6E-2EED009D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60" y="2254541"/>
                <a:ext cx="7728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>
            <a:off x="6688311" y="31082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>
            <a:off x="4835210" y="31082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5538860" y="2725405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5F06B13-7EC9-9D41-8B84-85D707A80045}"/>
                  </a:ext>
                </a:extLst>
              </p:cNvPr>
              <p:cNvSpPr txBox="1"/>
              <p:nvPr/>
            </p:nvSpPr>
            <p:spPr>
              <a:xfrm>
                <a:off x="5537052" y="368932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5F06B13-7EC9-9D41-8B84-85D707A8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52" y="3689328"/>
                <a:ext cx="1143000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3379104" y="2725405"/>
            <a:ext cx="1479479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3523105" y="2785103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4EE3B-2784-4344-BF3E-3C40CE6A2BE9}"/>
                  </a:ext>
                </a:extLst>
              </p:cNvPr>
              <p:cNvSpPr txBox="1"/>
              <p:nvPr/>
            </p:nvSpPr>
            <p:spPr>
              <a:xfrm>
                <a:off x="3288747" y="3689328"/>
                <a:ext cx="184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Thermal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4EE3B-2784-4344-BF3E-3C40CE6A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47" y="3689328"/>
                <a:ext cx="1840825" cy="369332"/>
              </a:xfrm>
              <a:prstGeom prst="rect">
                <a:avLst/>
              </a:prstGeom>
              <a:blipFill>
                <a:blip r:embed="rId3"/>
                <a:stretch>
                  <a:fillRect l="-274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6D10C9-C4D7-4540-9CD3-C3C41B6325C5}"/>
                  </a:ext>
                </a:extLst>
              </p:cNvPr>
              <p:cNvSpPr txBox="1"/>
              <p:nvPr/>
            </p:nvSpPr>
            <p:spPr>
              <a:xfrm>
                <a:off x="5188139" y="4072191"/>
                <a:ext cx="184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Noise 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6D10C9-C4D7-4540-9CD3-C3C41B63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139" y="4072191"/>
                <a:ext cx="1840825" cy="369332"/>
              </a:xfrm>
              <a:prstGeom prst="rect">
                <a:avLst/>
              </a:prstGeom>
              <a:blipFill>
                <a:blip r:embed="rId4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CC6CEF6-42B3-7847-821D-E90CECE4B778}"/>
              </a:ext>
            </a:extLst>
          </p:cNvPr>
          <p:cNvSpPr txBox="1"/>
          <p:nvPr/>
        </p:nvSpPr>
        <p:spPr>
          <a:xfrm>
            <a:off x="5511947" y="2782669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9F6A2A-0AEE-BF4C-A878-B9D1110B234F}"/>
                  </a:ext>
                </a:extLst>
              </p:cNvPr>
              <p:cNvSpPr txBox="1"/>
              <p:nvPr/>
            </p:nvSpPr>
            <p:spPr>
              <a:xfrm>
                <a:off x="4858583" y="2256975"/>
                <a:ext cx="745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9F6A2A-0AEE-BF4C-A878-B9D1110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83" y="2256975"/>
                <a:ext cx="745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4C98AF-945F-344D-9F6E-2EED009D62BE}"/>
                  </a:ext>
                </a:extLst>
              </p:cNvPr>
              <p:cNvSpPr txBox="1"/>
              <p:nvPr/>
            </p:nvSpPr>
            <p:spPr>
              <a:xfrm>
                <a:off x="6718802" y="2256975"/>
                <a:ext cx="762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4C98AF-945F-344D-9F6E-2EED009D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02" y="2256975"/>
                <a:ext cx="7621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004A59-CB1F-8D4A-B791-53C98548C99D}"/>
              </a:ext>
            </a:extLst>
          </p:cNvPr>
          <p:cNvCxnSpPr>
            <a:cxnSpLocks/>
          </p:cNvCxnSpPr>
          <p:nvPr/>
        </p:nvCxnSpPr>
        <p:spPr>
          <a:xfrm>
            <a:off x="8530013" y="31082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47549-09A9-504B-A98A-5238704E7E6A}"/>
              </a:ext>
            </a:extLst>
          </p:cNvPr>
          <p:cNvSpPr/>
          <p:nvPr/>
        </p:nvSpPr>
        <p:spPr>
          <a:xfrm>
            <a:off x="7380562" y="2725405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486E4-2881-BD4C-A944-B285A2A47B58}"/>
                  </a:ext>
                </a:extLst>
              </p:cNvPr>
              <p:cNvSpPr txBox="1"/>
              <p:nvPr/>
            </p:nvSpPr>
            <p:spPr>
              <a:xfrm>
                <a:off x="7378754" y="368932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486E4-2881-BD4C-A944-B285A2A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54" y="3689328"/>
                <a:ext cx="1143000" cy="369332"/>
              </a:xfrm>
              <a:prstGeom prst="rect">
                <a:avLst/>
              </a:prstGeom>
              <a:blipFill>
                <a:blip r:embed="rId7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F69F11-B899-174A-9ACE-479EECA538C8}"/>
                  </a:ext>
                </a:extLst>
              </p:cNvPr>
              <p:cNvSpPr txBox="1"/>
              <p:nvPr/>
            </p:nvSpPr>
            <p:spPr>
              <a:xfrm>
                <a:off x="7029841" y="4072191"/>
                <a:ext cx="184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Noise 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F69F11-B899-174A-9ACE-479EECA5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41" y="4072191"/>
                <a:ext cx="1840825" cy="369332"/>
              </a:xfrm>
              <a:prstGeom prst="rect">
                <a:avLst/>
              </a:prstGeom>
              <a:blipFill>
                <a:blip r:embed="rId8"/>
                <a:stretch>
                  <a:fillRect l="-6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E6D6835-525E-EC46-A0F7-7773E17B1BAC}"/>
              </a:ext>
            </a:extLst>
          </p:cNvPr>
          <p:cNvSpPr txBox="1"/>
          <p:nvPr/>
        </p:nvSpPr>
        <p:spPr>
          <a:xfrm>
            <a:off x="7353649" y="2782669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  <a:br>
              <a:rPr lang="en-US" dirty="0"/>
            </a:br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46D4B-2D67-954E-9EFF-6FB8905EB952}"/>
                  </a:ext>
                </a:extLst>
              </p:cNvPr>
              <p:cNvSpPr txBox="1"/>
              <p:nvPr/>
            </p:nvSpPr>
            <p:spPr>
              <a:xfrm>
                <a:off x="8560504" y="2256975"/>
                <a:ext cx="76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46D4B-2D67-954E-9EFF-6FB8905E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04" y="2256975"/>
                <a:ext cx="7675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7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>
            <a:off x="4724044" y="31058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>
            <a:off x="2870943" y="31058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3574593" y="272297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5F06B13-7EC9-9D41-8B84-85D707A80045}"/>
                  </a:ext>
                </a:extLst>
              </p:cNvPr>
              <p:cNvSpPr txBox="1"/>
              <p:nvPr/>
            </p:nvSpPr>
            <p:spPr>
              <a:xfrm>
                <a:off x="3572785" y="3686895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5F06B13-7EC9-9D41-8B84-85D707A8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85" y="3686895"/>
                <a:ext cx="1143000" cy="369332"/>
              </a:xfrm>
              <a:prstGeom prst="rect">
                <a:avLst/>
              </a:prstGeom>
              <a:blipFill>
                <a:blip r:embed="rId2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1414837" y="2722972"/>
            <a:ext cx="1479479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1558838" y="2782670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4EE3B-2784-4344-BF3E-3C40CE6A2BE9}"/>
                  </a:ext>
                </a:extLst>
              </p:cNvPr>
              <p:cNvSpPr txBox="1"/>
              <p:nvPr/>
            </p:nvSpPr>
            <p:spPr>
              <a:xfrm>
                <a:off x="1324480" y="3686895"/>
                <a:ext cx="184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Thermal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4EE3B-2784-4344-BF3E-3C40CE6A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80" y="3686895"/>
                <a:ext cx="1840825" cy="369332"/>
              </a:xfrm>
              <a:prstGeom prst="rect">
                <a:avLst/>
              </a:prstGeom>
              <a:blipFill>
                <a:blip r:embed="rId3"/>
                <a:stretch>
                  <a:fillRect l="-205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6D10C9-C4D7-4540-9CD3-C3C41B6325C5}"/>
                  </a:ext>
                </a:extLst>
              </p:cNvPr>
              <p:cNvSpPr txBox="1"/>
              <p:nvPr/>
            </p:nvSpPr>
            <p:spPr>
              <a:xfrm>
                <a:off x="3223872" y="4069758"/>
                <a:ext cx="184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Noise 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6D10C9-C4D7-4540-9CD3-C3C41B63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872" y="4069758"/>
                <a:ext cx="1840825" cy="369332"/>
              </a:xfrm>
              <a:prstGeom prst="rect">
                <a:avLst/>
              </a:prstGeom>
              <a:blipFill>
                <a:blip r:embed="rId4"/>
                <a:stretch>
                  <a:fillRect l="-685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CC6CEF6-42B3-7847-821D-E90CECE4B778}"/>
              </a:ext>
            </a:extLst>
          </p:cNvPr>
          <p:cNvSpPr txBox="1"/>
          <p:nvPr/>
        </p:nvSpPr>
        <p:spPr>
          <a:xfrm>
            <a:off x="3547680" y="2780236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9F6A2A-0AEE-BF4C-A878-B9D1110B234F}"/>
                  </a:ext>
                </a:extLst>
              </p:cNvPr>
              <p:cNvSpPr txBox="1"/>
              <p:nvPr/>
            </p:nvSpPr>
            <p:spPr>
              <a:xfrm>
                <a:off x="2894316" y="2254542"/>
                <a:ext cx="745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9F6A2A-0AEE-BF4C-A878-B9D1110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16" y="2254542"/>
                <a:ext cx="745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4C98AF-945F-344D-9F6E-2EED009D62BE}"/>
                  </a:ext>
                </a:extLst>
              </p:cNvPr>
              <p:cNvSpPr txBox="1"/>
              <p:nvPr/>
            </p:nvSpPr>
            <p:spPr>
              <a:xfrm>
                <a:off x="4754535" y="2254542"/>
                <a:ext cx="762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4C98AF-945F-344D-9F6E-2EED009D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35" y="2254542"/>
                <a:ext cx="7621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004A59-CB1F-8D4A-B791-53C98548C99D}"/>
              </a:ext>
            </a:extLst>
          </p:cNvPr>
          <p:cNvCxnSpPr>
            <a:cxnSpLocks/>
          </p:cNvCxnSpPr>
          <p:nvPr/>
        </p:nvCxnSpPr>
        <p:spPr>
          <a:xfrm>
            <a:off x="6565746" y="31058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47549-09A9-504B-A98A-5238704E7E6A}"/>
              </a:ext>
            </a:extLst>
          </p:cNvPr>
          <p:cNvSpPr/>
          <p:nvPr/>
        </p:nvSpPr>
        <p:spPr>
          <a:xfrm>
            <a:off x="5416295" y="272297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486E4-2881-BD4C-A944-B285A2A47B58}"/>
                  </a:ext>
                </a:extLst>
              </p:cNvPr>
              <p:cNvSpPr txBox="1"/>
              <p:nvPr/>
            </p:nvSpPr>
            <p:spPr>
              <a:xfrm>
                <a:off x="5414487" y="3686895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486E4-2881-BD4C-A944-B285A2A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87" y="3686895"/>
                <a:ext cx="1143000" cy="369332"/>
              </a:xfrm>
              <a:prstGeom prst="rect">
                <a:avLst/>
              </a:prstGeom>
              <a:blipFill>
                <a:blip r:embed="rId7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F69F11-B899-174A-9ACE-479EECA538C8}"/>
                  </a:ext>
                </a:extLst>
              </p:cNvPr>
              <p:cNvSpPr txBox="1"/>
              <p:nvPr/>
            </p:nvSpPr>
            <p:spPr>
              <a:xfrm>
                <a:off x="5065574" y="4069758"/>
                <a:ext cx="184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Noise 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F69F11-B899-174A-9ACE-479EECA5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574" y="4069758"/>
                <a:ext cx="1840825" cy="369332"/>
              </a:xfrm>
              <a:prstGeom prst="rect">
                <a:avLst/>
              </a:prstGeom>
              <a:blipFill>
                <a:blip r:embed="rId8"/>
                <a:stretch>
                  <a:fillRect l="-685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E6D6835-525E-EC46-A0F7-7773E17B1BAC}"/>
              </a:ext>
            </a:extLst>
          </p:cNvPr>
          <p:cNvSpPr txBox="1"/>
          <p:nvPr/>
        </p:nvSpPr>
        <p:spPr>
          <a:xfrm>
            <a:off x="5389382" y="2780236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  <a:br>
              <a:rPr lang="en-US" dirty="0"/>
            </a:br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46D4B-2D67-954E-9EFF-6FB8905EB952}"/>
                  </a:ext>
                </a:extLst>
              </p:cNvPr>
              <p:cNvSpPr txBox="1"/>
              <p:nvPr/>
            </p:nvSpPr>
            <p:spPr>
              <a:xfrm>
                <a:off x="6596237" y="2254542"/>
                <a:ext cx="76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46D4B-2D67-954E-9EFF-6FB8905E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37" y="2254542"/>
                <a:ext cx="7675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440B8E-6D50-6249-B95D-33AFA76F2908}"/>
              </a:ext>
            </a:extLst>
          </p:cNvPr>
          <p:cNvCxnSpPr>
            <a:cxnSpLocks/>
          </p:cNvCxnSpPr>
          <p:nvPr/>
        </p:nvCxnSpPr>
        <p:spPr>
          <a:xfrm>
            <a:off x="9999119" y="31082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76DB90C-9E45-6B4D-91A8-EDAE91F5F48E}"/>
              </a:ext>
            </a:extLst>
          </p:cNvPr>
          <p:cNvSpPr/>
          <p:nvPr/>
        </p:nvSpPr>
        <p:spPr>
          <a:xfrm>
            <a:off x="8849668" y="2725405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44315-4C5B-214F-8ED6-541C84431EFD}"/>
                  </a:ext>
                </a:extLst>
              </p:cNvPr>
              <p:cNvSpPr txBox="1"/>
              <p:nvPr/>
            </p:nvSpPr>
            <p:spPr>
              <a:xfrm>
                <a:off x="8847860" y="368932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44315-4C5B-214F-8ED6-541C84431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860" y="3689328"/>
                <a:ext cx="1143000" cy="369332"/>
              </a:xfrm>
              <a:prstGeom prst="rect">
                <a:avLst/>
              </a:prstGeom>
              <a:blipFill>
                <a:blip r:embed="rId10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9E198C-B2AE-1C46-8A04-68642D16F0F5}"/>
                  </a:ext>
                </a:extLst>
              </p:cNvPr>
              <p:cNvSpPr txBox="1"/>
              <p:nvPr/>
            </p:nvSpPr>
            <p:spPr>
              <a:xfrm>
                <a:off x="8498947" y="4072191"/>
                <a:ext cx="184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Noise 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9E198C-B2AE-1C46-8A04-68642D16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47" y="4072191"/>
                <a:ext cx="1840825" cy="369332"/>
              </a:xfrm>
              <a:prstGeom prst="rect">
                <a:avLst/>
              </a:prstGeom>
              <a:blipFill>
                <a:blip r:embed="rId11"/>
                <a:stretch>
                  <a:fillRect l="-137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7317962-DC90-004C-9912-C06EB003436A}"/>
              </a:ext>
            </a:extLst>
          </p:cNvPr>
          <p:cNvSpPr txBox="1"/>
          <p:nvPr/>
        </p:nvSpPr>
        <p:spPr>
          <a:xfrm>
            <a:off x="8822755" y="2782669"/>
            <a:ext cx="11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  <a:br>
              <a:rPr lang="en-US" dirty="0"/>
            </a:br>
            <a:r>
              <a:rPr lang="en-US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3DA6CD-42FB-3949-AB99-D3C75EE48A0E}"/>
                  </a:ext>
                </a:extLst>
              </p:cNvPr>
              <p:cNvSpPr txBox="1"/>
              <p:nvPr/>
            </p:nvSpPr>
            <p:spPr>
              <a:xfrm>
                <a:off x="10029610" y="2256975"/>
                <a:ext cx="825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3DA6CD-42FB-3949-AB99-D3C75EE48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610" y="2256975"/>
                <a:ext cx="8252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203BD0-1C59-DC4D-B826-153851A45869}"/>
              </a:ext>
            </a:extLst>
          </p:cNvPr>
          <p:cNvCxnSpPr>
            <a:cxnSpLocks/>
          </p:cNvCxnSpPr>
          <p:nvPr/>
        </p:nvCxnSpPr>
        <p:spPr>
          <a:xfrm>
            <a:off x="8162060" y="313970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6C76D0-A950-E040-BF85-B94580F15F8E}"/>
                  </a:ext>
                </a:extLst>
              </p:cNvPr>
              <p:cNvSpPr txBox="1"/>
              <p:nvPr/>
            </p:nvSpPr>
            <p:spPr>
              <a:xfrm>
                <a:off x="7831620" y="2254542"/>
                <a:ext cx="1016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6C76D0-A950-E040-BF85-B94580F1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620" y="2254542"/>
                <a:ext cx="101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6016180-D397-0242-AB15-88E23256F8DD}"/>
              </a:ext>
            </a:extLst>
          </p:cNvPr>
          <p:cNvGrpSpPr/>
          <p:nvPr/>
        </p:nvGrpSpPr>
        <p:grpSpPr>
          <a:xfrm>
            <a:off x="941679" y="2974054"/>
            <a:ext cx="597516" cy="468831"/>
            <a:chOff x="3015051" y="3914055"/>
            <a:chExt cx="597516" cy="46883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F14E1D7-014E-FE40-9B21-7C3BC9D0EE77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D673A2-C239-6349-A91E-7F3599CF3F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6E7424-ED25-8142-8F6B-B49E609B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EFE0DD-722C-F842-B8C8-08265111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7D15AD-2E09-8A4D-82E8-B1B2002709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F00C79-F418-7F4E-8B80-A1E6BE10A6E4}"/>
              </a:ext>
            </a:extLst>
          </p:cNvPr>
          <p:cNvCxnSpPr>
            <a:cxnSpLocks/>
          </p:cNvCxnSpPr>
          <p:nvPr/>
        </p:nvCxnSpPr>
        <p:spPr>
          <a:xfrm flipV="1">
            <a:off x="2020456" y="3427605"/>
            <a:ext cx="255435" cy="7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/>
              <p:nvPr/>
            </p:nvSpPr>
            <p:spPr>
              <a:xfrm>
                <a:off x="10829091" y="3203613"/>
                <a:ext cx="724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091" y="3203613"/>
                <a:ext cx="724878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79E919-DD49-E64A-8597-2A22B22BFEB7}"/>
              </a:ext>
            </a:extLst>
          </p:cNvPr>
          <p:cNvCxnSpPr>
            <a:cxnSpLocks/>
          </p:cNvCxnSpPr>
          <p:nvPr/>
        </p:nvCxnSpPr>
        <p:spPr>
          <a:xfrm>
            <a:off x="10125023" y="341028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07384E-4360-AD4A-BAD6-97267170C128}"/>
              </a:ext>
            </a:extLst>
          </p:cNvPr>
          <p:cNvSpPr/>
          <p:nvPr/>
        </p:nvSpPr>
        <p:spPr>
          <a:xfrm>
            <a:off x="5329304" y="304474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 flipV="1">
            <a:off x="4892842" y="3427605"/>
            <a:ext cx="436591" cy="7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>
            <a:off x="3400925" y="3434777"/>
            <a:ext cx="332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8C27FBB-C0B4-0B46-B603-28B60F52AB3E}"/>
              </a:ext>
            </a:extLst>
          </p:cNvPr>
          <p:cNvSpPr txBox="1"/>
          <p:nvPr/>
        </p:nvSpPr>
        <p:spPr>
          <a:xfrm>
            <a:off x="5636988" y="3104440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3750858" y="3059086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F06B13-7EC9-9D41-8B84-85D707A80045}"/>
              </a:ext>
            </a:extLst>
          </p:cNvPr>
          <p:cNvSpPr txBox="1"/>
          <p:nvPr/>
        </p:nvSpPr>
        <p:spPr>
          <a:xfrm>
            <a:off x="3960561" y="3118784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41429AC-683C-A445-AD05-032BCA0DCCA4}"/>
              </a:ext>
            </a:extLst>
          </p:cNvPr>
          <p:cNvSpPr/>
          <p:nvPr/>
        </p:nvSpPr>
        <p:spPr>
          <a:xfrm>
            <a:off x="3750858" y="4368527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C543A3-8D5E-C145-B291-B2FBC26BD9BC}"/>
              </a:ext>
            </a:extLst>
          </p:cNvPr>
          <p:cNvSpPr txBox="1"/>
          <p:nvPr/>
        </p:nvSpPr>
        <p:spPr>
          <a:xfrm>
            <a:off x="3788174" y="4422763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0B14CE2-6316-0044-BBEA-89149E33A231}"/>
              </a:ext>
            </a:extLst>
          </p:cNvPr>
          <p:cNvCxnSpPr>
            <a:cxnSpLocks/>
          </p:cNvCxnSpPr>
          <p:nvPr/>
        </p:nvCxnSpPr>
        <p:spPr>
          <a:xfrm flipV="1">
            <a:off x="4322358" y="3830297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BB33C8F-EE34-D948-B26E-9B0109B71495}"/>
              </a:ext>
            </a:extLst>
          </p:cNvPr>
          <p:cNvSpPr txBox="1"/>
          <p:nvPr/>
        </p:nvSpPr>
        <p:spPr>
          <a:xfrm>
            <a:off x="4356622" y="3911069"/>
            <a:ext cx="5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984738-1D06-E942-A6DD-39D44E61480B}"/>
              </a:ext>
            </a:extLst>
          </p:cNvPr>
          <p:cNvSpPr/>
          <p:nvPr/>
        </p:nvSpPr>
        <p:spPr>
          <a:xfrm>
            <a:off x="8993973" y="3048466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329DE0-3D65-5A44-AA4D-4D3963F61317}"/>
              </a:ext>
            </a:extLst>
          </p:cNvPr>
          <p:cNvCxnSpPr>
            <a:cxnSpLocks/>
          </p:cNvCxnSpPr>
          <p:nvPr/>
        </p:nvCxnSpPr>
        <p:spPr>
          <a:xfrm>
            <a:off x="8308302" y="343132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8522E96-4805-AB43-AFF4-C1B7F02EA08F}"/>
              </a:ext>
            </a:extLst>
          </p:cNvPr>
          <p:cNvCxnSpPr>
            <a:cxnSpLocks/>
          </p:cNvCxnSpPr>
          <p:nvPr/>
        </p:nvCxnSpPr>
        <p:spPr>
          <a:xfrm>
            <a:off x="6466780" y="343850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379EC8C-4678-8946-A2C2-8A139EE1FEE0}"/>
              </a:ext>
            </a:extLst>
          </p:cNvPr>
          <p:cNvSpPr txBox="1"/>
          <p:nvPr/>
        </p:nvSpPr>
        <p:spPr>
          <a:xfrm>
            <a:off x="9315282" y="3108164"/>
            <a:ext cx="50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</a:t>
            </a:r>
            <a:br>
              <a:rPr lang="en-US" dirty="0"/>
            </a:br>
            <a:r>
              <a:rPr lang="en-US" dirty="0"/>
              <a:t>LPF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54A65E4-60BB-3048-8DAF-F49EF3EE32ED}"/>
              </a:ext>
            </a:extLst>
          </p:cNvPr>
          <p:cNvSpPr/>
          <p:nvPr/>
        </p:nvSpPr>
        <p:spPr>
          <a:xfrm>
            <a:off x="7158855" y="3062810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2C2ACA-245E-414B-A7AF-D9D8EB8E674D}"/>
              </a:ext>
            </a:extLst>
          </p:cNvPr>
          <p:cNvSpPr txBox="1"/>
          <p:nvPr/>
        </p:nvSpPr>
        <p:spPr>
          <a:xfrm>
            <a:off x="7368558" y="3122508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AC6B5F1-6E17-8E41-9ED1-0AC1B6D03332}"/>
              </a:ext>
            </a:extLst>
          </p:cNvPr>
          <p:cNvSpPr/>
          <p:nvPr/>
        </p:nvSpPr>
        <p:spPr>
          <a:xfrm>
            <a:off x="7158855" y="437225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5870F50-0A40-5F48-908A-85B70025928F}"/>
              </a:ext>
            </a:extLst>
          </p:cNvPr>
          <p:cNvSpPr txBox="1"/>
          <p:nvPr/>
        </p:nvSpPr>
        <p:spPr>
          <a:xfrm>
            <a:off x="7196171" y="4426487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578F589-94E4-624D-BFB2-F9F2B3AAB66D}"/>
              </a:ext>
            </a:extLst>
          </p:cNvPr>
          <p:cNvCxnSpPr>
            <a:cxnSpLocks/>
          </p:cNvCxnSpPr>
          <p:nvPr/>
        </p:nvCxnSpPr>
        <p:spPr>
          <a:xfrm flipV="1">
            <a:off x="7730355" y="3834021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62F0824-2A9A-2248-8297-001964561EEC}"/>
              </a:ext>
            </a:extLst>
          </p:cNvPr>
          <p:cNvSpPr txBox="1"/>
          <p:nvPr/>
        </p:nvSpPr>
        <p:spPr>
          <a:xfrm>
            <a:off x="7764619" y="3914793"/>
            <a:ext cx="5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2264465" y="304474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2572149" y="3104440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529B22-8225-4947-8372-AA2E62C5BEEC}"/>
              </a:ext>
            </a:extLst>
          </p:cNvPr>
          <p:cNvSpPr txBox="1"/>
          <p:nvPr/>
        </p:nvSpPr>
        <p:spPr>
          <a:xfrm>
            <a:off x="3923578" y="483555"/>
            <a:ext cx="434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RECEIVER with LNA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F0D5635-E338-794D-BFF0-1B9CBB62EC9B}"/>
              </a:ext>
            </a:extLst>
          </p:cNvPr>
          <p:cNvSpPr/>
          <p:nvPr/>
        </p:nvSpPr>
        <p:spPr>
          <a:xfrm>
            <a:off x="6725984" y="2813890"/>
            <a:ext cx="4846246" cy="2503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018B92-1D85-8A41-AEC9-F1180FDB7CA7}"/>
              </a:ext>
            </a:extLst>
          </p:cNvPr>
          <p:cNvSpPr txBox="1"/>
          <p:nvPr/>
        </p:nvSpPr>
        <p:spPr>
          <a:xfrm>
            <a:off x="9673928" y="4884436"/>
            <a:ext cx="1734095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 IF Section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A2309BA6-CC58-7B45-BABD-E9D09007D655}"/>
              </a:ext>
            </a:extLst>
          </p:cNvPr>
          <p:cNvSpPr/>
          <p:nvPr/>
        </p:nvSpPr>
        <p:spPr>
          <a:xfrm rot="5400000">
            <a:off x="1564275" y="3210835"/>
            <a:ext cx="457200" cy="4572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F2FC1-E0F6-C549-A707-AA7EF4718CD9}"/>
              </a:ext>
            </a:extLst>
          </p:cNvPr>
          <p:cNvSpPr txBox="1"/>
          <p:nvPr/>
        </p:nvSpPr>
        <p:spPr>
          <a:xfrm>
            <a:off x="1510586" y="3846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LNA</a:t>
            </a:r>
          </a:p>
        </p:txBody>
      </p:sp>
    </p:spTree>
    <p:extLst>
      <p:ext uri="{BB962C8B-B14F-4D97-AF65-F5344CB8AC3E}">
        <p14:creationId xmlns:p14="http://schemas.microsoft.com/office/powerpoint/2010/main" val="35534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143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315</cp:revision>
  <dcterms:created xsi:type="dcterms:W3CDTF">2020-01-19T03:27:50Z</dcterms:created>
  <dcterms:modified xsi:type="dcterms:W3CDTF">2020-02-25T02:21:55Z</dcterms:modified>
</cp:coreProperties>
</file>