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89"/>
    <p:restoredTop sz="94712"/>
  </p:normalViewPr>
  <p:slideViewPr>
    <p:cSldViewPr snapToGrid="0" snapToObjects="1">
      <p:cViewPr>
        <p:scale>
          <a:sx n="73" d="100"/>
          <a:sy n="73" d="100"/>
        </p:scale>
        <p:origin x="16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/>
              <p:nvPr/>
            </p:nvSpPr>
            <p:spPr>
              <a:xfrm>
                <a:off x="1507268" y="3034674"/>
                <a:ext cx="731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FC28E-0CF0-F149-AB3C-EDBD9F30E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68" y="3034674"/>
                <a:ext cx="73136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56022-34D2-074D-9915-2C5034C358A2}"/>
                  </a:ext>
                </a:extLst>
              </p:cNvPr>
              <p:cNvSpPr txBox="1"/>
              <p:nvPr/>
            </p:nvSpPr>
            <p:spPr>
              <a:xfrm>
                <a:off x="4385288" y="1517619"/>
                <a:ext cx="365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56022-34D2-074D-9915-2C5034C3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288" y="1517619"/>
                <a:ext cx="365285" cy="390748"/>
              </a:xfrm>
              <a:prstGeom prst="rect">
                <a:avLst/>
              </a:prstGeom>
              <a:blipFill>
                <a:blip r:embed="rId3"/>
                <a:stretch>
                  <a:fillRect r="-3000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C5FAD7-C453-F14F-84FE-2EFD5E3E2EEF}"/>
              </a:ext>
            </a:extLst>
          </p:cNvPr>
          <p:cNvCxnSpPr>
            <a:cxnSpLocks/>
          </p:cNvCxnSpPr>
          <p:nvPr/>
        </p:nvCxnSpPr>
        <p:spPr>
          <a:xfrm>
            <a:off x="5481079" y="2206425"/>
            <a:ext cx="1480672" cy="678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F6F2A5-CC35-3C44-9069-65AB571C89D9}"/>
              </a:ext>
            </a:extLst>
          </p:cNvPr>
          <p:cNvCxnSpPr>
            <a:cxnSpLocks/>
          </p:cNvCxnSpPr>
          <p:nvPr/>
        </p:nvCxnSpPr>
        <p:spPr>
          <a:xfrm rot="10800000">
            <a:off x="3825028" y="220690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60FDA-5686-924A-BB46-110992E4312F}"/>
              </a:ext>
            </a:extLst>
          </p:cNvPr>
          <p:cNvCxnSpPr>
            <a:cxnSpLocks/>
          </p:cNvCxnSpPr>
          <p:nvPr/>
        </p:nvCxnSpPr>
        <p:spPr>
          <a:xfrm rot="10800000">
            <a:off x="5023879" y="220690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238354-16F0-8545-9209-DC409BF5871B}"/>
              </a:ext>
            </a:extLst>
          </p:cNvPr>
          <p:cNvCxnSpPr>
            <a:cxnSpLocks/>
          </p:cNvCxnSpPr>
          <p:nvPr/>
        </p:nvCxnSpPr>
        <p:spPr>
          <a:xfrm rot="5400000">
            <a:off x="4976231" y="2146989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45027F-4255-8048-ACF1-8FD0DA7C3C61}"/>
              </a:ext>
            </a:extLst>
          </p:cNvPr>
          <p:cNvCxnSpPr>
            <a:cxnSpLocks/>
          </p:cNvCxnSpPr>
          <p:nvPr/>
        </p:nvCxnSpPr>
        <p:spPr>
          <a:xfrm rot="5400000">
            <a:off x="4202100" y="2265861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5BAEA4-E60C-3D42-AC42-528DCADC3443}"/>
              </a:ext>
            </a:extLst>
          </p:cNvPr>
          <p:cNvCxnSpPr>
            <a:cxnSpLocks/>
          </p:cNvCxnSpPr>
          <p:nvPr/>
        </p:nvCxnSpPr>
        <p:spPr>
          <a:xfrm rot="5400000">
            <a:off x="4224427" y="2123877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B17B62-BE0F-1B4E-BBBF-82BFAFB6ABAC}"/>
              </a:ext>
            </a:extLst>
          </p:cNvPr>
          <p:cNvCxnSpPr>
            <a:cxnSpLocks/>
          </p:cNvCxnSpPr>
          <p:nvPr/>
        </p:nvCxnSpPr>
        <p:spPr>
          <a:xfrm rot="5400000" flipH="1">
            <a:off x="4348964" y="2122438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F7F13F-4605-5648-88A7-C368C07754D3}"/>
              </a:ext>
            </a:extLst>
          </p:cNvPr>
          <p:cNvCxnSpPr>
            <a:cxnSpLocks/>
          </p:cNvCxnSpPr>
          <p:nvPr/>
        </p:nvCxnSpPr>
        <p:spPr>
          <a:xfrm rot="5400000">
            <a:off x="4504004" y="2134717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2A1BA5-5A40-E94C-AE30-EAD60A82FF80}"/>
              </a:ext>
            </a:extLst>
          </p:cNvPr>
          <p:cNvCxnSpPr>
            <a:cxnSpLocks/>
          </p:cNvCxnSpPr>
          <p:nvPr/>
        </p:nvCxnSpPr>
        <p:spPr>
          <a:xfrm rot="5400000" flipH="1">
            <a:off x="4658813" y="2134717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15E9CB-1128-DC40-85AE-33781F3BC5B6}"/>
              </a:ext>
            </a:extLst>
          </p:cNvPr>
          <p:cNvCxnSpPr>
            <a:cxnSpLocks/>
          </p:cNvCxnSpPr>
          <p:nvPr/>
        </p:nvCxnSpPr>
        <p:spPr>
          <a:xfrm rot="5400000">
            <a:off x="4823415" y="2118772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209871-58ED-524A-8ECA-BDE5C35DF4FD}"/>
              </a:ext>
            </a:extLst>
          </p:cNvPr>
          <p:cNvCxnSpPr>
            <a:cxnSpLocks/>
          </p:cNvCxnSpPr>
          <p:nvPr/>
        </p:nvCxnSpPr>
        <p:spPr>
          <a:xfrm>
            <a:off x="2655072" y="2195900"/>
            <a:ext cx="0" cy="6386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504ED2-7A6F-8749-B436-D82F7B0D7385}"/>
              </a:ext>
            </a:extLst>
          </p:cNvPr>
          <p:cNvCxnSpPr>
            <a:cxnSpLocks/>
          </p:cNvCxnSpPr>
          <p:nvPr/>
        </p:nvCxnSpPr>
        <p:spPr>
          <a:xfrm rot="10800000">
            <a:off x="2669940" y="220690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3C4C5AA-FF51-7C4F-9315-9500F7B62DFB}"/>
              </a:ext>
            </a:extLst>
          </p:cNvPr>
          <p:cNvGrpSpPr/>
          <p:nvPr/>
        </p:nvGrpSpPr>
        <p:grpSpPr>
          <a:xfrm>
            <a:off x="3119706" y="1863525"/>
            <a:ext cx="723091" cy="685800"/>
            <a:chOff x="5171523" y="2823902"/>
            <a:chExt cx="723091" cy="685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DC35F3-D362-8648-B4A3-7DB8ACE09DB8}"/>
                </a:ext>
              </a:extLst>
            </p:cNvPr>
            <p:cNvSpPr/>
            <p:nvPr/>
          </p:nvSpPr>
          <p:spPr>
            <a:xfrm rot="5400000">
              <a:off x="5178957" y="2823902"/>
              <a:ext cx="685800" cy="685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03189-36E1-E047-97F0-A7727080D42B}"/>
                </a:ext>
              </a:extLst>
            </p:cNvPr>
            <p:cNvSpPr txBox="1"/>
            <p:nvPr/>
          </p:nvSpPr>
          <p:spPr>
            <a:xfrm rot="5400000">
              <a:off x="5559907" y="2982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B2F76D-884E-6049-91FB-946472A9CA9A}"/>
                </a:ext>
              </a:extLst>
            </p:cNvPr>
            <p:cNvSpPr txBox="1"/>
            <p:nvPr/>
          </p:nvSpPr>
          <p:spPr>
            <a:xfrm rot="5400000">
              <a:off x="5228590" y="29857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81AFA1A3-2AB1-C140-B504-6E8DC268F8A1}"/>
              </a:ext>
            </a:extLst>
          </p:cNvPr>
          <p:cNvSpPr/>
          <p:nvPr/>
        </p:nvSpPr>
        <p:spPr>
          <a:xfrm>
            <a:off x="2314031" y="2866685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BEC58D-EADB-BA47-A0FE-BFAF96CD1721}"/>
              </a:ext>
            </a:extLst>
          </p:cNvPr>
          <p:cNvSpPr txBox="1"/>
          <p:nvPr/>
        </p:nvSpPr>
        <p:spPr>
          <a:xfrm>
            <a:off x="2506890" y="28368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0D0D78-7CA0-344B-AB1B-CE2A17A68CF8}"/>
              </a:ext>
            </a:extLst>
          </p:cNvPr>
          <p:cNvSpPr txBox="1"/>
          <p:nvPr/>
        </p:nvSpPr>
        <p:spPr>
          <a:xfrm>
            <a:off x="2532954" y="319058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85B5AF-AC40-9D41-B544-EF6DF08AD8BF}"/>
                  </a:ext>
                </a:extLst>
              </p:cNvPr>
              <p:cNvSpPr txBox="1"/>
              <p:nvPr/>
            </p:nvSpPr>
            <p:spPr>
              <a:xfrm>
                <a:off x="6136714" y="2878585"/>
                <a:ext cx="708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85B5AF-AC40-9D41-B544-EF6DF08AD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714" y="2878585"/>
                <a:ext cx="70829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53BBDA-78A2-1943-93B3-A148E067D991}"/>
              </a:ext>
            </a:extLst>
          </p:cNvPr>
          <p:cNvCxnSpPr>
            <a:cxnSpLocks/>
          </p:cNvCxnSpPr>
          <p:nvPr/>
        </p:nvCxnSpPr>
        <p:spPr>
          <a:xfrm>
            <a:off x="2507213" y="4417099"/>
            <a:ext cx="30175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E214BF-6B77-404D-8930-835E0312BA53}"/>
              </a:ext>
            </a:extLst>
          </p:cNvPr>
          <p:cNvCxnSpPr>
            <a:cxnSpLocks/>
          </p:cNvCxnSpPr>
          <p:nvPr/>
        </p:nvCxnSpPr>
        <p:spPr>
          <a:xfrm>
            <a:off x="2598653" y="4528402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6B7B04-C795-CC49-AB72-1DDA75EFD6A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60553" y="3559919"/>
            <a:ext cx="0" cy="88035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F2D6A2-A79D-5147-A9C2-D881B5E74C9D}"/>
              </a:ext>
            </a:extLst>
          </p:cNvPr>
          <p:cNvCxnSpPr>
            <a:cxnSpLocks/>
          </p:cNvCxnSpPr>
          <p:nvPr/>
        </p:nvCxnSpPr>
        <p:spPr>
          <a:xfrm flipV="1">
            <a:off x="2669940" y="3869257"/>
            <a:ext cx="4291811" cy="69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76F6F7-DB60-8C4D-8D45-F393354AA99D}"/>
                  </a:ext>
                </a:extLst>
              </p:cNvPr>
              <p:cNvSpPr txBox="1"/>
              <p:nvPr/>
            </p:nvSpPr>
            <p:spPr>
              <a:xfrm>
                <a:off x="3065890" y="1363453"/>
                <a:ext cx="73136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76F6F7-DB60-8C4D-8D45-F393354AA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90" y="1363453"/>
                <a:ext cx="731363" cy="390748"/>
              </a:xfrm>
              <a:prstGeom prst="rect">
                <a:avLst/>
              </a:prstGeom>
              <a:blipFill>
                <a:blip r:embed="rId5"/>
                <a:stretch>
                  <a:fillRect r="-1525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B1154-C6FE-C94C-8431-114D91AFEDFC}"/>
              </a:ext>
            </a:extLst>
          </p:cNvPr>
          <p:cNvCxnSpPr>
            <a:cxnSpLocks/>
          </p:cNvCxnSpPr>
          <p:nvPr/>
        </p:nvCxnSpPr>
        <p:spPr>
          <a:xfrm rot="5400000">
            <a:off x="5385688" y="3640657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954BE7-3785-3B40-BA5D-18E0FE479E2C}"/>
              </a:ext>
            </a:extLst>
          </p:cNvPr>
          <p:cNvCxnSpPr>
            <a:cxnSpLocks/>
          </p:cNvCxnSpPr>
          <p:nvPr/>
        </p:nvCxnSpPr>
        <p:spPr>
          <a:xfrm rot="5400000">
            <a:off x="5385688" y="2441806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9E9CDB-32FB-6F46-860A-3796224FCE93}"/>
              </a:ext>
            </a:extLst>
          </p:cNvPr>
          <p:cNvCxnSpPr>
            <a:cxnSpLocks/>
          </p:cNvCxnSpPr>
          <p:nvPr/>
        </p:nvCxnSpPr>
        <p:spPr>
          <a:xfrm>
            <a:off x="5494936" y="2658618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5D67B5-B5E2-FD40-ACD3-11569F04F510}"/>
              </a:ext>
            </a:extLst>
          </p:cNvPr>
          <p:cNvCxnSpPr>
            <a:cxnSpLocks/>
          </p:cNvCxnSpPr>
          <p:nvPr/>
        </p:nvCxnSpPr>
        <p:spPr>
          <a:xfrm>
            <a:off x="5613808" y="3432749"/>
            <a:ext cx="118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00A68F-42A0-1947-9415-F9E5814782C8}"/>
              </a:ext>
            </a:extLst>
          </p:cNvPr>
          <p:cNvCxnSpPr>
            <a:cxnSpLocks/>
          </p:cNvCxnSpPr>
          <p:nvPr/>
        </p:nvCxnSpPr>
        <p:spPr>
          <a:xfrm>
            <a:off x="5494936" y="3279278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3427A9-846A-7C4D-8FEE-0491AF01D8CE}"/>
              </a:ext>
            </a:extLst>
          </p:cNvPr>
          <p:cNvCxnSpPr>
            <a:cxnSpLocks/>
          </p:cNvCxnSpPr>
          <p:nvPr/>
        </p:nvCxnSpPr>
        <p:spPr>
          <a:xfrm flipH="1">
            <a:off x="5493497" y="3154741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7B5EB33-D652-9447-99E8-8D88B8CA7C10}"/>
              </a:ext>
            </a:extLst>
          </p:cNvPr>
          <p:cNvCxnSpPr>
            <a:cxnSpLocks/>
          </p:cNvCxnSpPr>
          <p:nvPr/>
        </p:nvCxnSpPr>
        <p:spPr>
          <a:xfrm>
            <a:off x="5505776" y="2999701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8A4B3A-A7D4-A347-BF0B-65493637B0C0}"/>
              </a:ext>
            </a:extLst>
          </p:cNvPr>
          <p:cNvCxnSpPr>
            <a:cxnSpLocks/>
          </p:cNvCxnSpPr>
          <p:nvPr/>
        </p:nvCxnSpPr>
        <p:spPr>
          <a:xfrm flipH="1">
            <a:off x="5505776" y="2844892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C038A1-3267-CF4E-A9F3-7CDDFDAE7056}"/>
              </a:ext>
            </a:extLst>
          </p:cNvPr>
          <p:cNvCxnSpPr>
            <a:cxnSpLocks/>
          </p:cNvCxnSpPr>
          <p:nvPr/>
        </p:nvCxnSpPr>
        <p:spPr>
          <a:xfrm>
            <a:off x="5489831" y="2680290"/>
            <a:ext cx="226904" cy="154256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00FBCE-7307-0742-A4F4-6B90F9A5984A}"/>
                  </a:ext>
                </a:extLst>
              </p:cNvPr>
              <p:cNvSpPr txBox="1"/>
              <p:nvPr/>
            </p:nvSpPr>
            <p:spPr>
              <a:xfrm>
                <a:off x="5046941" y="2862537"/>
                <a:ext cx="3652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700FBCE-7307-0742-A4F4-6B90F9A5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41" y="2862537"/>
                <a:ext cx="3652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17D0BBB-4447-ED49-8CD4-986AE81911F7}"/>
              </a:ext>
            </a:extLst>
          </p:cNvPr>
          <p:cNvSpPr/>
          <p:nvPr/>
        </p:nvSpPr>
        <p:spPr>
          <a:xfrm>
            <a:off x="6979680" y="1714856"/>
            <a:ext cx="2273643" cy="2795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47BFBF-A558-1B42-A28C-E67D862D040F}"/>
              </a:ext>
            </a:extLst>
          </p:cNvPr>
          <p:cNvCxnSpPr>
            <a:cxnSpLocks/>
          </p:cNvCxnSpPr>
          <p:nvPr/>
        </p:nvCxnSpPr>
        <p:spPr>
          <a:xfrm>
            <a:off x="9240804" y="3112664"/>
            <a:ext cx="1203605" cy="37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27503C-164A-E446-86EB-77A21A25C139}"/>
                  </a:ext>
                </a:extLst>
              </p:cNvPr>
              <p:cNvSpPr/>
              <p:nvPr/>
            </p:nvSpPr>
            <p:spPr>
              <a:xfrm>
                <a:off x="10528626" y="2892163"/>
                <a:ext cx="668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27503C-164A-E446-86EB-77A21A25C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626" y="2892163"/>
                <a:ext cx="668709" cy="369332"/>
              </a:xfrm>
              <a:prstGeom prst="rect">
                <a:avLst/>
              </a:prstGeom>
              <a:blipFill>
                <a:blip r:embed="rId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A89DA65-EB88-B445-AA39-E4DFF86D4461}"/>
              </a:ext>
            </a:extLst>
          </p:cNvPr>
          <p:cNvSpPr txBox="1"/>
          <p:nvPr/>
        </p:nvSpPr>
        <p:spPr>
          <a:xfrm>
            <a:off x="7219563" y="2728922"/>
            <a:ext cx="1766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Analog-to-Digital</a:t>
            </a:r>
            <a:br>
              <a:rPr lang="en-US" dirty="0"/>
            </a:br>
            <a:r>
              <a:rPr lang="en-US" dirty="0"/>
              <a:t>Converter</a:t>
            </a:r>
            <a:br>
              <a:rPr lang="en-US" dirty="0"/>
            </a:br>
            <a:r>
              <a:rPr lang="en-US" dirty="0"/>
              <a:t>(ADC)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1BDD34F-5236-E94F-B665-6E80973C7AAC}"/>
              </a:ext>
            </a:extLst>
          </p:cNvPr>
          <p:cNvCxnSpPr>
            <a:cxnSpLocks/>
          </p:cNvCxnSpPr>
          <p:nvPr/>
        </p:nvCxnSpPr>
        <p:spPr>
          <a:xfrm flipV="1">
            <a:off x="8125925" y="4510474"/>
            <a:ext cx="0" cy="66738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37B45AC-5070-DF4D-9A12-9960CC903650}"/>
                  </a:ext>
                </a:extLst>
              </p:cNvPr>
              <p:cNvSpPr/>
              <p:nvPr/>
            </p:nvSpPr>
            <p:spPr>
              <a:xfrm>
                <a:off x="7897178" y="5258593"/>
                <a:ext cx="4386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37B45AC-5070-DF4D-9A12-9960CC903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178" y="5258593"/>
                <a:ext cx="4386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19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30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278</cp:revision>
  <dcterms:created xsi:type="dcterms:W3CDTF">2020-01-19T03:27:50Z</dcterms:created>
  <dcterms:modified xsi:type="dcterms:W3CDTF">2020-02-26T17:01:22Z</dcterms:modified>
</cp:coreProperties>
</file>