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53"/>
    <p:restoredTop sz="94712"/>
  </p:normalViewPr>
  <p:slideViewPr>
    <p:cSldViewPr snapToGrid="0" snapToObjects="1">
      <p:cViewPr>
        <p:scale>
          <a:sx n="163" d="100"/>
          <a:sy n="163" d="100"/>
        </p:scale>
        <p:origin x="-6088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1747493" y="128086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2343718" y="186060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7B8455C-6B4F-374C-9A69-EFB98489C27C}"/>
              </a:ext>
            </a:extLst>
          </p:cNvPr>
          <p:cNvSpPr/>
          <p:nvPr/>
        </p:nvSpPr>
        <p:spPr>
          <a:xfrm>
            <a:off x="2458018" y="1052269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A0E399-5637-9F42-BCC8-3AD26928CE58}"/>
              </a:ext>
            </a:extLst>
          </p:cNvPr>
          <p:cNvCxnSpPr>
            <a:cxnSpLocks/>
          </p:cNvCxnSpPr>
          <p:nvPr/>
        </p:nvCxnSpPr>
        <p:spPr>
          <a:xfrm rot="2700000">
            <a:off x="2503738" y="1280868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D5659-7A6F-3C4A-B37C-792D179866E7}"/>
              </a:ext>
            </a:extLst>
          </p:cNvPr>
          <p:cNvCxnSpPr>
            <a:cxnSpLocks/>
          </p:cNvCxnSpPr>
          <p:nvPr/>
        </p:nvCxnSpPr>
        <p:spPr>
          <a:xfrm rot="8100000">
            <a:off x="2503737" y="1280869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5474CD-50B2-5942-A816-0363A81E34FE}"/>
              </a:ext>
            </a:extLst>
          </p:cNvPr>
          <p:cNvCxnSpPr>
            <a:cxnSpLocks/>
          </p:cNvCxnSpPr>
          <p:nvPr/>
        </p:nvCxnSpPr>
        <p:spPr>
          <a:xfrm>
            <a:off x="2915218" y="1280868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/>
              <p:nvPr/>
            </p:nvSpPr>
            <p:spPr>
              <a:xfrm>
                <a:off x="1917977" y="2338930"/>
                <a:ext cx="153728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4A44B2-E4CA-C646-90E7-4BD492BA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77" y="2338930"/>
                <a:ext cx="1537280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B25BE-61D0-AF40-AC69-691D44D6D539}"/>
              </a:ext>
            </a:extLst>
          </p:cNvPr>
          <p:cNvCxnSpPr>
            <a:cxnSpLocks/>
          </p:cNvCxnSpPr>
          <p:nvPr/>
        </p:nvCxnSpPr>
        <p:spPr>
          <a:xfrm>
            <a:off x="4986154" y="125800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/>
              <p:nvPr/>
            </p:nvSpPr>
            <p:spPr>
              <a:xfrm>
                <a:off x="5747389" y="1052269"/>
                <a:ext cx="817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80D932-2048-784D-8C0F-CC11451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89" y="1052269"/>
                <a:ext cx="81798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C868800-6EA9-BB41-998A-70AC63B3215A}"/>
              </a:ext>
            </a:extLst>
          </p:cNvPr>
          <p:cNvSpPr/>
          <p:nvPr/>
        </p:nvSpPr>
        <p:spPr>
          <a:xfrm>
            <a:off x="3601018" y="847818"/>
            <a:ext cx="1371592" cy="7657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7D7106-F3BF-2443-B843-41008BD074A9}"/>
                  </a:ext>
                </a:extLst>
              </p:cNvPr>
              <p:cNvSpPr txBox="1"/>
              <p:nvPr/>
            </p:nvSpPr>
            <p:spPr>
              <a:xfrm>
                <a:off x="3760890" y="1019631"/>
                <a:ext cx="1028230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7D7106-F3BF-2443-B843-41008BD07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90" y="1019631"/>
                <a:ext cx="1028230" cy="401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765DFA-AF99-8449-933D-26FA4A8AF759}"/>
                  </a:ext>
                </a:extLst>
              </p:cNvPr>
              <p:cNvSpPr txBox="1"/>
              <p:nvPr/>
            </p:nvSpPr>
            <p:spPr>
              <a:xfrm>
                <a:off x="1012785" y="1065122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9765DFA-AF99-8449-933D-26FA4A8A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85" y="1065122"/>
                <a:ext cx="724878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FCB57E-5F13-A54B-B548-DBA724B24806}"/>
              </a:ext>
            </a:extLst>
          </p:cNvPr>
          <p:cNvCxnSpPr>
            <a:cxnSpLocks/>
          </p:cNvCxnSpPr>
          <p:nvPr/>
        </p:nvCxnSpPr>
        <p:spPr>
          <a:xfrm>
            <a:off x="4626783" y="404512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FA2AD7-B940-2340-BA47-F65E31EF9DB3}"/>
              </a:ext>
            </a:extLst>
          </p:cNvPr>
          <p:cNvCxnSpPr>
            <a:cxnSpLocks/>
          </p:cNvCxnSpPr>
          <p:nvPr/>
        </p:nvCxnSpPr>
        <p:spPr>
          <a:xfrm rot="16200000">
            <a:off x="5223008" y="462486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5094D59-D656-B64C-A0B0-521572734872}"/>
              </a:ext>
            </a:extLst>
          </p:cNvPr>
          <p:cNvSpPr/>
          <p:nvPr/>
        </p:nvSpPr>
        <p:spPr>
          <a:xfrm>
            <a:off x="5337308" y="3816526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9AF692-18B0-6240-84F4-BB7581E175A9}"/>
              </a:ext>
            </a:extLst>
          </p:cNvPr>
          <p:cNvCxnSpPr>
            <a:cxnSpLocks/>
          </p:cNvCxnSpPr>
          <p:nvPr/>
        </p:nvCxnSpPr>
        <p:spPr>
          <a:xfrm rot="2700000">
            <a:off x="5383028" y="4045125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37CC20-FDCD-914C-A534-0D551DD3177D}"/>
              </a:ext>
            </a:extLst>
          </p:cNvPr>
          <p:cNvCxnSpPr>
            <a:cxnSpLocks/>
          </p:cNvCxnSpPr>
          <p:nvPr/>
        </p:nvCxnSpPr>
        <p:spPr>
          <a:xfrm rot="8100000">
            <a:off x="5383027" y="4045126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BC01E3-8867-4045-B13E-C9BBAA8BC69E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794508" y="4045126"/>
            <a:ext cx="11492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55495DF-E6AF-0246-AC35-BC4CD6FDC9FD}"/>
              </a:ext>
            </a:extLst>
          </p:cNvPr>
          <p:cNvSpPr/>
          <p:nvPr/>
        </p:nvSpPr>
        <p:spPr>
          <a:xfrm>
            <a:off x="6943770" y="3268985"/>
            <a:ext cx="2438870" cy="15157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81A0EE-804C-0342-A5D3-4EB6C2003009}"/>
              </a:ext>
            </a:extLst>
          </p:cNvPr>
          <p:cNvCxnSpPr>
            <a:cxnSpLocks/>
          </p:cNvCxnSpPr>
          <p:nvPr/>
        </p:nvCxnSpPr>
        <p:spPr>
          <a:xfrm>
            <a:off x="7136349" y="4190709"/>
            <a:ext cx="20594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D5C0D-054A-0145-BE1D-4E50EBB0CE90}"/>
              </a:ext>
            </a:extLst>
          </p:cNvPr>
          <p:cNvCxnSpPr>
            <a:cxnSpLocks/>
          </p:cNvCxnSpPr>
          <p:nvPr/>
        </p:nvCxnSpPr>
        <p:spPr>
          <a:xfrm flipV="1">
            <a:off x="7513732" y="4177443"/>
            <a:ext cx="1242995" cy="530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3D0EDA-D56D-E04C-A301-C15120FA0608}"/>
              </a:ext>
            </a:extLst>
          </p:cNvPr>
          <p:cNvCxnSpPr>
            <a:cxnSpLocks/>
          </p:cNvCxnSpPr>
          <p:nvPr/>
        </p:nvCxnSpPr>
        <p:spPr>
          <a:xfrm flipV="1">
            <a:off x="8169875" y="4122354"/>
            <a:ext cx="0" cy="1431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E7E7766-39A7-7348-BD08-C35B4B233123}"/>
              </a:ext>
            </a:extLst>
          </p:cNvPr>
          <p:cNvCxnSpPr>
            <a:cxnSpLocks/>
          </p:cNvCxnSpPr>
          <p:nvPr/>
        </p:nvCxnSpPr>
        <p:spPr>
          <a:xfrm>
            <a:off x="7785313" y="3842200"/>
            <a:ext cx="71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426DBD-59B3-DA4D-8148-15CD41A17A73}"/>
              </a:ext>
            </a:extLst>
          </p:cNvPr>
          <p:cNvCxnSpPr>
            <a:cxnSpLocks/>
          </p:cNvCxnSpPr>
          <p:nvPr/>
        </p:nvCxnSpPr>
        <p:spPr>
          <a:xfrm>
            <a:off x="8502863" y="3853973"/>
            <a:ext cx="291535" cy="32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3D9BD3-8640-6645-B7A3-930C810ED96F}"/>
              </a:ext>
            </a:extLst>
          </p:cNvPr>
          <p:cNvSpPr txBox="1"/>
          <p:nvPr/>
        </p:nvSpPr>
        <p:spPr>
          <a:xfrm>
            <a:off x="9140783" y="400604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17E626-C97E-6444-A6EE-8B4747A6A2F7}"/>
              </a:ext>
            </a:extLst>
          </p:cNvPr>
          <p:cNvCxnSpPr>
            <a:cxnSpLocks/>
          </p:cNvCxnSpPr>
          <p:nvPr/>
        </p:nvCxnSpPr>
        <p:spPr>
          <a:xfrm>
            <a:off x="9395981" y="404512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469C73-8409-594E-8C3A-FA297521497A}"/>
                  </a:ext>
                </a:extLst>
              </p:cNvPr>
              <p:cNvSpPr txBox="1"/>
              <p:nvPr/>
            </p:nvSpPr>
            <p:spPr>
              <a:xfrm>
                <a:off x="4325658" y="3525766"/>
                <a:ext cx="819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469C73-8409-594E-8C3A-FA2975214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658" y="3525766"/>
                <a:ext cx="8196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972F5A-9198-324E-9878-135372CA7CA0}"/>
                  </a:ext>
                </a:extLst>
              </p:cNvPr>
              <p:cNvSpPr txBox="1"/>
              <p:nvPr/>
            </p:nvSpPr>
            <p:spPr>
              <a:xfrm>
                <a:off x="10141651" y="3848694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972F5A-9198-324E-9878-135372CA7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651" y="3848694"/>
                <a:ext cx="72487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08A7AA-88D9-FF42-A3CE-7A134A3BCE4E}"/>
                  </a:ext>
                </a:extLst>
              </p:cNvPr>
              <p:cNvSpPr txBox="1"/>
              <p:nvPr/>
            </p:nvSpPr>
            <p:spPr>
              <a:xfrm>
                <a:off x="4863898" y="5219186"/>
                <a:ext cx="1643720" cy="417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08A7AA-88D9-FF42-A3CE-7A134A3B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98" y="5219186"/>
                <a:ext cx="1643720" cy="4175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A9E53-BAE4-CA49-9FA6-7C4CE2797B8C}"/>
                  </a:ext>
                </a:extLst>
              </p:cNvPr>
              <p:cNvSpPr txBox="1"/>
              <p:nvPr/>
            </p:nvSpPr>
            <p:spPr>
              <a:xfrm>
                <a:off x="7885395" y="3361062"/>
                <a:ext cx="517385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A9E53-BAE4-CA49-9FA6-7C4CE2797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395" y="3361062"/>
                <a:ext cx="517385" cy="4019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BC8E3-5F2C-3D4B-BF5F-FD1C7332AB4C}"/>
                  </a:ext>
                </a:extLst>
              </p:cNvPr>
              <p:cNvSpPr txBox="1"/>
              <p:nvPr/>
            </p:nvSpPr>
            <p:spPr>
              <a:xfrm>
                <a:off x="7980302" y="420025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9BC8E3-5F2C-3D4B-BF5F-FD1C7332A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302" y="420025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42EAE1-857E-0E4A-95CC-94FEDCFD5881}"/>
                  </a:ext>
                </a:extLst>
              </p:cNvPr>
              <p:cNvSpPr txBox="1"/>
              <p:nvPr/>
            </p:nvSpPr>
            <p:spPr>
              <a:xfrm>
                <a:off x="8323117" y="4200256"/>
                <a:ext cx="43653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42EAE1-857E-0E4A-95CC-94FEDCFD5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117" y="4200256"/>
                <a:ext cx="436530" cy="390748"/>
              </a:xfrm>
              <a:prstGeom prst="rect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C0A7F6-A956-7D4A-88E4-057756319AC9}"/>
                  </a:ext>
                </a:extLst>
              </p:cNvPr>
              <p:cNvSpPr txBox="1"/>
              <p:nvPr/>
            </p:nvSpPr>
            <p:spPr>
              <a:xfrm>
                <a:off x="5910819" y="3525766"/>
                <a:ext cx="979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MIX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C0A7F6-A956-7D4A-88E4-057756319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19" y="3525766"/>
                <a:ext cx="97994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3FB729E-311A-174B-89E3-582F65150A57}"/>
                  </a:ext>
                </a:extLst>
              </p:cNvPr>
              <p:cNvSpPr txBox="1"/>
              <p:nvPr/>
            </p:nvSpPr>
            <p:spPr>
              <a:xfrm>
                <a:off x="8587450" y="4200256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3FB729E-311A-174B-89E3-582F65150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50" y="4200256"/>
                <a:ext cx="413896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2E0D8B1-BE95-8041-95AD-36E923FC3E4B}"/>
              </a:ext>
            </a:extLst>
          </p:cNvPr>
          <p:cNvCxnSpPr>
            <a:cxnSpLocks/>
          </p:cNvCxnSpPr>
          <p:nvPr/>
        </p:nvCxnSpPr>
        <p:spPr>
          <a:xfrm flipH="1">
            <a:off x="7505505" y="3848840"/>
            <a:ext cx="291535" cy="32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12041D-C45E-E34D-B3CC-1ABF852F7F36}"/>
                  </a:ext>
                </a:extLst>
              </p:cNvPr>
              <p:cNvSpPr txBox="1"/>
              <p:nvPr/>
            </p:nvSpPr>
            <p:spPr>
              <a:xfrm>
                <a:off x="7513752" y="4200256"/>
                <a:ext cx="60965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12041D-C45E-E34D-B3CC-1ABF852F7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752" y="4200256"/>
                <a:ext cx="609654" cy="390748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518E676-1F0D-BB4A-A556-4C52F99F462F}"/>
                  </a:ext>
                </a:extLst>
              </p:cNvPr>
              <p:cNvSpPr txBox="1"/>
              <p:nvPr/>
            </p:nvSpPr>
            <p:spPr>
              <a:xfrm>
                <a:off x="7143622" y="4200256"/>
                <a:ext cx="587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518E676-1F0D-BB4A-A556-4C52F99F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22" y="4200256"/>
                <a:ext cx="587019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14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32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194</cp:revision>
  <dcterms:created xsi:type="dcterms:W3CDTF">2020-01-19T03:27:50Z</dcterms:created>
  <dcterms:modified xsi:type="dcterms:W3CDTF">2020-04-06T17:43:01Z</dcterms:modified>
</cp:coreProperties>
</file>