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6" r:id="rId3"/>
    <p:sldId id="268" r:id="rId4"/>
    <p:sldId id="282" r:id="rId5"/>
    <p:sldId id="270" r:id="rId6"/>
    <p:sldId id="269" r:id="rId7"/>
    <p:sldId id="261" r:id="rId8"/>
    <p:sldId id="257" r:id="rId9"/>
    <p:sldId id="276" r:id="rId10"/>
    <p:sldId id="263" r:id="rId11"/>
    <p:sldId id="271" r:id="rId12"/>
    <p:sldId id="259" r:id="rId13"/>
    <p:sldId id="285" r:id="rId14"/>
    <p:sldId id="281" r:id="rId15"/>
    <p:sldId id="286" r:id="rId16"/>
    <p:sldId id="287" r:id="rId17"/>
    <p:sldId id="262" r:id="rId18"/>
    <p:sldId id="283" r:id="rId19"/>
    <p:sldId id="274" r:id="rId20"/>
    <p:sldId id="275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B58FD-4FDC-4564-9932-0A9217658087}" v="2008" dt="2018-11-22T16:29:49.444"/>
    <p1510:client id="{563C4FDF-8CC2-C1E2-8277-F627544D4138}" v="50" dt="2018-11-22T05:53:56.373"/>
    <p1510:client id="{2731E687-E20A-422E-B738-63CBCCAD7F1C}" v="87" dt="2018-11-22T03:14:05.323"/>
    <p1510:client id="{DCB5FFFB-E6D1-0107-C0DB-649267F0354F}" v="4" dt="2018-11-22T15:25:30.455"/>
    <p1510:client id="{1A0AC3B8-0A87-4C9E-8E69-B27FF44620C7}" v="69" dt="2018-11-22T16:28:04.297"/>
    <p1510:client id="{4AC8FD45-BD16-DAF5-F682-9AD63F0FF647}" v="168" dt="2018-11-22T16:30:08.889"/>
    <p1510:client id="{D11FBFA0-178D-03BA-291A-24CF582C781E}" v="5" dt="2018-11-22T15:44:52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CCF4-DCDC-48EA-B7F2-27E506FEB58B}" type="datetimeFigureOut">
              <a:rPr lang="en-US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1FAAA-727D-4F2E-BD4C-72C7DB7C33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Then we did put our hands to build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FAAA-727D-4F2E-BD4C-72C7DB7C335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1FAAA-727D-4F2E-BD4C-72C7DB7C335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1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5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6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0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NWAR Converter DEMO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solidFill>
                  <a:schemeClr val="bg2"/>
                </a:solidFill>
                <a:cs typeface="Calibri Light"/>
              </a:rPr>
              <a:t>NESTOR OTONDO</a:t>
            </a:r>
            <a:endParaRPr lang="en-US"/>
          </a:p>
          <a:p>
            <a:r>
              <a:rPr lang="en-US" sz="1800">
                <a:solidFill>
                  <a:schemeClr val="bg2"/>
                </a:solidFill>
                <a:cs typeface="Calibri Light"/>
              </a:rPr>
              <a:t>ROGER Alvarez</a:t>
            </a:r>
            <a:endParaRPr lang="en-US">
              <a:solidFill>
                <a:schemeClr val="bg2"/>
              </a:solidFill>
            </a:endParaRPr>
          </a:p>
          <a:p>
            <a:r>
              <a:rPr lang="en-US" sz="1800">
                <a:solidFill>
                  <a:schemeClr val="bg2"/>
                </a:solidFill>
                <a:cs typeface="Calibri Light"/>
              </a:rPr>
              <a:t>ABEL MALLCU</a:t>
            </a:r>
            <a:endParaRPr lang="en-US" sz="1800">
              <a:cs typeface="Calibri Light"/>
            </a:endParaRPr>
          </a:p>
          <a:p>
            <a:r>
              <a:rPr lang="en-US" sz="1800">
                <a:solidFill>
                  <a:schemeClr val="bg2"/>
                </a:solidFill>
                <a:cs typeface="Calibri Light"/>
              </a:rPr>
              <a:t>Rodrigo </a:t>
            </a:r>
            <a:r>
              <a:rPr lang="en-US" sz="1800" err="1">
                <a:solidFill>
                  <a:schemeClr val="bg2"/>
                </a:solidFill>
                <a:cs typeface="Calibri Light"/>
              </a:rPr>
              <a:t>Menacho</a:t>
            </a:r>
          </a:p>
          <a:p>
            <a:endParaRPr lang="en-US" sz="1800">
              <a:solidFill>
                <a:schemeClr val="bg2"/>
              </a:solidFill>
              <a:cs typeface="Calibri Light"/>
            </a:endParaRPr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7908A9-6CCA-481B-914A-064F3FF7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6" y="1425854"/>
            <a:ext cx="4945271" cy="399305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CDC2535-AFC1-431F-9E08-58E593BA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56" y="130756"/>
            <a:ext cx="2851375" cy="213969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17C72-4926-4C55-88FC-CC3283C2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Factory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19D182B-A2C9-49D5-8A66-2DBBB103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8" y="645106"/>
            <a:ext cx="5300755" cy="52477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4AE1-8123-4496-A901-F2A90C437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Define an interface for creating an object, but let subclasses decide which class to instantiate. Factory Method lets a class defer instantiation to subclasses.</a:t>
            </a:r>
          </a:p>
          <a:p>
            <a:r>
              <a:rPr lang="en-US">
                <a:cs typeface="Calibri"/>
              </a:rPr>
              <a:t>That Design patter was used for the project in the Asset Creation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50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CFCD50F-4BF3-4733-BD42-5567080A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D6A5C-9454-4B8B-B5C5-E4C40ACD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Singleton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C2466A-2320-4205-BDC2-056CD8BC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E3FC77D-78F2-44F3-96F2-B942ABA8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1078752"/>
            <a:ext cx="2784700" cy="18941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24F77B6-3AFC-4981-A39A-15994073E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22A300-A12E-4C3D-A574-71AFFA8F2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D21A87-2874-4438-84BA-E02F7C63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0A69F5-520C-404C-9614-071AAE13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D9CDEF7-696A-4A1A-BB10-4B0140B7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3356741"/>
            <a:ext cx="2295082" cy="17213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DA603F-93C7-41FF-82A0-F35392FE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cs typeface="Calibri"/>
              </a:rPr>
              <a:t>Have private self-instance</a:t>
            </a:r>
          </a:p>
          <a:p>
            <a:r>
              <a:rPr lang="en-US">
                <a:cs typeface="Calibri"/>
              </a:rPr>
              <a:t>Have private constructor</a:t>
            </a:r>
          </a:p>
          <a:p>
            <a:r>
              <a:rPr lang="en-US">
                <a:cs typeface="Calibri"/>
              </a:rPr>
              <a:t>Have public method to get instance</a:t>
            </a:r>
          </a:p>
          <a:p>
            <a:endParaRPr lang="en-US"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D683B1-E7B7-4AF5-8BF1-00757F13F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07ECB0-AC96-4F4F-AB0C-44EA1353C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259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57C5B-10CD-4FC4-8BA0-4F4C41F2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UML(Class Diagram)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A8F1F1-7EB0-4578-AEC6-771F62B19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10674777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48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C64C7-F1C6-4DF4-A413-30CBB80C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UML(Model)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082710-FFBC-4A07-AB4F-D936C1CA9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749879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00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57C5B-10CD-4FC4-8BA0-4F4C41F2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UML (View)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F0B847-2311-4467-9F93-ECEA09CA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71" y="3069066"/>
            <a:ext cx="3084844" cy="25049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5F538C-EE66-41AC-956A-49529156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91" y="209953"/>
            <a:ext cx="7841672" cy="73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E4BF8-D6D9-4C17-A0F7-B0FCF09D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Model View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23C590-70CD-4AA6-A5B1-DC753D6E4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512" y="335280"/>
            <a:ext cx="9524897" cy="444786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8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DA6217-6084-496C-A3B8-6A2EBB13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80" y="298157"/>
            <a:ext cx="6784007" cy="5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5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F12E7F-3BD8-489E-BE15-9C3215DA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05" y="266269"/>
            <a:ext cx="4335808" cy="622482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3B407-61C9-42C3-A484-C1FFC17C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UNIT</a:t>
            </a:r>
            <a:r>
              <a:rPr lang="en-US" sz="4000">
                <a:solidFill>
                  <a:srgbClr val="FFFFFF"/>
                </a:solidFill>
                <a:cs typeface="Calibri Light"/>
              </a:rPr>
              <a:t> TEST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975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C19B4-5F31-41EE-8A4D-8B991D14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CODECOVERAGE</a:t>
            </a:r>
            <a:endParaRPr lang="en-US" sz="4000" b="1"/>
          </a:p>
        </p:txBody>
      </p:sp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967480-03C4-4683-9586-1AC5B59E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55" y="643538"/>
            <a:ext cx="9893590" cy="36185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960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D25F-B597-45AE-A89C-D55104FA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Fixed Bugs</a:t>
            </a:r>
            <a:r>
              <a:rPr lang="en-US">
                <a:ea typeface="+mj-lt"/>
                <a:cs typeface="+mj-lt"/>
              </a:rPr>
              <a:t> - UI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0FBB44-A058-45FC-94E7-B03B3F991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71804"/>
              </p:ext>
            </p:extLst>
          </p:nvPr>
        </p:nvGraphicFramePr>
        <p:xfrm>
          <a:off x="1551605" y="2203244"/>
          <a:ext cx="8883197" cy="370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7730">
                  <a:extLst>
                    <a:ext uri="{9D8B030D-6E8A-4147-A177-3AD203B41FA5}">
                      <a16:colId xmlns:a16="http://schemas.microsoft.com/office/drawing/2014/main" val="4075202723"/>
                    </a:ext>
                  </a:extLst>
                </a:gridCol>
                <a:gridCol w="955467">
                  <a:extLst>
                    <a:ext uri="{9D8B030D-6E8A-4147-A177-3AD203B41FA5}">
                      <a16:colId xmlns:a16="http://schemas.microsoft.com/office/drawing/2014/main" val="2240695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8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Uncontrolled Size of Panels Files, Converter ,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4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Oversized Main panel for Low resolutions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8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Input Text field size not controlled for any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9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Incorrect aligned Label and </a:t>
                      </a:r>
                      <a:r>
                        <a:rPr lang="en-US" err="1"/>
                        <a:t>ComboBox</a:t>
                      </a:r>
                      <a:r>
                        <a:rPr lang="en-US"/>
                        <a:t> of </a:t>
                      </a:r>
                      <a:r>
                        <a:rPr lang="en-US" err="1"/>
                        <a:t>AudioCodec</a:t>
                      </a:r>
                      <a:r>
                        <a:rPr lang="en-US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3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Many Labels not aligned to the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8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Names of the Result Panel are not align to the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3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 not possible minimize and maximize the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01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Icons of the application are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475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Size of the combo box of </a:t>
                      </a:r>
                      <a:r>
                        <a:rPr lang="en-US" err="1"/>
                        <a:t>AudioChannel</a:t>
                      </a:r>
                      <a:r>
                        <a:rPr lang="en-US"/>
                        <a:t> is to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7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3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8D5E0-EFA1-4E7C-B858-F1D92BDC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7DD6C52D-A5C4-4719-B623-C887EA0F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258893"/>
            <a:ext cx="6909801" cy="407678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B888DEED-1730-454B-BDBB-B5DC7035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Five weeks ago our trainer talked us about a dream, he would have like one app converter video files or audio files universal.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30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F932-3F1E-419F-AB70-3F079634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Fixed Bugs - functional</a:t>
            </a:r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6449750-5E78-40D2-8B75-9D5B90EA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78483"/>
              </p:ext>
            </p:extLst>
          </p:nvPr>
        </p:nvGraphicFramePr>
        <p:xfrm>
          <a:off x="1551605" y="2203244"/>
          <a:ext cx="8883197" cy="370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7730">
                  <a:extLst>
                    <a:ext uri="{9D8B030D-6E8A-4147-A177-3AD203B41FA5}">
                      <a16:colId xmlns:a16="http://schemas.microsoft.com/office/drawing/2014/main" val="4075202723"/>
                    </a:ext>
                  </a:extLst>
                </a:gridCol>
                <a:gridCol w="955467">
                  <a:extLst>
                    <a:ext uri="{9D8B030D-6E8A-4147-A177-3AD203B41FA5}">
                      <a16:colId xmlns:a16="http://schemas.microsoft.com/office/drawing/2014/main" val="2240695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8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Doesn't exist a warning message for reproduce files who are not multimedia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4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Doesn't exist an information message about the finished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8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It's not possible to convert  video to a different format of 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9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The Search feature doesn’t work its other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3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It's not possible to convert video to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8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It's not possible to convert audio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3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It's not possible maximize the reproduction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01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The reproduction should work in a new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475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The libraries of the VLC are not included in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7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3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287F-2FF0-4A08-A37E-C29D66D1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Know Issues</a:t>
            </a:r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43C9742-8AA9-4168-A998-8ED1EB27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5188"/>
              </p:ext>
            </p:extLst>
          </p:nvPr>
        </p:nvGraphicFramePr>
        <p:xfrm>
          <a:off x="1551605" y="2203244"/>
          <a:ext cx="7927730" cy="370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7730">
                  <a:extLst>
                    <a:ext uri="{9D8B030D-6E8A-4147-A177-3AD203B41FA5}">
                      <a16:colId xmlns:a16="http://schemas.microsoft.com/office/drawing/2014/main" val="407520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8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It's not possible maximize the reproduction 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4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The converter should ask if it's possible override files with the same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8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Scroll bar of the Explorer Panel it's not good dimensioned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9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Scroll bar of the Result Panel it's not dimensioned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3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icon Start and pause in the first play doesn’t change to 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8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Its not possible to see the progress of the audio/video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3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01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475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7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61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3048CC-BFEE-499F-968D-9681FE25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BCFF-6AF6-4CC4-B8BF-8A72D69D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933" y="634946"/>
            <a:ext cx="4928809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Technologies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095ED-34C6-4B6B-BF2F-B18C3C6C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0E2106-26D1-4CFC-9F58-A3D915C7A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321734"/>
            <a:ext cx="2567411" cy="195525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02610F-7D0E-44AD-ADE2-F343EC06F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4695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C98A42-D33B-4523-A0B2-4904C32B7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14DF03-4B84-4C63-9500-DC80BCA1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7A4425-C965-4FF9-9488-8340BB79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1" y="467420"/>
            <a:ext cx="2295082" cy="31004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0C2C24D-DBC6-4FC3-8BD4-31D3CC1A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513E8-3CAA-4B4E-92DE-D3EA3E17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1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19FECB4-AB9A-4F70-99B1-CD925453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30" y="4016495"/>
            <a:ext cx="2324100" cy="895350"/>
          </a:xfrm>
          <a:prstGeom prst="rect">
            <a:avLst/>
          </a:prstGeom>
        </p:spPr>
      </p:pic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D6C44D7-F95F-4972-BD16-6135A003C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025" y="4614581"/>
            <a:ext cx="1569066" cy="15690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9BB3-9B75-48CE-BC2E-C071EAF32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933" y="2170160"/>
            <a:ext cx="4928809" cy="369893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We used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Java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Log4j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VLC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VLCj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FFmpeg</a:t>
            </a:r>
          </a:p>
          <a:p>
            <a:endParaRPr lang="en-US">
              <a:cs typeface="Calibri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D97AC18-453D-4F82-9B74-12423C3BB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374" y="1071488"/>
            <a:ext cx="2166474" cy="58675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FF220A9-6AC3-49A4-9C71-F2606E14F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373" y="3061826"/>
            <a:ext cx="2178475" cy="25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1FCA92-37FC-419D-880C-DEE03037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8C360-3B2E-434C-9DE7-227F532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Development Tools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734FC-80ED-4400-9FB7-5800EE74A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businesscard&#10;&#10;Description generated with high confidence">
            <a:extLst>
              <a:ext uri="{FF2B5EF4-FFF2-40B4-BE49-F238E27FC236}">
                <a16:creationId xmlns:a16="http://schemas.microsoft.com/office/drawing/2014/main" id="{A796B903-9578-4F07-872C-D1D7924E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633502"/>
            <a:ext cx="2784700" cy="27847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4C209B-0440-412E-BEBF-D8694B5A0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EEBACE-87BA-4CA1-BF49-0E9ABA508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25563-C462-4DA6-BB84-8243A6C7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AB49236-D4DF-4546-A04E-A75840EE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98" y="4013574"/>
            <a:ext cx="1819377" cy="181937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4044755-AC7C-421A-B935-8BA9A23F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BF2BDC3-F2B9-4BAD-A8F8-8665FC6AE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752" y="3064733"/>
            <a:ext cx="2295082" cy="23053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A48C-809D-4911-9052-42195386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cs typeface="Calibri"/>
              </a:rPr>
              <a:t>We used</a:t>
            </a:r>
          </a:p>
          <a:p>
            <a:r>
              <a:rPr lang="en-US">
                <a:cs typeface="Calibri"/>
              </a:rPr>
              <a:t>Intellij</a:t>
            </a:r>
          </a:p>
          <a:p>
            <a:r>
              <a:rPr lang="en-US">
                <a:cs typeface="Calibri"/>
              </a:rPr>
              <a:t>Gradle</a:t>
            </a:r>
          </a:p>
          <a:p>
            <a:r>
              <a:rPr lang="en-US">
                <a:cs typeface="Calibri"/>
              </a:rPr>
              <a:t>Github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225A9B-20AD-4869-96C9-770E8E704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4D5E4E-F019-44AF-AF49-8FBBFBBE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01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7CCF-03D5-477A-A3E3-A553AB9F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Monkey NWAR Converter (Features)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3097FEC-CCE0-4AF0-B350-AB68F4105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263" y="1982067"/>
            <a:ext cx="3429000" cy="257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F619A-6519-467D-9603-721A9DF05B4A}"/>
              </a:ext>
            </a:extLst>
          </p:cNvPr>
          <p:cNvSpPr txBox="1"/>
          <p:nvPr/>
        </p:nvSpPr>
        <p:spPr>
          <a:xfrm>
            <a:off x="1101306" y="1985513"/>
            <a:ext cx="5043577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- List video files only. </a:t>
            </a:r>
            <a:endParaRPr lang="en-US"/>
          </a:p>
          <a:p>
            <a:r>
              <a:rPr lang="en-US">
                <a:cs typeface="Calibri"/>
              </a:rPr>
              <a:t>  * Applying several video settings. </a:t>
            </a:r>
            <a:endParaRPr lang="en-US"/>
          </a:p>
          <a:p>
            <a:endParaRPr lang="en-US"/>
          </a:p>
          <a:p>
            <a:r>
              <a:rPr lang="en-US">
                <a:cs typeface="Calibri"/>
              </a:rPr>
              <a:t>- Search audio files. </a:t>
            </a:r>
            <a:endParaRPr lang="en-US"/>
          </a:p>
          <a:p>
            <a:r>
              <a:rPr lang="en-US">
                <a:cs typeface="Calibri"/>
              </a:rPr>
              <a:t>  * Applying few audio settings. </a:t>
            </a:r>
            <a:endParaRPr lang="en-US"/>
          </a:p>
          <a:p>
            <a:endParaRPr lang="en-US"/>
          </a:p>
          <a:p>
            <a:r>
              <a:rPr lang="en-US">
                <a:cs typeface="Calibri"/>
              </a:rPr>
              <a:t>- Display metadatas from file selected from result list. </a:t>
            </a:r>
            <a:endParaRPr lang="en-US"/>
          </a:p>
          <a:p>
            <a:r>
              <a:rPr lang="en-US">
                <a:cs typeface="Calibri"/>
              </a:rPr>
              <a:t>- Play media from file selected from result list. </a:t>
            </a:r>
            <a:endParaRPr lang="en-US"/>
          </a:p>
          <a:p>
            <a:r>
              <a:rPr lang="en-US">
                <a:cs typeface="Calibri"/>
              </a:rPr>
              <a:t>- The app can converter from media file selected from result list using several media file settings. </a:t>
            </a:r>
            <a:endParaRPr lang="en-US"/>
          </a:p>
          <a:p>
            <a:r>
              <a:rPr lang="en-US">
                <a:cs typeface="Calibri"/>
              </a:rPr>
              <a:t>- Our app has logging utility.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3F7C5-354C-4CE1-B5F1-ECF0BC3A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</a:p>
        </p:txBody>
      </p:sp>
      <p:pic>
        <p:nvPicPr>
          <p:cNvPr id="8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A54ACBE-533F-4FF4-B334-52CAA67A6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8" y="640081"/>
            <a:ext cx="6829939" cy="505415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65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EBB7FB-43C9-4C0A-8E8E-A75A7FAD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8" y="138424"/>
            <a:ext cx="10190670" cy="53878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B5BA-08CB-47CA-85C7-71320EB6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79" y="5511960"/>
            <a:ext cx="10489721" cy="788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>
                <a:solidFill>
                  <a:schemeClr val="accent2">
                    <a:lumMod val="50000"/>
                  </a:schemeClr>
                </a:solidFill>
                <a:cs typeface="Calibri"/>
              </a:rPr>
              <a:t>Design pattern is a general repeatable solution to a commonly occurring problem in software design.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A005-E09A-46C6-9977-9AF13DE2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View Controller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75FB61-CD88-4C77-A5E4-8B130A49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1" y="2843034"/>
            <a:ext cx="6452558" cy="2580915"/>
          </a:xfrm>
          <a:prstGeom prst="rect">
            <a:avLst/>
          </a:prstGeom>
        </p:spPr>
      </p:pic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BB2827A1-4BF1-4A17-BFAD-2E2A060C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8" y="2390911"/>
            <a:ext cx="4410973" cy="31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1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A005-E09A-46C6-9977-9AF13DE2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View Controller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A7997A3-4977-487A-8D8A-390D5CA6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2" y="2374781"/>
            <a:ext cx="3899858" cy="246787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406B66-E4CC-4B14-AFB8-B895BDCB1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3" y="2066968"/>
            <a:ext cx="5273614" cy="35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21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NWAR Converter DEMO</vt:lpstr>
      <vt:lpstr>Introduction</vt:lpstr>
      <vt:lpstr>Technologies</vt:lpstr>
      <vt:lpstr>Development Tools</vt:lpstr>
      <vt:lpstr>Monkey NWAR Converter (Features)</vt:lpstr>
      <vt:lpstr>Packages</vt:lpstr>
      <vt:lpstr>PowerPoint Presentation</vt:lpstr>
      <vt:lpstr>Model View Controller</vt:lpstr>
      <vt:lpstr>Model View Controller</vt:lpstr>
      <vt:lpstr>Factory</vt:lpstr>
      <vt:lpstr>Singleton</vt:lpstr>
      <vt:lpstr>UML(Class Diagram) </vt:lpstr>
      <vt:lpstr>UML(Model)</vt:lpstr>
      <vt:lpstr>UML (View)</vt:lpstr>
      <vt:lpstr>Model View</vt:lpstr>
      <vt:lpstr>PowerPoint Presentation</vt:lpstr>
      <vt:lpstr>UNIT TEST</vt:lpstr>
      <vt:lpstr>CODECOVERAGE</vt:lpstr>
      <vt:lpstr>Fixed Bugs - UI</vt:lpstr>
      <vt:lpstr>Fixed Bugs - functional</vt:lpstr>
      <vt:lpstr>Know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2018-11-22T23:08:53Z</dcterms:modified>
</cp:coreProperties>
</file>