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13" r:id="rId4"/>
    <p:sldId id="333" r:id="rId5"/>
    <p:sldId id="332" r:id="rId6"/>
    <p:sldId id="324" r:id="rId7"/>
    <p:sldId id="334" r:id="rId8"/>
    <p:sldId id="336" r:id="rId9"/>
    <p:sldId id="335" r:id="rId10"/>
    <p:sldId id="337" r:id="rId11"/>
    <p:sldId id="338" r:id="rId12"/>
    <p:sldId id="339" r:id="rId13"/>
    <p:sldId id="340" r:id="rId14"/>
    <p:sldId id="341" r:id="rId15"/>
    <p:sldId id="346" r:id="rId16"/>
    <p:sldId id="347" r:id="rId17"/>
    <p:sldId id="348" r:id="rId18"/>
    <p:sldId id="349" r:id="rId19"/>
    <p:sldId id="345" r:id="rId20"/>
    <p:sldId id="350" r:id="rId21"/>
    <p:sldId id="351" r:id="rId22"/>
    <p:sldId id="352" r:id="rId23"/>
    <p:sldId id="342" r:id="rId24"/>
    <p:sldId id="344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E0312-F6D3-4E69-A36E-FEBA903FB62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14C9EE-7B42-4769-A4E4-BAAB796BCC5E}">
      <dgm:prSet phldrT="[Text]"/>
      <dgm:spPr/>
      <dgm:t>
        <a:bodyPr/>
        <a:lstStyle/>
        <a:p>
          <a:r>
            <a:rPr lang="en-US"/>
            <a:t>Are solutions to software design problems you find again and again in real-world application development.</a:t>
          </a:r>
          <a:endParaRPr lang="en-US" dirty="0"/>
        </a:p>
      </dgm:t>
    </dgm:pt>
    <dgm:pt modelId="{1B9089B1-4359-4B35-81E8-BB53D2B506B7}" type="parTrans" cxnId="{D94BB637-23F2-432A-B866-FC33AAAE2D67}">
      <dgm:prSet/>
      <dgm:spPr/>
      <dgm:t>
        <a:bodyPr/>
        <a:lstStyle/>
        <a:p>
          <a:endParaRPr lang="en-US"/>
        </a:p>
      </dgm:t>
    </dgm:pt>
    <dgm:pt modelId="{45F960BD-F0C3-446A-B2A2-3D3C03132D9B}" type="sibTrans" cxnId="{D94BB637-23F2-432A-B866-FC33AAAE2D67}">
      <dgm:prSet/>
      <dgm:spPr/>
      <dgm:t>
        <a:bodyPr/>
        <a:lstStyle/>
        <a:p>
          <a:endParaRPr lang="en-US"/>
        </a:p>
      </dgm:t>
    </dgm:pt>
    <dgm:pt modelId="{CEC165A8-5DD9-47D2-9DEF-5D7CE36C2CAD}">
      <dgm:prSet phldrT="[Text]"/>
      <dgm:spPr/>
      <dgm:t>
        <a:bodyPr/>
        <a:lstStyle/>
        <a:p>
          <a:r>
            <a:rPr lang="en-US" dirty="0"/>
            <a:t>Patterns are about reusable designs and interactions of objects.</a:t>
          </a:r>
        </a:p>
      </dgm:t>
    </dgm:pt>
    <dgm:pt modelId="{8A621DAF-6182-404D-9646-BE26AFAE79A2}" type="parTrans" cxnId="{2100AA52-9608-4628-9D7F-1BBBE01B5A3E}">
      <dgm:prSet/>
      <dgm:spPr/>
      <dgm:t>
        <a:bodyPr/>
        <a:lstStyle/>
        <a:p>
          <a:endParaRPr lang="en-US"/>
        </a:p>
      </dgm:t>
    </dgm:pt>
    <dgm:pt modelId="{4EF83919-305D-4DF1-8200-34974CAC4406}" type="sibTrans" cxnId="{2100AA52-9608-4628-9D7F-1BBBE01B5A3E}">
      <dgm:prSet/>
      <dgm:spPr/>
      <dgm:t>
        <a:bodyPr/>
        <a:lstStyle/>
        <a:p>
          <a:endParaRPr lang="en-US"/>
        </a:p>
      </dgm:t>
    </dgm:pt>
    <dgm:pt modelId="{E6F4E1C1-8C71-4D25-9671-10AD0022AA7B}">
      <dgm:prSet phldrT="[Text]"/>
      <dgm:spPr/>
      <dgm:t>
        <a:bodyPr/>
        <a:lstStyle/>
        <a:p>
          <a:r>
            <a:rPr lang="en-US" dirty="0"/>
            <a:t>Is a general repeatable solution to a commonly occurring problem in software design.</a:t>
          </a:r>
        </a:p>
      </dgm:t>
    </dgm:pt>
    <dgm:pt modelId="{AD4A26CC-C86A-4066-9A25-8292F294CE9B}" type="parTrans" cxnId="{3ADD2A60-CD62-413D-83DE-7408541D684E}">
      <dgm:prSet/>
      <dgm:spPr/>
      <dgm:t>
        <a:bodyPr/>
        <a:lstStyle/>
        <a:p>
          <a:endParaRPr lang="en-US"/>
        </a:p>
      </dgm:t>
    </dgm:pt>
    <dgm:pt modelId="{0A071716-C6BE-4901-810B-3A816FE6DEA4}" type="sibTrans" cxnId="{3ADD2A60-CD62-413D-83DE-7408541D684E}">
      <dgm:prSet/>
      <dgm:spPr/>
      <dgm:t>
        <a:bodyPr/>
        <a:lstStyle/>
        <a:p>
          <a:endParaRPr lang="en-US"/>
        </a:p>
      </dgm:t>
    </dgm:pt>
    <dgm:pt modelId="{58D83E65-B7CF-4EA2-8DFE-9257475E01FA}" type="pres">
      <dgm:prSet presAssocID="{43CE0312-F6D3-4E69-A36E-FEBA903FB6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24F254-E3EC-4E83-A8D3-88ED9AC991E8}" type="pres">
      <dgm:prSet presAssocID="{43CE0312-F6D3-4E69-A36E-FEBA903FB621}" presName="dummyMaxCanvas" presStyleCnt="0">
        <dgm:presLayoutVars/>
      </dgm:prSet>
      <dgm:spPr/>
    </dgm:pt>
    <dgm:pt modelId="{A4FD02CB-D87D-4469-A53B-B1F825C0CAB1}" type="pres">
      <dgm:prSet presAssocID="{43CE0312-F6D3-4E69-A36E-FEBA903FB6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23C1C0-1CBC-430A-B1E2-009F5DB36DEC}" type="pres">
      <dgm:prSet presAssocID="{43CE0312-F6D3-4E69-A36E-FEBA903FB6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132D68-7A74-44A4-BE09-FDDB9A5ECC68}" type="pres">
      <dgm:prSet presAssocID="{43CE0312-F6D3-4E69-A36E-FEBA903FB6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4421AF-1406-439B-82EC-115D36A6CA00}" type="pres">
      <dgm:prSet presAssocID="{43CE0312-F6D3-4E69-A36E-FEBA903FB6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354776-21FD-4239-94D6-AA7B2D994D24}" type="pres">
      <dgm:prSet presAssocID="{43CE0312-F6D3-4E69-A36E-FEBA903FB6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BB0CDB-FD74-44F5-9BE3-EFA7F16847CF}" type="pres">
      <dgm:prSet presAssocID="{43CE0312-F6D3-4E69-A36E-FEBA903FB6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B17BC0-629C-4112-8978-395761EF9D29}" type="pres">
      <dgm:prSet presAssocID="{43CE0312-F6D3-4E69-A36E-FEBA903FB6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7210B7-CA64-495C-ABB2-708A5B2E0E8D}" type="pres">
      <dgm:prSet presAssocID="{43CE0312-F6D3-4E69-A36E-FEBA903FB6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05C358-F970-41F6-BFA5-50F513C0B4EB}" type="presOf" srcId="{CEC165A8-5DD9-47D2-9DEF-5D7CE36C2CAD}" destId="{3BB17BC0-629C-4112-8978-395761EF9D29}" srcOrd="1" destOrd="0" presId="urn:microsoft.com/office/officeart/2005/8/layout/vProcess5"/>
    <dgm:cxn modelId="{E556628F-5AF8-4C70-A7EC-FACE80D772A2}" type="presOf" srcId="{E6F4E1C1-8C71-4D25-9671-10AD0022AA7B}" destId="{867210B7-CA64-495C-ABB2-708A5B2E0E8D}" srcOrd="1" destOrd="0" presId="urn:microsoft.com/office/officeart/2005/8/layout/vProcess5"/>
    <dgm:cxn modelId="{02A1463C-DC20-4193-B09C-A6C3DFF7E18F}" type="presOf" srcId="{43CE0312-F6D3-4E69-A36E-FEBA903FB621}" destId="{58D83E65-B7CF-4EA2-8DFE-9257475E01FA}" srcOrd="0" destOrd="0" presId="urn:microsoft.com/office/officeart/2005/8/layout/vProcess5"/>
    <dgm:cxn modelId="{01BD3D5B-0A80-4225-8F81-057F96DE9324}" type="presOf" srcId="{E414C9EE-7B42-4769-A4E4-BAAB796BCC5E}" destId="{51BB0CDB-FD74-44F5-9BE3-EFA7F16847CF}" srcOrd="1" destOrd="0" presId="urn:microsoft.com/office/officeart/2005/8/layout/vProcess5"/>
    <dgm:cxn modelId="{2100AA52-9608-4628-9D7F-1BBBE01B5A3E}" srcId="{43CE0312-F6D3-4E69-A36E-FEBA903FB621}" destId="{CEC165A8-5DD9-47D2-9DEF-5D7CE36C2CAD}" srcOrd="1" destOrd="0" parTransId="{8A621DAF-6182-404D-9646-BE26AFAE79A2}" sibTransId="{4EF83919-305D-4DF1-8200-34974CAC4406}"/>
    <dgm:cxn modelId="{B9C56F1F-CE3C-491E-B245-39AEB5E54EF6}" type="presOf" srcId="{E414C9EE-7B42-4769-A4E4-BAAB796BCC5E}" destId="{A4FD02CB-D87D-4469-A53B-B1F825C0CAB1}" srcOrd="0" destOrd="0" presId="urn:microsoft.com/office/officeart/2005/8/layout/vProcess5"/>
    <dgm:cxn modelId="{E978B2AF-C1D6-4897-944B-356F258BFA55}" type="presOf" srcId="{CEC165A8-5DD9-47D2-9DEF-5D7CE36C2CAD}" destId="{6023C1C0-1CBC-430A-B1E2-009F5DB36DEC}" srcOrd="0" destOrd="0" presId="urn:microsoft.com/office/officeart/2005/8/layout/vProcess5"/>
    <dgm:cxn modelId="{EC8B6047-624E-446D-B907-070764CE5B7C}" type="presOf" srcId="{E6F4E1C1-8C71-4D25-9671-10AD0022AA7B}" destId="{AB132D68-7A74-44A4-BE09-FDDB9A5ECC68}" srcOrd="0" destOrd="0" presId="urn:microsoft.com/office/officeart/2005/8/layout/vProcess5"/>
    <dgm:cxn modelId="{3ADD2A60-CD62-413D-83DE-7408541D684E}" srcId="{43CE0312-F6D3-4E69-A36E-FEBA903FB621}" destId="{E6F4E1C1-8C71-4D25-9671-10AD0022AA7B}" srcOrd="2" destOrd="0" parTransId="{AD4A26CC-C86A-4066-9A25-8292F294CE9B}" sibTransId="{0A071716-C6BE-4901-810B-3A816FE6DEA4}"/>
    <dgm:cxn modelId="{D975F31C-C7EF-430F-A18B-50AE2D742D79}" type="presOf" srcId="{45F960BD-F0C3-446A-B2A2-3D3C03132D9B}" destId="{C84421AF-1406-439B-82EC-115D36A6CA00}" srcOrd="0" destOrd="0" presId="urn:microsoft.com/office/officeart/2005/8/layout/vProcess5"/>
    <dgm:cxn modelId="{4056B032-EEC3-4B88-BAA6-F8F7B9B3593D}" type="presOf" srcId="{4EF83919-305D-4DF1-8200-34974CAC4406}" destId="{EF354776-21FD-4239-94D6-AA7B2D994D24}" srcOrd="0" destOrd="0" presId="urn:microsoft.com/office/officeart/2005/8/layout/vProcess5"/>
    <dgm:cxn modelId="{D94BB637-23F2-432A-B866-FC33AAAE2D67}" srcId="{43CE0312-F6D3-4E69-A36E-FEBA903FB621}" destId="{E414C9EE-7B42-4769-A4E4-BAAB796BCC5E}" srcOrd="0" destOrd="0" parTransId="{1B9089B1-4359-4B35-81E8-BB53D2B506B7}" sibTransId="{45F960BD-F0C3-446A-B2A2-3D3C03132D9B}"/>
    <dgm:cxn modelId="{228FA6ED-FC19-4E56-9027-959AF06C3FAB}" type="presParOf" srcId="{58D83E65-B7CF-4EA2-8DFE-9257475E01FA}" destId="{E424F254-E3EC-4E83-A8D3-88ED9AC991E8}" srcOrd="0" destOrd="0" presId="urn:microsoft.com/office/officeart/2005/8/layout/vProcess5"/>
    <dgm:cxn modelId="{3862B3EC-7764-4B7A-BFAC-951B1799FC6B}" type="presParOf" srcId="{58D83E65-B7CF-4EA2-8DFE-9257475E01FA}" destId="{A4FD02CB-D87D-4469-A53B-B1F825C0CAB1}" srcOrd="1" destOrd="0" presId="urn:microsoft.com/office/officeart/2005/8/layout/vProcess5"/>
    <dgm:cxn modelId="{9AB91329-7C0F-4426-86A0-7458AB0404BF}" type="presParOf" srcId="{58D83E65-B7CF-4EA2-8DFE-9257475E01FA}" destId="{6023C1C0-1CBC-430A-B1E2-009F5DB36DEC}" srcOrd="2" destOrd="0" presId="urn:microsoft.com/office/officeart/2005/8/layout/vProcess5"/>
    <dgm:cxn modelId="{AB12EB43-1F40-48E6-956B-867E28FC8587}" type="presParOf" srcId="{58D83E65-B7CF-4EA2-8DFE-9257475E01FA}" destId="{AB132D68-7A74-44A4-BE09-FDDB9A5ECC68}" srcOrd="3" destOrd="0" presId="urn:microsoft.com/office/officeart/2005/8/layout/vProcess5"/>
    <dgm:cxn modelId="{A3EFEA47-8156-466B-B4CC-EE5FDBF75352}" type="presParOf" srcId="{58D83E65-B7CF-4EA2-8DFE-9257475E01FA}" destId="{C84421AF-1406-439B-82EC-115D36A6CA00}" srcOrd="4" destOrd="0" presId="urn:microsoft.com/office/officeart/2005/8/layout/vProcess5"/>
    <dgm:cxn modelId="{616AC39A-DBC2-4BE1-87DC-AAEF330B98FE}" type="presParOf" srcId="{58D83E65-B7CF-4EA2-8DFE-9257475E01FA}" destId="{EF354776-21FD-4239-94D6-AA7B2D994D24}" srcOrd="5" destOrd="0" presId="urn:microsoft.com/office/officeart/2005/8/layout/vProcess5"/>
    <dgm:cxn modelId="{9CD2919A-230F-4670-8435-3D5BCBA0CF8C}" type="presParOf" srcId="{58D83E65-B7CF-4EA2-8DFE-9257475E01FA}" destId="{51BB0CDB-FD74-44F5-9BE3-EFA7F16847CF}" srcOrd="6" destOrd="0" presId="urn:microsoft.com/office/officeart/2005/8/layout/vProcess5"/>
    <dgm:cxn modelId="{03D204C2-40AD-448B-80D1-5AFD73BABC58}" type="presParOf" srcId="{58D83E65-B7CF-4EA2-8DFE-9257475E01FA}" destId="{3BB17BC0-629C-4112-8978-395761EF9D29}" srcOrd="7" destOrd="0" presId="urn:microsoft.com/office/officeart/2005/8/layout/vProcess5"/>
    <dgm:cxn modelId="{EC269B83-BDC9-423E-87EF-763FA68528AA}" type="presParOf" srcId="{58D83E65-B7CF-4EA2-8DFE-9257475E01FA}" destId="{867210B7-CA64-495C-ABB2-708A5B2E0E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48DA2-CA14-4613-B5CC-73D3F465F7E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28BC3EA-DD95-4D91-A892-0CF35CBF985D}">
      <dgm:prSet phldrT="[Text]"/>
      <dgm:spPr/>
      <dgm:t>
        <a:bodyPr/>
        <a:lstStyle/>
        <a:p>
          <a:r>
            <a:rPr lang="en-US" dirty="0"/>
            <a:t>Design Patterns</a:t>
          </a:r>
        </a:p>
      </dgm:t>
    </dgm:pt>
    <dgm:pt modelId="{10728981-92D5-4D38-B1A4-D92A28DA09BE}" type="parTrans" cxnId="{BB855A90-E6E9-47EF-8213-5E98E6D02E5F}">
      <dgm:prSet/>
      <dgm:spPr/>
      <dgm:t>
        <a:bodyPr/>
        <a:lstStyle/>
        <a:p>
          <a:endParaRPr lang="en-US"/>
        </a:p>
      </dgm:t>
    </dgm:pt>
    <dgm:pt modelId="{A224B94E-2003-46E2-BDD8-93E2D3852427}" type="sibTrans" cxnId="{BB855A90-E6E9-47EF-8213-5E98E6D02E5F}">
      <dgm:prSet/>
      <dgm:spPr/>
      <dgm:t>
        <a:bodyPr/>
        <a:lstStyle/>
        <a:p>
          <a:endParaRPr lang="en-US"/>
        </a:p>
      </dgm:t>
    </dgm:pt>
    <dgm:pt modelId="{E0223416-CDCF-40C9-8C95-704CD429AD03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1C310A1E-0F36-4FC4-A7B1-74156BFE4DA6}" type="parTrans" cxnId="{67B7E130-D385-4D94-9638-8B1A7E70639F}">
      <dgm:prSet/>
      <dgm:spPr/>
      <dgm:t>
        <a:bodyPr/>
        <a:lstStyle/>
        <a:p>
          <a:endParaRPr lang="en-US"/>
        </a:p>
      </dgm:t>
    </dgm:pt>
    <dgm:pt modelId="{F628AF5C-5227-4DA3-BC1A-3A251B4AFBC2}" type="sibTrans" cxnId="{67B7E130-D385-4D94-9638-8B1A7E70639F}">
      <dgm:prSet/>
      <dgm:spPr/>
      <dgm:t>
        <a:bodyPr/>
        <a:lstStyle/>
        <a:p>
          <a:endParaRPr lang="en-US"/>
        </a:p>
      </dgm:t>
    </dgm:pt>
    <dgm:pt modelId="{C8B9F4DB-6FEA-4CFA-9429-67C194DD698B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A6D857E9-8DF5-4F1B-B41D-3A5F49C0F3A3}" type="parTrans" cxnId="{62E2DE39-0AD1-4748-AE08-39C798E952FE}">
      <dgm:prSet/>
      <dgm:spPr/>
      <dgm:t>
        <a:bodyPr/>
        <a:lstStyle/>
        <a:p>
          <a:endParaRPr lang="en-US"/>
        </a:p>
      </dgm:t>
    </dgm:pt>
    <dgm:pt modelId="{A466CF76-5D27-4D18-94F5-C763CA32D05B}" type="sibTrans" cxnId="{62E2DE39-0AD1-4748-AE08-39C798E952FE}">
      <dgm:prSet/>
      <dgm:spPr/>
      <dgm:t>
        <a:bodyPr/>
        <a:lstStyle/>
        <a:p>
          <a:endParaRPr lang="en-US"/>
        </a:p>
      </dgm:t>
    </dgm:pt>
    <dgm:pt modelId="{1C59E373-3D5A-4A96-95A8-41A445CB0594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FD114A7A-45EA-4389-ABB2-77EF3E345BBF}" type="parTrans" cxnId="{4656AB6F-5EA1-4E95-9F89-C5B75A0CC583}">
      <dgm:prSet/>
      <dgm:spPr/>
      <dgm:t>
        <a:bodyPr/>
        <a:lstStyle/>
        <a:p>
          <a:endParaRPr lang="en-US"/>
        </a:p>
      </dgm:t>
    </dgm:pt>
    <dgm:pt modelId="{63CFCFEE-7F6B-4EA5-84E6-D8411D90B2E1}" type="sibTrans" cxnId="{4656AB6F-5EA1-4E95-9F89-C5B75A0CC583}">
      <dgm:prSet/>
      <dgm:spPr/>
      <dgm:t>
        <a:bodyPr/>
        <a:lstStyle/>
        <a:p>
          <a:endParaRPr lang="en-US"/>
        </a:p>
      </dgm:t>
    </dgm:pt>
    <dgm:pt modelId="{391A65B8-4FB3-412E-A990-E1CD5DFE82C5}" type="pres">
      <dgm:prSet presAssocID="{90F48DA2-CA14-4613-B5CC-73D3F465F7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ED205C-B84F-4BA0-8B03-5DDC34B43D62}" type="pres">
      <dgm:prSet presAssocID="{B28BC3EA-DD95-4D91-A892-0CF35CBF985D}" presName="centerShape" presStyleLbl="node0" presStyleIdx="0" presStyleCnt="1"/>
      <dgm:spPr/>
      <dgm:t>
        <a:bodyPr/>
        <a:lstStyle/>
        <a:p>
          <a:endParaRPr lang="es-ES"/>
        </a:p>
      </dgm:t>
    </dgm:pt>
    <dgm:pt modelId="{E4B52EB7-7998-42FB-9024-D679CF2C2A83}" type="pres">
      <dgm:prSet presAssocID="{1C310A1E-0F36-4FC4-A7B1-74156BFE4DA6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89C5E26C-DBB6-4BE4-A676-08FECB2AA09B}" type="pres">
      <dgm:prSet presAssocID="{E0223416-CDCF-40C9-8C95-704CD429AD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4ECD4B-3247-4057-8824-6E27BC17031B}" type="pres">
      <dgm:prSet presAssocID="{A6D857E9-8DF5-4F1B-B41D-3A5F49C0F3A3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C5666576-DB28-40A9-9644-8BBB873F2F9E}" type="pres">
      <dgm:prSet presAssocID="{C8B9F4DB-6FEA-4CFA-9429-67C194DD69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9C0D2C-8984-4B5A-82F4-FAC37614512F}" type="pres">
      <dgm:prSet presAssocID="{FD114A7A-45EA-4389-ABB2-77EF3E345BBF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9507869D-385C-492A-A9EB-0E0A4434C47B}" type="pres">
      <dgm:prSet presAssocID="{1C59E373-3D5A-4A96-95A8-41A445CB05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B855A90-E6E9-47EF-8213-5E98E6D02E5F}" srcId="{90F48DA2-CA14-4613-B5CC-73D3F465F7EE}" destId="{B28BC3EA-DD95-4D91-A892-0CF35CBF985D}" srcOrd="0" destOrd="0" parTransId="{10728981-92D5-4D38-B1A4-D92A28DA09BE}" sibTransId="{A224B94E-2003-46E2-BDD8-93E2D3852427}"/>
    <dgm:cxn modelId="{62E2DE39-0AD1-4748-AE08-39C798E952FE}" srcId="{B28BC3EA-DD95-4D91-A892-0CF35CBF985D}" destId="{C8B9F4DB-6FEA-4CFA-9429-67C194DD698B}" srcOrd="1" destOrd="0" parTransId="{A6D857E9-8DF5-4F1B-B41D-3A5F49C0F3A3}" sibTransId="{A466CF76-5D27-4D18-94F5-C763CA32D05B}"/>
    <dgm:cxn modelId="{6489F9E7-FC3D-46A2-96B7-C7CDA6288435}" type="presOf" srcId="{B28BC3EA-DD95-4D91-A892-0CF35CBF985D}" destId="{0BED205C-B84F-4BA0-8B03-5DDC34B43D62}" srcOrd="0" destOrd="0" presId="urn:microsoft.com/office/officeart/2005/8/layout/radial4"/>
    <dgm:cxn modelId="{712923AE-5C6F-4AC9-8C7B-A70C9D06303C}" type="presOf" srcId="{FD114A7A-45EA-4389-ABB2-77EF3E345BBF}" destId="{099C0D2C-8984-4B5A-82F4-FAC37614512F}" srcOrd="0" destOrd="0" presId="urn:microsoft.com/office/officeart/2005/8/layout/radial4"/>
    <dgm:cxn modelId="{E9668AFA-A5E8-4CB0-BB2C-2EC29B8E49A1}" type="presOf" srcId="{A6D857E9-8DF5-4F1B-B41D-3A5F49C0F3A3}" destId="{774ECD4B-3247-4057-8824-6E27BC17031B}" srcOrd="0" destOrd="0" presId="urn:microsoft.com/office/officeart/2005/8/layout/radial4"/>
    <dgm:cxn modelId="{A58C7F39-FA52-4790-B06E-123776BE5692}" type="presOf" srcId="{1C59E373-3D5A-4A96-95A8-41A445CB0594}" destId="{9507869D-385C-492A-A9EB-0E0A4434C47B}" srcOrd="0" destOrd="0" presId="urn:microsoft.com/office/officeart/2005/8/layout/radial4"/>
    <dgm:cxn modelId="{463C4B66-567E-4994-A624-5EA64A4103A4}" type="presOf" srcId="{90F48DA2-CA14-4613-B5CC-73D3F465F7EE}" destId="{391A65B8-4FB3-412E-A990-E1CD5DFE82C5}" srcOrd="0" destOrd="0" presId="urn:microsoft.com/office/officeart/2005/8/layout/radial4"/>
    <dgm:cxn modelId="{67B7E130-D385-4D94-9638-8B1A7E70639F}" srcId="{B28BC3EA-DD95-4D91-A892-0CF35CBF985D}" destId="{E0223416-CDCF-40C9-8C95-704CD429AD03}" srcOrd="0" destOrd="0" parTransId="{1C310A1E-0F36-4FC4-A7B1-74156BFE4DA6}" sibTransId="{F628AF5C-5227-4DA3-BC1A-3A251B4AFBC2}"/>
    <dgm:cxn modelId="{CFCF354D-7FC1-4834-B568-1B918F88328D}" type="presOf" srcId="{E0223416-CDCF-40C9-8C95-704CD429AD03}" destId="{89C5E26C-DBB6-4BE4-A676-08FECB2AA09B}" srcOrd="0" destOrd="0" presId="urn:microsoft.com/office/officeart/2005/8/layout/radial4"/>
    <dgm:cxn modelId="{4656AB6F-5EA1-4E95-9F89-C5B75A0CC583}" srcId="{B28BC3EA-DD95-4D91-A892-0CF35CBF985D}" destId="{1C59E373-3D5A-4A96-95A8-41A445CB0594}" srcOrd="2" destOrd="0" parTransId="{FD114A7A-45EA-4389-ABB2-77EF3E345BBF}" sibTransId="{63CFCFEE-7F6B-4EA5-84E6-D8411D90B2E1}"/>
    <dgm:cxn modelId="{71C935FC-84B4-4BA8-82EB-9F6C14E72090}" type="presOf" srcId="{C8B9F4DB-6FEA-4CFA-9429-67C194DD698B}" destId="{C5666576-DB28-40A9-9644-8BBB873F2F9E}" srcOrd="0" destOrd="0" presId="urn:microsoft.com/office/officeart/2005/8/layout/radial4"/>
    <dgm:cxn modelId="{A1B1DF87-158F-47BB-A391-D35F81D4948D}" type="presOf" srcId="{1C310A1E-0F36-4FC4-A7B1-74156BFE4DA6}" destId="{E4B52EB7-7998-42FB-9024-D679CF2C2A83}" srcOrd="0" destOrd="0" presId="urn:microsoft.com/office/officeart/2005/8/layout/radial4"/>
    <dgm:cxn modelId="{FF4957A5-759F-4A9E-81C1-6646D0291A33}" type="presParOf" srcId="{391A65B8-4FB3-412E-A990-E1CD5DFE82C5}" destId="{0BED205C-B84F-4BA0-8B03-5DDC34B43D62}" srcOrd="0" destOrd="0" presId="urn:microsoft.com/office/officeart/2005/8/layout/radial4"/>
    <dgm:cxn modelId="{F4EF742F-53C2-401D-A416-F47624FC41A4}" type="presParOf" srcId="{391A65B8-4FB3-412E-A990-E1CD5DFE82C5}" destId="{E4B52EB7-7998-42FB-9024-D679CF2C2A83}" srcOrd="1" destOrd="0" presId="urn:microsoft.com/office/officeart/2005/8/layout/radial4"/>
    <dgm:cxn modelId="{0B1856E3-6073-4782-8080-892D08DDD795}" type="presParOf" srcId="{391A65B8-4FB3-412E-A990-E1CD5DFE82C5}" destId="{89C5E26C-DBB6-4BE4-A676-08FECB2AA09B}" srcOrd="2" destOrd="0" presId="urn:microsoft.com/office/officeart/2005/8/layout/radial4"/>
    <dgm:cxn modelId="{BE46A4FC-CC20-4DD5-BFDF-16E783CFA012}" type="presParOf" srcId="{391A65B8-4FB3-412E-A990-E1CD5DFE82C5}" destId="{774ECD4B-3247-4057-8824-6E27BC17031B}" srcOrd="3" destOrd="0" presId="urn:microsoft.com/office/officeart/2005/8/layout/radial4"/>
    <dgm:cxn modelId="{1282EA47-19AD-4324-9975-58A4714600BA}" type="presParOf" srcId="{391A65B8-4FB3-412E-A990-E1CD5DFE82C5}" destId="{C5666576-DB28-40A9-9644-8BBB873F2F9E}" srcOrd="4" destOrd="0" presId="urn:microsoft.com/office/officeart/2005/8/layout/radial4"/>
    <dgm:cxn modelId="{5144589A-C90B-4C54-82E4-88C476FED51B}" type="presParOf" srcId="{391A65B8-4FB3-412E-A990-E1CD5DFE82C5}" destId="{099C0D2C-8984-4B5A-82F4-FAC37614512F}" srcOrd="5" destOrd="0" presId="urn:microsoft.com/office/officeart/2005/8/layout/radial4"/>
    <dgm:cxn modelId="{D96A30FA-4F73-47B5-BCC3-D366D84DE909}" type="presParOf" srcId="{391A65B8-4FB3-412E-A990-E1CD5DFE82C5}" destId="{9507869D-385C-492A-A9EB-0E0A4434C47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32B54-3982-441D-807A-C0578F9C34D8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2EE2C5-FD44-4E75-98E5-DB8FF502B3E0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C482C958-3D57-423C-8A28-3A1786C9A737}" type="parTrans" cxnId="{9156E347-5EFC-443D-AF55-725D9AD9ED32}">
      <dgm:prSet/>
      <dgm:spPr/>
      <dgm:t>
        <a:bodyPr/>
        <a:lstStyle/>
        <a:p>
          <a:endParaRPr lang="en-US"/>
        </a:p>
      </dgm:t>
    </dgm:pt>
    <dgm:pt modelId="{7E1CF4CC-14DA-46F7-9E6E-E0637B31944D}" type="sibTrans" cxnId="{9156E347-5EFC-443D-AF55-725D9AD9ED32}">
      <dgm:prSet/>
      <dgm:spPr/>
      <dgm:t>
        <a:bodyPr/>
        <a:lstStyle/>
        <a:p>
          <a:endParaRPr lang="en-US"/>
        </a:p>
      </dgm:t>
    </dgm:pt>
    <dgm:pt modelId="{1FB3201F-1886-4E09-A352-50D5153117D6}">
      <dgm:prSet phldrT="[Text]"/>
      <dgm:spPr/>
      <dgm:t>
        <a:bodyPr/>
        <a:lstStyle/>
        <a:p>
          <a:r>
            <a:rPr lang="en-US" b="0" i="0" dirty="0"/>
            <a:t>Are patterns that deal with object creation mechanisms, trying to create objects in a manner suitable to the situation.</a:t>
          </a:r>
          <a:endParaRPr lang="en-US" dirty="0"/>
        </a:p>
      </dgm:t>
    </dgm:pt>
    <dgm:pt modelId="{04D2555E-B281-43C6-B21B-44ED26D9949A}" type="parTrans" cxnId="{5F00CBAC-7744-495C-AC78-37FEBE265BF0}">
      <dgm:prSet/>
      <dgm:spPr/>
      <dgm:t>
        <a:bodyPr/>
        <a:lstStyle/>
        <a:p>
          <a:endParaRPr lang="en-US"/>
        </a:p>
      </dgm:t>
    </dgm:pt>
    <dgm:pt modelId="{53440C69-BFC7-4C7E-8CC6-549F17FF6C37}" type="sibTrans" cxnId="{5F00CBAC-7744-495C-AC78-37FEBE265BF0}">
      <dgm:prSet/>
      <dgm:spPr/>
      <dgm:t>
        <a:bodyPr/>
        <a:lstStyle/>
        <a:p>
          <a:endParaRPr lang="en-US"/>
        </a:p>
      </dgm:t>
    </dgm:pt>
    <dgm:pt modelId="{E71BBC5C-2DBD-4A98-96D8-D033F5FB61E1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A9717F2A-8EE5-4AD9-8DA5-CB13054337C4}" type="parTrans" cxnId="{ED23F2DE-0932-4189-AE7F-3DA982D5E870}">
      <dgm:prSet/>
      <dgm:spPr/>
      <dgm:t>
        <a:bodyPr/>
        <a:lstStyle/>
        <a:p>
          <a:endParaRPr lang="en-US"/>
        </a:p>
      </dgm:t>
    </dgm:pt>
    <dgm:pt modelId="{E42E8635-C645-4BAC-B1E4-2E5102A0ED31}" type="sibTrans" cxnId="{ED23F2DE-0932-4189-AE7F-3DA982D5E870}">
      <dgm:prSet/>
      <dgm:spPr/>
      <dgm:t>
        <a:bodyPr/>
        <a:lstStyle/>
        <a:p>
          <a:endParaRPr lang="en-US"/>
        </a:p>
      </dgm:t>
    </dgm:pt>
    <dgm:pt modelId="{10B59CB5-E1F8-4DB2-B63F-6B5557885CBD}">
      <dgm:prSet phldrT="[Text]"/>
      <dgm:spPr/>
      <dgm:t>
        <a:bodyPr/>
        <a:lstStyle/>
        <a:p>
          <a:r>
            <a:rPr lang="en-US" b="0" i="0" dirty="0"/>
            <a:t>Are patterns that ease the design by identifying a simple way to realize relationships between entities.</a:t>
          </a:r>
          <a:endParaRPr lang="en-US" dirty="0"/>
        </a:p>
      </dgm:t>
    </dgm:pt>
    <dgm:pt modelId="{2B6EAC04-85C8-43F9-B383-F71EBA93BAE6}" type="parTrans" cxnId="{9257FF43-A726-46E2-9562-9EEB9FF3C537}">
      <dgm:prSet/>
      <dgm:spPr/>
      <dgm:t>
        <a:bodyPr/>
        <a:lstStyle/>
        <a:p>
          <a:endParaRPr lang="en-US"/>
        </a:p>
      </dgm:t>
    </dgm:pt>
    <dgm:pt modelId="{5D9D9231-166B-4244-8C22-6E4583FB3AB7}" type="sibTrans" cxnId="{9257FF43-A726-46E2-9562-9EEB9FF3C537}">
      <dgm:prSet/>
      <dgm:spPr/>
      <dgm:t>
        <a:bodyPr/>
        <a:lstStyle/>
        <a:p>
          <a:endParaRPr lang="en-US"/>
        </a:p>
      </dgm:t>
    </dgm:pt>
    <dgm:pt modelId="{13E6B816-E77C-4602-B0DA-251BD4369D00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2C066992-9F29-4EB4-9F5B-CCFD1101DFD0}" type="parTrans" cxnId="{13980ECE-6B24-4BF7-BD2D-32FC17556FC9}">
      <dgm:prSet/>
      <dgm:spPr/>
      <dgm:t>
        <a:bodyPr/>
        <a:lstStyle/>
        <a:p>
          <a:endParaRPr lang="en-US"/>
        </a:p>
      </dgm:t>
    </dgm:pt>
    <dgm:pt modelId="{9EF018A5-99E9-43FF-8D3A-7E84260E427E}" type="sibTrans" cxnId="{13980ECE-6B24-4BF7-BD2D-32FC17556FC9}">
      <dgm:prSet/>
      <dgm:spPr/>
      <dgm:t>
        <a:bodyPr/>
        <a:lstStyle/>
        <a:p>
          <a:endParaRPr lang="en-US"/>
        </a:p>
      </dgm:t>
    </dgm:pt>
    <dgm:pt modelId="{0A0FEFEE-8D9F-4D4E-9C41-71D557AC0B42}">
      <dgm:prSet phldrT="[Text]"/>
      <dgm:spPr/>
      <dgm:t>
        <a:bodyPr/>
        <a:lstStyle/>
        <a:p>
          <a:r>
            <a:rPr lang="en-US" b="0" i="0" dirty="0"/>
            <a:t>Identify common communication patterns between objects and realize these patterns. By doing so, these patterns increase flexibility in carrying out this communication.</a:t>
          </a:r>
          <a:endParaRPr lang="en-US" dirty="0"/>
        </a:p>
      </dgm:t>
    </dgm:pt>
    <dgm:pt modelId="{0EEEE787-CCA7-46AA-B499-8D884C27211D}" type="parTrans" cxnId="{5581D011-EBBF-47D8-A2A0-10EA3E648940}">
      <dgm:prSet/>
      <dgm:spPr/>
      <dgm:t>
        <a:bodyPr/>
        <a:lstStyle/>
        <a:p>
          <a:endParaRPr lang="en-US"/>
        </a:p>
      </dgm:t>
    </dgm:pt>
    <dgm:pt modelId="{81764874-911D-4B1A-8BE3-26E9DB892D34}" type="sibTrans" cxnId="{5581D011-EBBF-47D8-A2A0-10EA3E648940}">
      <dgm:prSet/>
      <dgm:spPr/>
      <dgm:t>
        <a:bodyPr/>
        <a:lstStyle/>
        <a:p>
          <a:endParaRPr lang="en-US"/>
        </a:p>
      </dgm:t>
    </dgm:pt>
    <dgm:pt modelId="{DB9A3B14-C0D0-4EAB-9A7A-94F4C6BB43F9}" type="pres">
      <dgm:prSet presAssocID="{D5D32B54-3982-441D-807A-C0578F9C34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371E2E6-BD65-414D-AB89-8F2B29D94CE6}" type="pres">
      <dgm:prSet presAssocID="{E92EE2C5-FD44-4E75-98E5-DB8FF502B3E0}" presName="linNode" presStyleCnt="0"/>
      <dgm:spPr/>
    </dgm:pt>
    <dgm:pt modelId="{66221D80-E51D-4EC9-8B90-538F01085B1C}" type="pres">
      <dgm:prSet presAssocID="{E92EE2C5-FD44-4E75-98E5-DB8FF502B3E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003493-4118-4C49-988B-A7C16E026061}" type="pres">
      <dgm:prSet presAssocID="{E92EE2C5-FD44-4E75-98E5-DB8FF502B3E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B6E572-5B07-4B97-9500-A3903B956DC2}" type="pres">
      <dgm:prSet presAssocID="{7E1CF4CC-14DA-46F7-9E6E-E0637B31944D}" presName="spacing" presStyleCnt="0"/>
      <dgm:spPr/>
    </dgm:pt>
    <dgm:pt modelId="{79E4162F-EFD9-4188-97C2-6D87071983B0}" type="pres">
      <dgm:prSet presAssocID="{E71BBC5C-2DBD-4A98-96D8-D033F5FB61E1}" presName="linNode" presStyleCnt="0"/>
      <dgm:spPr/>
    </dgm:pt>
    <dgm:pt modelId="{35ED250D-6359-47ED-B4E5-90928D1F3EE1}" type="pres">
      <dgm:prSet presAssocID="{E71BBC5C-2DBD-4A98-96D8-D033F5FB61E1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E52C40-06E9-4805-B4F9-2F3AC11A6B09}" type="pres">
      <dgm:prSet presAssocID="{E71BBC5C-2DBD-4A98-96D8-D033F5FB61E1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BDD521-B4FE-4C96-B424-7A42FD173925}" type="pres">
      <dgm:prSet presAssocID="{E42E8635-C645-4BAC-B1E4-2E5102A0ED31}" presName="spacing" presStyleCnt="0"/>
      <dgm:spPr/>
    </dgm:pt>
    <dgm:pt modelId="{F90D434B-186B-4CF1-BDDB-3E9BE5851E51}" type="pres">
      <dgm:prSet presAssocID="{13E6B816-E77C-4602-B0DA-251BD4369D00}" presName="linNode" presStyleCnt="0"/>
      <dgm:spPr/>
    </dgm:pt>
    <dgm:pt modelId="{05B7DDED-CDCE-48E6-8B60-00C87C685641}" type="pres">
      <dgm:prSet presAssocID="{13E6B816-E77C-4602-B0DA-251BD4369D00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BC5AE2-4B78-4DAB-8869-03B221AFE4FE}" type="pres">
      <dgm:prSet presAssocID="{13E6B816-E77C-4602-B0DA-251BD4369D00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D23F2DE-0932-4189-AE7F-3DA982D5E870}" srcId="{D5D32B54-3982-441D-807A-C0578F9C34D8}" destId="{E71BBC5C-2DBD-4A98-96D8-D033F5FB61E1}" srcOrd="1" destOrd="0" parTransId="{A9717F2A-8EE5-4AD9-8DA5-CB13054337C4}" sibTransId="{E42E8635-C645-4BAC-B1E4-2E5102A0ED31}"/>
    <dgm:cxn modelId="{9156E347-5EFC-443D-AF55-725D9AD9ED32}" srcId="{D5D32B54-3982-441D-807A-C0578F9C34D8}" destId="{E92EE2C5-FD44-4E75-98E5-DB8FF502B3E0}" srcOrd="0" destOrd="0" parTransId="{C482C958-3D57-423C-8A28-3A1786C9A737}" sibTransId="{7E1CF4CC-14DA-46F7-9E6E-E0637B31944D}"/>
    <dgm:cxn modelId="{345F73BC-984F-4BA4-9A7C-DD084B8BA226}" type="presOf" srcId="{D5D32B54-3982-441D-807A-C0578F9C34D8}" destId="{DB9A3B14-C0D0-4EAB-9A7A-94F4C6BB43F9}" srcOrd="0" destOrd="0" presId="urn:microsoft.com/office/officeart/2005/8/layout/vList6"/>
    <dgm:cxn modelId="{AEEBC831-DD67-4B98-A874-DF7E103AE558}" type="presOf" srcId="{E71BBC5C-2DBD-4A98-96D8-D033F5FB61E1}" destId="{35ED250D-6359-47ED-B4E5-90928D1F3EE1}" srcOrd="0" destOrd="0" presId="urn:microsoft.com/office/officeart/2005/8/layout/vList6"/>
    <dgm:cxn modelId="{A11E05CE-80A7-43D9-BF1F-39F77EB1A6DF}" type="presOf" srcId="{0A0FEFEE-8D9F-4D4E-9C41-71D557AC0B42}" destId="{59BC5AE2-4B78-4DAB-8869-03B221AFE4FE}" srcOrd="0" destOrd="0" presId="urn:microsoft.com/office/officeart/2005/8/layout/vList6"/>
    <dgm:cxn modelId="{76F38BE0-95D0-4982-BF23-72C023F6B9EE}" type="presOf" srcId="{13E6B816-E77C-4602-B0DA-251BD4369D00}" destId="{05B7DDED-CDCE-48E6-8B60-00C87C685641}" srcOrd="0" destOrd="0" presId="urn:microsoft.com/office/officeart/2005/8/layout/vList6"/>
    <dgm:cxn modelId="{04AF982B-CABF-44A0-ACAC-80C116F9B232}" type="presOf" srcId="{E92EE2C5-FD44-4E75-98E5-DB8FF502B3E0}" destId="{66221D80-E51D-4EC9-8B90-538F01085B1C}" srcOrd="0" destOrd="0" presId="urn:microsoft.com/office/officeart/2005/8/layout/vList6"/>
    <dgm:cxn modelId="{FFAD753C-6560-4746-BAEA-096E5482EE3D}" type="presOf" srcId="{10B59CB5-E1F8-4DB2-B63F-6B5557885CBD}" destId="{99E52C40-06E9-4805-B4F9-2F3AC11A6B09}" srcOrd="0" destOrd="0" presId="urn:microsoft.com/office/officeart/2005/8/layout/vList6"/>
    <dgm:cxn modelId="{9257FF43-A726-46E2-9562-9EEB9FF3C537}" srcId="{E71BBC5C-2DBD-4A98-96D8-D033F5FB61E1}" destId="{10B59CB5-E1F8-4DB2-B63F-6B5557885CBD}" srcOrd="0" destOrd="0" parTransId="{2B6EAC04-85C8-43F9-B383-F71EBA93BAE6}" sibTransId="{5D9D9231-166B-4244-8C22-6E4583FB3AB7}"/>
    <dgm:cxn modelId="{13980ECE-6B24-4BF7-BD2D-32FC17556FC9}" srcId="{D5D32B54-3982-441D-807A-C0578F9C34D8}" destId="{13E6B816-E77C-4602-B0DA-251BD4369D00}" srcOrd="2" destOrd="0" parTransId="{2C066992-9F29-4EB4-9F5B-CCFD1101DFD0}" sibTransId="{9EF018A5-99E9-43FF-8D3A-7E84260E427E}"/>
    <dgm:cxn modelId="{5F00CBAC-7744-495C-AC78-37FEBE265BF0}" srcId="{E92EE2C5-FD44-4E75-98E5-DB8FF502B3E0}" destId="{1FB3201F-1886-4E09-A352-50D5153117D6}" srcOrd="0" destOrd="0" parTransId="{04D2555E-B281-43C6-B21B-44ED26D9949A}" sibTransId="{53440C69-BFC7-4C7E-8CC6-549F17FF6C37}"/>
    <dgm:cxn modelId="{D6CF7C5F-3159-4074-AC38-A0C1A1A797D6}" type="presOf" srcId="{1FB3201F-1886-4E09-A352-50D5153117D6}" destId="{95003493-4118-4C49-988B-A7C16E026061}" srcOrd="0" destOrd="0" presId="urn:microsoft.com/office/officeart/2005/8/layout/vList6"/>
    <dgm:cxn modelId="{5581D011-EBBF-47D8-A2A0-10EA3E648940}" srcId="{13E6B816-E77C-4602-B0DA-251BD4369D00}" destId="{0A0FEFEE-8D9F-4D4E-9C41-71D557AC0B42}" srcOrd="0" destOrd="0" parTransId="{0EEEE787-CCA7-46AA-B499-8D884C27211D}" sibTransId="{81764874-911D-4B1A-8BE3-26E9DB892D34}"/>
    <dgm:cxn modelId="{B9A613D3-6F9A-4FE8-8B7F-23991E412CEF}" type="presParOf" srcId="{DB9A3B14-C0D0-4EAB-9A7A-94F4C6BB43F9}" destId="{F371E2E6-BD65-414D-AB89-8F2B29D94CE6}" srcOrd="0" destOrd="0" presId="urn:microsoft.com/office/officeart/2005/8/layout/vList6"/>
    <dgm:cxn modelId="{64009CFE-D3E8-4109-8BBC-A304A80A60D8}" type="presParOf" srcId="{F371E2E6-BD65-414D-AB89-8F2B29D94CE6}" destId="{66221D80-E51D-4EC9-8B90-538F01085B1C}" srcOrd="0" destOrd="0" presId="urn:microsoft.com/office/officeart/2005/8/layout/vList6"/>
    <dgm:cxn modelId="{03713AEE-DA34-4352-85DC-10EDCCD81DFE}" type="presParOf" srcId="{F371E2E6-BD65-414D-AB89-8F2B29D94CE6}" destId="{95003493-4118-4C49-988B-A7C16E026061}" srcOrd="1" destOrd="0" presId="urn:microsoft.com/office/officeart/2005/8/layout/vList6"/>
    <dgm:cxn modelId="{56EDFBF2-2836-4DA1-B414-2B904A4CF22C}" type="presParOf" srcId="{DB9A3B14-C0D0-4EAB-9A7A-94F4C6BB43F9}" destId="{A8B6E572-5B07-4B97-9500-A3903B956DC2}" srcOrd="1" destOrd="0" presId="urn:microsoft.com/office/officeart/2005/8/layout/vList6"/>
    <dgm:cxn modelId="{9DAECA86-EA86-4D84-AC16-A3EC252B8635}" type="presParOf" srcId="{DB9A3B14-C0D0-4EAB-9A7A-94F4C6BB43F9}" destId="{79E4162F-EFD9-4188-97C2-6D87071983B0}" srcOrd="2" destOrd="0" presId="urn:microsoft.com/office/officeart/2005/8/layout/vList6"/>
    <dgm:cxn modelId="{70350FD2-CDA2-4377-A09F-1A71A04BCF0B}" type="presParOf" srcId="{79E4162F-EFD9-4188-97C2-6D87071983B0}" destId="{35ED250D-6359-47ED-B4E5-90928D1F3EE1}" srcOrd="0" destOrd="0" presId="urn:microsoft.com/office/officeart/2005/8/layout/vList6"/>
    <dgm:cxn modelId="{FDF255E9-C189-4D10-B6C4-E7F423CCF976}" type="presParOf" srcId="{79E4162F-EFD9-4188-97C2-6D87071983B0}" destId="{99E52C40-06E9-4805-B4F9-2F3AC11A6B09}" srcOrd="1" destOrd="0" presId="urn:microsoft.com/office/officeart/2005/8/layout/vList6"/>
    <dgm:cxn modelId="{8EF916CA-F2D2-4285-9C8C-8AEDC5C083D4}" type="presParOf" srcId="{DB9A3B14-C0D0-4EAB-9A7A-94F4C6BB43F9}" destId="{67BDD521-B4FE-4C96-B424-7A42FD173925}" srcOrd="3" destOrd="0" presId="urn:microsoft.com/office/officeart/2005/8/layout/vList6"/>
    <dgm:cxn modelId="{3DDF7561-937E-40DC-85DF-5AC2E5F69962}" type="presParOf" srcId="{DB9A3B14-C0D0-4EAB-9A7A-94F4C6BB43F9}" destId="{F90D434B-186B-4CF1-BDDB-3E9BE5851E51}" srcOrd="4" destOrd="0" presId="urn:microsoft.com/office/officeart/2005/8/layout/vList6"/>
    <dgm:cxn modelId="{CC0B423F-0FB9-466F-8CBD-8743512CCA7C}" type="presParOf" srcId="{F90D434B-186B-4CF1-BDDB-3E9BE5851E51}" destId="{05B7DDED-CDCE-48E6-8B60-00C87C685641}" srcOrd="0" destOrd="0" presId="urn:microsoft.com/office/officeart/2005/8/layout/vList6"/>
    <dgm:cxn modelId="{9B5890EE-6715-4718-9144-85A8EE434FBB}" type="presParOf" srcId="{F90D434B-186B-4CF1-BDDB-3E9BE5851E51}" destId="{59BC5AE2-4B78-4DAB-8869-03B221AFE4F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5C219-503A-40F3-AD1C-DC2C898AA824}" type="doc">
      <dgm:prSet loTypeId="urn:microsoft.com/office/officeart/2005/8/layout/h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BA1FE5-99A2-4F68-AE60-5C33CCE2964F}">
      <dgm:prSet phldrT="[Text]"/>
      <dgm:spPr/>
      <dgm:t>
        <a:bodyPr/>
        <a:lstStyle/>
        <a:p>
          <a:r>
            <a:rPr lang="en-US" dirty="0"/>
            <a:t>Creational</a:t>
          </a:r>
        </a:p>
      </dgm:t>
    </dgm:pt>
    <dgm:pt modelId="{31C18720-D7C2-43D1-AEAF-D92173685C39}" type="parTrans" cxnId="{0284C944-7829-4011-BBC5-DC5D8CC08C5D}">
      <dgm:prSet/>
      <dgm:spPr/>
      <dgm:t>
        <a:bodyPr/>
        <a:lstStyle/>
        <a:p>
          <a:endParaRPr lang="en-US"/>
        </a:p>
      </dgm:t>
    </dgm:pt>
    <dgm:pt modelId="{AEC572AE-4143-472C-9C1B-FB2AF79BA8C3}" type="sibTrans" cxnId="{0284C944-7829-4011-BBC5-DC5D8CC08C5D}">
      <dgm:prSet/>
      <dgm:spPr/>
      <dgm:t>
        <a:bodyPr/>
        <a:lstStyle/>
        <a:p>
          <a:endParaRPr lang="en-US"/>
        </a:p>
      </dgm:t>
    </dgm:pt>
    <dgm:pt modelId="{3A2C91BC-5354-4BC9-ABB9-08E3E77B002E}">
      <dgm:prSet phldrT="[Text]"/>
      <dgm:spPr/>
      <dgm:t>
        <a:bodyPr/>
        <a:lstStyle/>
        <a:p>
          <a:r>
            <a:rPr lang="en-US" dirty="0"/>
            <a:t>Abstract Factory</a:t>
          </a:r>
        </a:p>
      </dgm:t>
    </dgm:pt>
    <dgm:pt modelId="{5FBA888E-641E-4C37-879E-114D0227FE7B}" type="parTrans" cxnId="{7FE8F054-FB78-4C6E-BA3C-5E2EEE1B72F4}">
      <dgm:prSet/>
      <dgm:spPr/>
      <dgm:t>
        <a:bodyPr/>
        <a:lstStyle/>
        <a:p>
          <a:endParaRPr lang="en-US"/>
        </a:p>
      </dgm:t>
    </dgm:pt>
    <dgm:pt modelId="{40D9BE8F-5FCB-4E87-A728-284116D85EA5}" type="sibTrans" cxnId="{7FE8F054-FB78-4C6E-BA3C-5E2EEE1B72F4}">
      <dgm:prSet/>
      <dgm:spPr/>
      <dgm:t>
        <a:bodyPr/>
        <a:lstStyle/>
        <a:p>
          <a:endParaRPr lang="en-US"/>
        </a:p>
      </dgm:t>
    </dgm:pt>
    <dgm:pt modelId="{EB61A76D-2B12-4DE4-8560-B797026157EE}">
      <dgm:prSet phldrT="[Text]"/>
      <dgm:spPr/>
      <dgm:t>
        <a:bodyPr/>
        <a:lstStyle/>
        <a:p>
          <a:r>
            <a:rPr lang="en-US" dirty="0"/>
            <a:t>Builder</a:t>
          </a:r>
        </a:p>
      </dgm:t>
    </dgm:pt>
    <dgm:pt modelId="{9C9A5462-AEFD-4F61-889D-B108FB40B466}" type="parTrans" cxnId="{67600EBE-FDCB-4B68-A0D2-FDD94989B991}">
      <dgm:prSet/>
      <dgm:spPr/>
      <dgm:t>
        <a:bodyPr/>
        <a:lstStyle/>
        <a:p>
          <a:endParaRPr lang="en-US"/>
        </a:p>
      </dgm:t>
    </dgm:pt>
    <dgm:pt modelId="{E9A68F79-06BB-41A8-AB3C-0EA4F2DDADD3}" type="sibTrans" cxnId="{67600EBE-FDCB-4B68-A0D2-FDD94989B991}">
      <dgm:prSet/>
      <dgm:spPr/>
      <dgm:t>
        <a:bodyPr/>
        <a:lstStyle/>
        <a:p>
          <a:endParaRPr lang="en-US"/>
        </a:p>
      </dgm:t>
    </dgm:pt>
    <dgm:pt modelId="{98B7ADC2-6708-41E7-8D32-10152FBEFB14}">
      <dgm:prSet phldrT="[Text]"/>
      <dgm:spPr/>
      <dgm:t>
        <a:bodyPr/>
        <a:lstStyle/>
        <a:p>
          <a:r>
            <a:rPr lang="en-US" dirty="0"/>
            <a:t>Structural</a:t>
          </a:r>
        </a:p>
      </dgm:t>
    </dgm:pt>
    <dgm:pt modelId="{EBB8F3CF-FE9B-4BA6-BEA2-AA8C8B5DB941}" type="parTrans" cxnId="{1CEEA7A0-C1E8-4220-B25E-4075D6E2F7A6}">
      <dgm:prSet/>
      <dgm:spPr/>
      <dgm:t>
        <a:bodyPr/>
        <a:lstStyle/>
        <a:p>
          <a:endParaRPr lang="en-US"/>
        </a:p>
      </dgm:t>
    </dgm:pt>
    <dgm:pt modelId="{6350FA94-7EE7-45F5-A450-FFF04D1A328E}" type="sibTrans" cxnId="{1CEEA7A0-C1E8-4220-B25E-4075D6E2F7A6}">
      <dgm:prSet/>
      <dgm:spPr/>
      <dgm:t>
        <a:bodyPr/>
        <a:lstStyle/>
        <a:p>
          <a:endParaRPr lang="en-US"/>
        </a:p>
      </dgm:t>
    </dgm:pt>
    <dgm:pt modelId="{2A190A31-027B-4BD0-A21E-2358CB1BFD69}">
      <dgm:prSet phldrT="[Text]"/>
      <dgm:spPr/>
      <dgm:t>
        <a:bodyPr/>
        <a:lstStyle/>
        <a:p>
          <a:r>
            <a:rPr lang="en-US" dirty="0"/>
            <a:t>Adapter</a:t>
          </a:r>
        </a:p>
      </dgm:t>
    </dgm:pt>
    <dgm:pt modelId="{4E9AE2C3-5B29-4FC3-AC5F-212C766E4FBE}" type="parTrans" cxnId="{32DF99C0-945D-4FFF-AC3E-A4C5C805DBD5}">
      <dgm:prSet/>
      <dgm:spPr/>
      <dgm:t>
        <a:bodyPr/>
        <a:lstStyle/>
        <a:p>
          <a:endParaRPr lang="en-US"/>
        </a:p>
      </dgm:t>
    </dgm:pt>
    <dgm:pt modelId="{C4648782-4ACC-4BC8-A4AD-6A405D8DC7BC}" type="sibTrans" cxnId="{32DF99C0-945D-4FFF-AC3E-A4C5C805DBD5}">
      <dgm:prSet/>
      <dgm:spPr/>
      <dgm:t>
        <a:bodyPr/>
        <a:lstStyle/>
        <a:p>
          <a:endParaRPr lang="en-US"/>
        </a:p>
      </dgm:t>
    </dgm:pt>
    <dgm:pt modelId="{30FD7970-41E9-4992-936C-9E5A3770F9BA}">
      <dgm:prSet phldrT="[Text]"/>
      <dgm:spPr/>
      <dgm:t>
        <a:bodyPr/>
        <a:lstStyle/>
        <a:p>
          <a:r>
            <a:rPr lang="en-US" dirty="0"/>
            <a:t>Bridge</a:t>
          </a:r>
        </a:p>
      </dgm:t>
    </dgm:pt>
    <dgm:pt modelId="{F14E215C-697F-48F2-B35D-4DC54E94D9AC}" type="parTrans" cxnId="{60887907-B914-471D-9DCB-48DBE2D35F24}">
      <dgm:prSet/>
      <dgm:spPr/>
      <dgm:t>
        <a:bodyPr/>
        <a:lstStyle/>
        <a:p>
          <a:endParaRPr lang="en-US"/>
        </a:p>
      </dgm:t>
    </dgm:pt>
    <dgm:pt modelId="{5E62741B-EBD6-4A8A-A374-0FF822817670}" type="sibTrans" cxnId="{60887907-B914-471D-9DCB-48DBE2D35F24}">
      <dgm:prSet/>
      <dgm:spPr/>
      <dgm:t>
        <a:bodyPr/>
        <a:lstStyle/>
        <a:p>
          <a:endParaRPr lang="en-US"/>
        </a:p>
      </dgm:t>
    </dgm:pt>
    <dgm:pt modelId="{26F4557D-77B1-40DB-96B7-04FAD0C7DE12}">
      <dgm:prSet phldrT="[Text]"/>
      <dgm:spPr/>
      <dgm:t>
        <a:bodyPr/>
        <a:lstStyle/>
        <a:p>
          <a:r>
            <a:rPr lang="en-US" dirty="0"/>
            <a:t>Behavioral</a:t>
          </a:r>
        </a:p>
      </dgm:t>
    </dgm:pt>
    <dgm:pt modelId="{C7F9D70D-C044-484E-B642-DE12A0FA1458}" type="parTrans" cxnId="{13987B20-67A7-432D-A1A2-0FD19A08308E}">
      <dgm:prSet/>
      <dgm:spPr/>
      <dgm:t>
        <a:bodyPr/>
        <a:lstStyle/>
        <a:p>
          <a:endParaRPr lang="en-US"/>
        </a:p>
      </dgm:t>
    </dgm:pt>
    <dgm:pt modelId="{3FA9DC53-B8BC-42C3-9871-7CB9B182864D}" type="sibTrans" cxnId="{13987B20-67A7-432D-A1A2-0FD19A08308E}">
      <dgm:prSet/>
      <dgm:spPr/>
      <dgm:t>
        <a:bodyPr/>
        <a:lstStyle/>
        <a:p>
          <a:endParaRPr lang="en-US"/>
        </a:p>
      </dgm:t>
    </dgm:pt>
    <dgm:pt modelId="{6078BD4F-1833-4AB1-BBB4-3374960A1B2E}">
      <dgm:prSet phldrT="[Text]"/>
      <dgm:spPr/>
      <dgm:t>
        <a:bodyPr/>
        <a:lstStyle/>
        <a:p>
          <a:r>
            <a:rPr lang="en-US" dirty="0"/>
            <a:t>Factory Method</a:t>
          </a:r>
        </a:p>
      </dgm:t>
    </dgm:pt>
    <dgm:pt modelId="{C2FA2DCE-C2EF-4B0B-ADE6-A23445565F33}" type="parTrans" cxnId="{E69A914B-C3CD-4607-A9B3-56BB584CCF43}">
      <dgm:prSet/>
      <dgm:spPr/>
      <dgm:t>
        <a:bodyPr/>
        <a:lstStyle/>
        <a:p>
          <a:endParaRPr lang="en-US"/>
        </a:p>
      </dgm:t>
    </dgm:pt>
    <dgm:pt modelId="{08E397EF-9EA0-4C54-A8C2-5C6CB9A0B2C3}" type="sibTrans" cxnId="{E69A914B-C3CD-4607-A9B3-56BB584CCF43}">
      <dgm:prSet/>
      <dgm:spPr/>
      <dgm:t>
        <a:bodyPr/>
        <a:lstStyle/>
        <a:p>
          <a:endParaRPr lang="en-US"/>
        </a:p>
      </dgm:t>
    </dgm:pt>
    <dgm:pt modelId="{8B62A7E6-D0F6-4A15-AFDE-48DBEB888755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59A14D88-1605-4B28-BAD7-D68C74C421AC}" type="parTrans" cxnId="{507C9861-E7C2-4508-A776-1FDE16D25593}">
      <dgm:prSet/>
      <dgm:spPr/>
      <dgm:t>
        <a:bodyPr/>
        <a:lstStyle/>
        <a:p>
          <a:endParaRPr lang="en-US"/>
        </a:p>
      </dgm:t>
    </dgm:pt>
    <dgm:pt modelId="{BA50DD2A-ACB8-495F-840D-173A34BBB21F}" type="sibTrans" cxnId="{507C9861-E7C2-4508-A776-1FDE16D25593}">
      <dgm:prSet/>
      <dgm:spPr/>
      <dgm:t>
        <a:bodyPr/>
        <a:lstStyle/>
        <a:p>
          <a:endParaRPr lang="en-US"/>
        </a:p>
      </dgm:t>
    </dgm:pt>
    <dgm:pt modelId="{D2970A76-7F0E-45EE-AA87-61F52F7AA543}">
      <dgm:prSet phldrT="[Text]"/>
      <dgm:spPr/>
      <dgm:t>
        <a:bodyPr/>
        <a:lstStyle/>
        <a:p>
          <a:r>
            <a:rPr lang="en-US" dirty="0"/>
            <a:t>Singleton</a:t>
          </a:r>
        </a:p>
      </dgm:t>
    </dgm:pt>
    <dgm:pt modelId="{8E7193A1-7F54-4C04-9A06-7A3F6F158295}" type="parTrans" cxnId="{48D3172E-B324-4E63-92C1-EF4E8058DA2F}">
      <dgm:prSet/>
      <dgm:spPr/>
      <dgm:t>
        <a:bodyPr/>
        <a:lstStyle/>
        <a:p>
          <a:endParaRPr lang="en-US"/>
        </a:p>
      </dgm:t>
    </dgm:pt>
    <dgm:pt modelId="{83E5920D-AB35-4672-959A-638B08F95347}" type="sibTrans" cxnId="{48D3172E-B324-4E63-92C1-EF4E8058DA2F}">
      <dgm:prSet/>
      <dgm:spPr/>
      <dgm:t>
        <a:bodyPr/>
        <a:lstStyle/>
        <a:p>
          <a:endParaRPr lang="en-US"/>
        </a:p>
      </dgm:t>
    </dgm:pt>
    <dgm:pt modelId="{98CBCCDC-1EC5-40D1-BE28-06D939988E46}">
      <dgm:prSet phldrT="[Text]"/>
      <dgm:spPr/>
      <dgm:t>
        <a:bodyPr/>
        <a:lstStyle/>
        <a:p>
          <a:r>
            <a:rPr lang="en-US" dirty="0"/>
            <a:t>Composite</a:t>
          </a:r>
        </a:p>
      </dgm:t>
    </dgm:pt>
    <dgm:pt modelId="{064D78C0-D52B-4BC7-AD1E-9F41B128316A}" type="parTrans" cxnId="{D51B9A5F-CDC2-4F34-B4A6-F37D65163086}">
      <dgm:prSet/>
      <dgm:spPr/>
      <dgm:t>
        <a:bodyPr/>
        <a:lstStyle/>
        <a:p>
          <a:endParaRPr lang="en-US"/>
        </a:p>
      </dgm:t>
    </dgm:pt>
    <dgm:pt modelId="{BCB964B2-8CA2-405F-B586-08D106AF6B5C}" type="sibTrans" cxnId="{D51B9A5F-CDC2-4F34-B4A6-F37D65163086}">
      <dgm:prSet/>
      <dgm:spPr/>
      <dgm:t>
        <a:bodyPr/>
        <a:lstStyle/>
        <a:p>
          <a:endParaRPr lang="en-US"/>
        </a:p>
      </dgm:t>
    </dgm:pt>
    <dgm:pt modelId="{2B0F471C-7B9F-40D9-9D77-B521C36803E2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6BE6AB16-8C4A-46EA-87D0-C1E5AD4B2E83}" type="parTrans" cxnId="{8C946F32-17F0-4E93-8974-87681E6BC674}">
      <dgm:prSet/>
      <dgm:spPr/>
      <dgm:t>
        <a:bodyPr/>
        <a:lstStyle/>
        <a:p>
          <a:endParaRPr lang="en-US"/>
        </a:p>
      </dgm:t>
    </dgm:pt>
    <dgm:pt modelId="{E89E19BA-B276-41F0-98CB-37976B777240}" type="sibTrans" cxnId="{8C946F32-17F0-4E93-8974-87681E6BC674}">
      <dgm:prSet/>
      <dgm:spPr/>
      <dgm:t>
        <a:bodyPr/>
        <a:lstStyle/>
        <a:p>
          <a:endParaRPr lang="en-US"/>
        </a:p>
      </dgm:t>
    </dgm:pt>
    <dgm:pt modelId="{3A3486C7-8555-462E-99FF-EBAF9D8FD64F}">
      <dgm:prSet phldrT="[Text]"/>
      <dgm:spPr/>
      <dgm:t>
        <a:bodyPr/>
        <a:lstStyle/>
        <a:p>
          <a:r>
            <a:rPr lang="en-US" dirty="0"/>
            <a:t>Façade</a:t>
          </a:r>
        </a:p>
      </dgm:t>
    </dgm:pt>
    <dgm:pt modelId="{EF9A65A6-51AD-4790-A941-D5A5571328CA}" type="parTrans" cxnId="{8FA33D40-8279-4BD2-A9F3-A95157281FB4}">
      <dgm:prSet/>
      <dgm:spPr/>
      <dgm:t>
        <a:bodyPr/>
        <a:lstStyle/>
        <a:p>
          <a:endParaRPr lang="en-US"/>
        </a:p>
      </dgm:t>
    </dgm:pt>
    <dgm:pt modelId="{F83C00E3-8D28-4880-91B7-16237024D6D6}" type="sibTrans" cxnId="{8FA33D40-8279-4BD2-A9F3-A95157281FB4}">
      <dgm:prSet/>
      <dgm:spPr/>
      <dgm:t>
        <a:bodyPr/>
        <a:lstStyle/>
        <a:p>
          <a:endParaRPr lang="en-US"/>
        </a:p>
      </dgm:t>
    </dgm:pt>
    <dgm:pt modelId="{87EFE0F1-E4D0-4A96-879D-320D9EFBA7D2}">
      <dgm:prSet phldrT="[Text]"/>
      <dgm:spPr/>
      <dgm:t>
        <a:bodyPr/>
        <a:lstStyle/>
        <a:p>
          <a:r>
            <a:rPr lang="en-US" dirty="0"/>
            <a:t>Flyweight</a:t>
          </a:r>
        </a:p>
      </dgm:t>
    </dgm:pt>
    <dgm:pt modelId="{2C0CC9E7-D10B-47E1-82B5-8F127D6A6EE3}" type="parTrans" cxnId="{3A9B3260-9612-42B8-9EED-41570E4D1103}">
      <dgm:prSet/>
      <dgm:spPr/>
      <dgm:t>
        <a:bodyPr/>
        <a:lstStyle/>
        <a:p>
          <a:endParaRPr lang="en-US"/>
        </a:p>
      </dgm:t>
    </dgm:pt>
    <dgm:pt modelId="{3AF444FA-0A21-4087-9172-8EEF918AC3F5}" type="sibTrans" cxnId="{3A9B3260-9612-42B8-9EED-41570E4D1103}">
      <dgm:prSet/>
      <dgm:spPr/>
      <dgm:t>
        <a:bodyPr/>
        <a:lstStyle/>
        <a:p>
          <a:endParaRPr lang="en-US"/>
        </a:p>
      </dgm:t>
    </dgm:pt>
    <dgm:pt modelId="{8BB3580A-F282-45E5-8313-43080B6B3D25}">
      <dgm:prSet phldrT="[Text]"/>
      <dgm:spPr/>
      <dgm:t>
        <a:bodyPr/>
        <a:lstStyle/>
        <a:p>
          <a:r>
            <a:rPr lang="en-US" dirty="0"/>
            <a:t>Proxy</a:t>
          </a:r>
        </a:p>
      </dgm:t>
    </dgm:pt>
    <dgm:pt modelId="{AF29D3DA-BF84-4E2D-863A-EFF6619C0872}" type="parTrans" cxnId="{F93F774B-F6BC-4D2A-9756-BCC184D10711}">
      <dgm:prSet/>
      <dgm:spPr/>
      <dgm:t>
        <a:bodyPr/>
        <a:lstStyle/>
        <a:p>
          <a:endParaRPr lang="en-US"/>
        </a:p>
      </dgm:t>
    </dgm:pt>
    <dgm:pt modelId="{9AF70E41-ECCD-4574-8135-8C38D249CC13}" type="sibTrans" cxnId="{F93F774B-F6BC-4D2A-9756-BCC184D10711}">
      <dgm:prSet/>
      <dgm:spPr/>
      <dgm:t>
        <a:bodyPr/>
        <a:lstStyle/>
        <a:p>
          <a:endParaRPr lang="en-US"/>
        </a:p>
      </dgm:t>
    </dgm:pt>
    <dgm:pt modelId="{FE807C9B-AC82-4BB8-B0BE-82938BAF62FA}">
      <dgm:prSet phldrT="[Text]"/>
      <dgm:spPr/>
      <dgm:t>
        <a:bodyPr/>
        <a:lstStyle/>
        <a:p>
          <a:r>
            <a:rPr lang="en-US" dirty="0"/>
            <a:t>Chain of Resp.</a:t>
          </a:r>
        </a:p>
      </dgm:t>
    </dgm:pt>
    <dgm:pt modelId="{098F8D0E-4AA8-445F-82F7-0FA823E58936}" type="parTrans" cxnId="{49B92E64-F39D-4914-B385-ECC6F9A12478}">
      <dgm:prSet/>
      <dgm:spPr/>
      <dgm:t>
        <a:bodyPr/>
        <a:lstStyle/>
        <a:p>
          <a:endParaRPr lang="en-US"/>
        </a:p>
      </dgm:t>
    </dgm:pt>
    <dgm:pt modelId="{0C23A153-8076-43C9-A111-D74E68A10084}" type="sibTrans" cxnId="{49B92E64-F39D-4914-B385-ECC6F9A12478}">
      <dgm:prSet/>
      <dgm:spPr/>
      <dgm:t>
        <a:bodyPr/>
        <a:lstStyle/>
        <a:p>
          <a:endParaRPr lang="en-US"/>
        </a:p>
      </dgm:t>
    </dgm:pt>
    <dgm:pt modelId="{6C176DFA-291C-4F81-9C92-EC68333EFD0D}">
      <dgm:prSet phldrT="[Text]"/>
      <dgm:spPr/>
      <dgm:t>
        <a:bodyPr/>
        <a:lstStyle/>
        <a:p>
          <a:r>
            <a:rPr lang="en-US" dirty="0"/>
            <a:t>Command</a:t>
          </a:r>
        </a:p>
      </dgm:t>
    </dgm:pt>
    <dgm:pt modelId="{E6173A19-61CF-408E-80DF-7FB293690B8B}" type="parTrans" cxnId="{9F986E62-176B-4F48-86C3-1382C6757C5E}">
      <dgm:prSet/>
      <dgm:spPr/>
      <dgm:t>
        <a:bodyPr/>
        <a:lstStyle/>
        <a:p>
          <a:endParaRPr lang="en-US"/>
        </a:p>
      </dgm:t>
    </dgm:pt>
    <dgm:pt modelId="{4CFBB4D1-D6A3-41FC-8142-645C35FE16D7}" type="sibTrans" cxnId="{9F986E62-176B-4F48-86C3-1382C6757C5E}">
      <dgm:prSet/>
      <dgm:spPr/>
      <dgm:t>
        <a:bodyPr/>
        <a:lstStyle/>
        <a:p>
          <a:endParaRPr lang="en-US"/>
        </a:p>
      </dgm:t>
    </dgm:pt>
    <dgm:pt modelId="{4BD0F67A-2AE3-4E52-9C45-48438C9BBB99}">
      <dgm:prSet phldrT="[Text]"/>
      <dgm:spPr/>
      <dgm:t>
        <a:bodyPr/>
        <a:lstStyle/>
        <a:p>
          <a:r>
            <a:rPr lang="en-US" dirty="0"/>
            <a:t>Interpreter</a:t>
          </a:r>
        </a:p>
      </dgm:t>
    </dgm:pt>
    <dgm:pt modelId="{FD26FE03-6DA4-4BDA-BA5A-C3B08F172002}" type="parTrans" cxnId="{95845BBE-E0E6-4EF8-8BB4-B95C16220B07}">
      <dgm:prSet/>
      <dgm:spPr/>
      <dgm:t>
        <a:bodyPr/>
        <a:lstStyle/>
        <a:p>
          <a:endParaRPr lang="en-US"/>
        </a:p>
      </dgm:t>
    </dgm:pt>
    <dgm:pt modelId="{433622D2-6567-4898-8296-BE3E2A2F5451}" type="sibTrans" cxnId="{95845BBE-E0E6-4EF8-8BB4-B95C16220B07}">
      <dgm:prSet/>
      <dgm:spPr/>
      <dgm:t>
        <a:bodyPr/>
        <a:lstStyle/>
        <a:p>
          <a:endParaRPr lang="en-US"/>
        </a:p>
      </dgm:t>
    </dgm:pt>
    <dgm:pt modelId="{4ECF322C-A0C2-4280-8171-A10910734F8E}">
      <dgm:prSet phldrT="[Text]"/>
      <dgm:spPr/>
      <dgm:t>
        <a:bodyPr/>
        <a:lstStyle/>
        <a:p>
          <a:r>
            <a:rPr lang="en-US" dirty="0"/>
            <a:t>Iterator</a:t>
          </a:r>
        </a:p>
      </dgm:t>
    </dgm:pt>
    <dgm:pt modelId="{F10E4095-6B4F-4B58-886D-25F33A876A01}" type="parTrans" cxnId="{1E6B867C-D2B4-44F0-9EF3-BD2A07C6F0E4}">
      <dgm:prSet/>
      <dgm:spPr/>
      <dgm:t>
        <a:bodyPr/>
        <a:lstStyle/>
        <a:p>
          <a:endParaRPr lang="en-US"/>
        </a:p>
      </dgm:t>
    </dgm:pt>
    <dgm:pt modelId="{9CA3F348-798E-4B33-A540-954D56D538A3}" type="sibTrans" cxnId="{1E6B867C-D2B4-44F0-9EF3-BD2A07C6F0E4}">
      <dgm:prSet/>
      <dgm:spPr/>
      <dgm:t>
        <a:bodyPr/>
        <a:lstStyle/>
        <a:p>
          <a:endParaRPr lang="en-US"/>
        </a:p>
      </dgm:t>
    </dgm:pt>
    <dgm:pt modelId="{DD7D975F-F818-4A21-82F1-38A04B84FA22}">
      <dgm:prSet phldrT="[Text]"/>
      <dgm:spPr/>
      <dgm:t>
        <a:bodyPr/>
        <a:lstStyle/>
        <a:p>
          <a:r>
            <a:rPr lang="en-US" dirty="0"/>
            <a:t>Mediator</a:t>
          </a:r>
        </a:p>
      </dgm:t>
    </dgm:pt>
    <dgm:pt modelId="{C9F709D5-0597-49EC-B617-DD60FF007176}" type="parTrans" cxnId="{3593D57C-BA96-4C10-95B1-35BD682500E1}">
      <dgm:prSet/>
      <dgm:spPr/>
      <dgm:t>
        <a:bodyPr/>
        <a:lstStyle/>
        <a:p>
          <a:endParaRPr lang="en-US"/>
        </a:p>
      </dgm:t>
    </dgm:pt>
    <dgm:pt modelId="{BB2D203D-9B6E-4BBC-9869-7C7E1C6AB03D}" type="sibTrans" cxnId="{3593D57C-BA96-4C10-95B1-35BD682500E1}">
      <dgm:prSet/>
      <dgm:spPr/>
      <dgm:t>
        <a:bodyPr/>
        <a:lstStyle/>
        <a:p>
          <a:endParaRPr lang="en-US"/>
        </a:p>
      </dgm:t>
    </dgm:pt>
    <dgm:pt modelId="{FBFA1126-F400-48C6-8249-31310AD219A5}">
      <dgm:prSet phldrT="[Text]"/>
      <dgm:spPr/>
      <dgm:t>
        <a:bodyPr/>
        <a:lstStyle/>
        <a:p>
          <a:r>
            <a:rPr lang="en-US" dirty="0"/>
            <a:t>Memento</a:t>
          </a:r>
        </a:p>
      </dgm:t>
    </dgm:pt>
    <dgm:pt modelId="{CE946E19-B4DB-4A66-AA6B-B59EE6DFC477}" type="parTrans" cxnId="{000C7A62-835A-4432-8110-336C67EF0638}">
      <dgm:prSet/>
      <dgm:spPr/>
      <dgm:t>
        <a:bodyPr/>
        <a:lstStyle/>
        <a:p>
          <a:endParaRPr lang="en-US"/>
        </a:p>
      </dgm:t>
    </dgm:pt>
    <dgm:pt modelId="{58AE54A9-E839-4BFB-9B82-6A08EB4B2A16}" type="sibTrans" cxnId="{000C7A62-835A-4432-8110-336C67EF0638}">
      <dgm:prSet/>
      <dgm:spPr/>
      <dgm:t>
        <a:bodyPr/>
        <a:lstStyle/>
        <a:p>
          <a:endParaRPr lang="en-US"/>
        </a:p>
      </dgm:t>
    </dgm:pt>
    <dgm:pt modelId="{551FA04C-1D14-4CCE-8569-0A00F5B48137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EAD9C079-7E0B-455B-894B-9C0A09705653}" type="parTrans" cxnId="{5F002878-E062-47B1-AD01-8372C10A4E6D}">
      <dgm:prSet/>
      <dgm:spPr/>
      <dgm:t>
        <a:bodyPr/>
        <a:lstStyle/>
        <a:p>
          <a:endParaRPr lang="en-US"/>
        </a:p>
      </dgm:t>
    </dgm:pt>
    <dgm:pt modelId="{2C84AAB9-C7CB-4FE2-A83A-7EED12AAB84A}" type="sibTrans" cxnId="{5F002878-E062-47B1-AD01-8372C10A4E6D}">
      <dgm:prSet/>
      <dgm:spPr/>
      <dgm:t>
        <a:bodyPr/>
        <a:lstStyle/>
        <a:p>
          <a:endParaRPr lang="en-US"/>
        </a:p>
      </dgm:t>
    </dgm:pt>
    <dgm:pt modelId="{AAE0D68A-5D52-4387-A585-22F28A55D9DF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901A5086-15E9-4B6C-BB4A-D4367AA22D5C}" type="parTrans" cxnId="{7B7C7E92-9A6D-4670-BA3A-C97D75EFB85E}">
      <dgm:prSet/>
      <dgm:spPr/>
      <dgm:t>
        <a:bodyPr/>
        <a:lstStyle/>
        <a:p>
          <a:endParaRPr lang="en-US"/>
        </a:p>
      </dgm:t>
    </dgm:pt>
    <dgm:pt modelId="{F8FE63D8-2224-4469-907E-5D46F6EA3333}" type="sibTrans" cxnId="{7B7C7E92-9A6D-4670-BA3A-C97D75EFB85E}">
      <dgm:prSet/>
      <dgm:spPr/>
      <dgm:t>
        <a:bodyPr/>
        <a:lstStyle/>
        <a:p>
          <a:endParaRPr lang="en-US"/>
        </a:p>
      </dgm:t>
    </dgm:pt>
    <dgm:pt modelId="{94817C3E-066B-42B4-A0FA-0CF09F5BEB98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DC9592AA-BA82-4D3F-A85A-8231FE82C674}" type="parTrans" cxnId="{F074CDB7-6E69-4329-B74D-33616D29A164}">
      <dgm:prSet/>
      <dgm:spPr/>
      <dgm:t>
        <a:bodyPr/>
        <a:lstStyle/>
        <a:p>
          <a:endParaRPr lang="en-US"/>
        </a:p>
      </dgm:t>
    </dgm:pt>
    <dgm:pt modelId="{99E39115-D45C-4774-81C2-112A1CD47560}" type="sibTrans" cxnId="{F074CDB7-6E69-4329-B74D-33616D29A164}">
      <dgm:prSet/>
      <dgm:spPr/>
      <dgm:t>
        <a:bodyPr/>
        <a:lstStyle/>
        <a:p>
          <a:endParaRPr lang="en-US"/>
        </a:p>
      </dgm:t>
    </dgm:pt>
    <dgm:pt modelId="{721874D3-1D3E-40E9-8B1A-E747001886FE}">
      <dgm:prSet phldrT="[Text]"/>
      <dgm:spPr/>
      <dgm:t>
        <a:bodyPr/>
        <a:lstStyle/>
        <a:p>
          <a:r>
            <a:rPr lang="en-US" dirty="0"/>
            <a:t>Template method</a:t>
          </a:r>
        </a:p>
      </dgm:t>
    </dgm:pt>
    <dgm:pt modelId="{01DDD96C-055A-4EEB-8CAA-E214473F144A}" type="parTrans" cxnId="{44F8041E-964D-4C26-B4F3-A4A3C4F67648}">
      <dgm:prSet/>
      <dgm:spPr/>
      <dgm:t>
        <a:bodyPr/>
        <a:lstStyle/>
        <a:p>
          <a:endParaRPr lang="en-US"/>
        </a:p>
      </dgm:t>
    </dgm:pt>
    <dgm:pt modelId="{6DFD5D62-4398-4336-BDAA-49C3E173CD00}" type="sibTrans" cxnId="{44F8041E-964D-4C26-B4F3-A4A3C4F67648}">
      <dgm:prSet/>
      <dgm:spPr/>
      <dgm:t>
        <a:bodyPr/>
        <a:lstStyle/>
        <a:p>
          <a:endParaRPr lang="en-US"/>
        </a:p>
      </dgm:t>
    </dgm:pt>
    <dgm:pt modelId="{8BA90E5B-115A-4B61-A57E-48E46EC84351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71C24EAC-44AA-4220-987C-D94A87237188}" type="parTrans" cxnId="{26AF7070-B856-418D-8922-7EC58C5014F5}">
      <dgm:prSet/>
      <dgm:spPr/>
      <dgm:t>
        <a:bodyPr/>
        <a:lstStyle/>
        <a:p>
          <a:endParaRPr lang="en-US"/>
        </a:p>
      </dgm:t>
    </dgm:pt>
    <dgm:pt modelId="{8D8D6637-DC8D-41B6-BC58-455CC4A15C1B}" type="sibTrans" cxnId="{26AF7070-B856-418D-8922-7EC58C5014F5}">
      <dgm:prSet/>
      <dgm:spPr/>
      <dgm:t>
        <a:bodyPr/>
        <a:lstStyle/>
        <a:p>
          <a:endParaRPr lang="en-US"/>
        </a:p>
      </dgm:t>
    </dgm:pt>
    <dgm:pt modelId="{5BEC3625-D98E-4DAE-93FE-C5285D01939E}" type="pres">
      <dgm:prSet presAssocID="{D7D5C219-503A-40F3-AD1C-DC2C898AA82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39F2BB1C-E3BA-45C0-81C6-A25309A815C6}" type="pres">
      <dgm:prSet presAssocID="{E6BA1FE5-99A2-4F68-AE60-5C33CCE2964F}" presName="compositeNode" presStyleCnt="0">
        <dgm:presLayoutVars>
          <dgm:bulletEnabled val="1"/>
        </dgm:presLayoutVars>
      </dgm:prSet>
      <dgm:spPr/>
    </dgm:pt>
    <dgm:pt modelId="{121D174E-4702-4FC8-B574-495AF4F7E540}" type="pres">
      <dgm:prSet presAssocID="{E6BA1FE5-99A2-4F68-AE60-5C33CCE2964F}" presName="image" presStyleLbl="fgImgPlace1" presStyleIdx="0" presStyleCnt="3"/>
      <dgm:spPr/>
    </dgm:pt>
    <dgm:pt modelId="{6A2B33A2-2B64-4A79-B120-9E83635AC182}" type="pres">
      <dgm:prSet presAssocID="{E6BA1FE5-99A2-4F68-AE60-5C33CCE2964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1344-F5CD-4B0D-BC6D-A58D1A4C0AD3}" type="pres">
      <dgm:prSet presAssocID="{E6BA1FE5-99A2-4F68-AE60-5C33CCE2964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BD0CF5-8D55-4FD8-9867-BD02FCE413D9}" type="pres">
      <dgm:prSet presAssocID="{AEC572AE-4143-472C-9C1B-FB2AF79BA8C3}" presName="sibTrans" presStyleCnt="0"/>
      <dgm:spPr/>
    </dgm:pt>
    <dgm:pt modelId="{2E8560C9-0B29-473C-AB21-BC82F23B87B8}" type="pres">
      <dgm:prSet presAssocID="{98B7ADC2-6708-41E7-8D32-10152FBEFB14}" presName="compositeNode" presStyleCnt="0">
        <dgm:presLayoutVars>
          <dgm:bulletEnabled val="1"/>
        </dgm:presLayoutVars>
      </dgm:prSet>
      <dgm:spPr/>
    </dgm:pt>
    <dgm:pt modelId="{1115FC33-EBBA-40C7-925F-41C40237DE10}" type="pres">
      <dgm:prSet presAssocID="{98B7ADC2-6708-41E7-8D32-10152FBEFB14}" presName="image" presStyleLbl="fgImgPlace1" presStyleIdx="1" presStyleCnt="3"/>
      <dgm:spPr/>
    </dgm:pt>
    <dgm:pt modelId="{8147010A-464D-4791-A687-B4A1611231B7}" type="pres">
      <dgm:prSet presAssocID="{98B7ADC2-6708-41E7-8D32-10152FBEFB1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13496E-AAB8-4F83-A979-8448831F5153}" type="pres">
      <dgm:prSet presAssocID="{98B7ADC2-6708-41E7-8D32-10152FBEFB1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FCEDD4-12A4-403E-B11E-F8EB02093A35}" type="pres">
      <dgm:prSet presAssocID="{6350FA94-7EE7-45F5-A450-FFF04D1A328E}" presName="sibTrans" presStyleCnt="0"/>
      <dgm:spPr/>
    </dgm:pt>
    <dgm:pt modelId="{6FEA7B27-2B6C-4B5A-A6EC-851706B86970}" type="pres">
      <dgm:prSet presAssocID="{26F4557D-77B1-40DB-96B7-04FAD0C7DE12}" presName="compositeNode" presStyleCnt="0">
        <dgm:presLayoutVars>
          <dgm:bulletEnabled val="1"/>
        </dgm:presLayoutVars>
      </dgm:prSet>
      <dgm:spPr/>
    </dgm:pt>
    <dgm:pt modelId="{4C70FC41-C457-41BE-B752-F1B8375CB70F}" type="pres">
      <dgm:prSet presAssocID="{26F4557D-77B1-40DB-96B7-04FAD0C7DE12}" presName="image" presStyleLbl="fgImgPlace1" presStyleIdx="2" presStyleCnt="3"/>
      <dgm:spPr/>
    </dgm:pt>
    <dgm:pt modelId="{BE44EA75-C581-4B21-AFA5-FC7EC2825910}" type="pres">
      <dgm:prSet presAssocID="{26F4557D-77B1-40DB-96B7-04FAD0C7DE1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E5B2B1-32E6-40F4-B938-40E472F8DF41}" type="pres">
      <dgm:prSet presAssocID="{26F4557D-77B1-40DB-96B7-04FAD0C7DE12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593D57C-BA96-4C10-95B1-35BD682500E1}" srcId="{26F4557D-77B1-40DB-96B7-04FAD0C7DE12}" destId="{DD7D975F-F818-4A21-82F1-38A04B84FA22}" srcOrd="4" destOrd="0" parTransId="{C9F709D5-0597-49EC-B617-DD60FF007176}" sibTransId="{BB2D203D-9B6E-4BBC-9869-7C7E1C6AB03D}"/>
    <dgm:cxn modelId="{BB9CCFDA-DE67-4BBE-B7B8-A5FAC0F77CBB}" type="presOf" srcId="{721874D3-1D3E-40E9-8B1A-E747001886FE}" destId="{BE44EA75-C581-4B21-AFA5-FC7EC2825910}" srcOrd="0" destOrd="9" presId="urn:microsoft.com/office/officeart/2005/8/layout/hList2"/>
    <dgm:cxn modelId="{47971803-4D13-43CD-9F0E-B04D3C9AB395}" type="presOf" srcId="{D2970A76-7F0E-45EE-AA87-61F52F7AA543}" destId="{6A2B33A2-2B64-4A79-B120-9E83635AC182}" srcOrd="0" destOrd="4" presId="urn:microsoft.com/office/officeart/2005/8/layout/hList2"/>
    <dgm:cxn modelId="{E69A914B-C3CD-4607-A9B3-56BB584CCF43}" srcId="{E6BA1FE5-99A2-4F68-AE60-5C33CCE2964F}" destId="{6078BD4F-1833-4AB1-BBB4-3374960A1B2E}" srcOrd="2" destOrd="0" parTransId="{C2FA2DCE-C2EF-4B0B-ADE6-A23445565F33}" sibTransId="{08E397EF-9EA0-4C54-A8C2-5C6CB9A0B2C3}"/>
    <dgm:cxn modelId="{D51B9A5F-CDC2-4F34-B4A6-F37D65163086}" srcId="{98B7ADC2-6708-41E7-8D32-10152FBEFB14}" destId="{98CBCCDC-1EC5-40D1-BE28-06D939988E46}" srcOrd="2" destOrd="0" parTransId="{064D78C0-D52B-4BC7-AD1E-9F41B128316A}" sibTransId="{BCB964B2-8CA2-405F-B586-08D106AF6B5C}"/>
    <dgm:cxn modelId="{1E6B867C-D2B4-44F0-9EF3-BD2A07C6F0E4}" srcId="{26F4557D-77B1-40DB-96B7-04FAD0C7DE12}" destId="{4ECF322C-A0C2-4280-8171-A10910734F8E}" srcOrd="3" destOrd="0" parTransId="{F10E4095-6B4F-4B58-886D-25F33A876A01}" sibTransId="{9CA3F348-798E-4B33-A540-954D56D538A3}"/>
    <dgm:cxn modelId="{5B5343DC-D17B-4106-9E6F-F2149F7FFE74}" type="presOf" srcId="{FBFA1126-F400-48C6-8249-31310AD219A5}" destId="{BE44EA75-C581-4B21-AFA5-FC7EC2825910}" srcOrd="0" destOrd="5" presId="urn:microsoft.com/office/officeart/2005/8/layout/hList2"/>
    <dgm:cxn modelId="{60887907-B914-471D-9DCB-48DBE2D35F24}" srcId="{98B7ADC2-6708-41E7-8D32-10152FBEFB14}" destId="{30FD7970-41E9-4992-936C-9E5A3770F9BA}" srcOrd="1" destOrd="0" parTransId="{F14E215C-697F-48F2-B35D-4DC54E94D9AC}" sibTransId="{5E62741B-EBD6-4A8A-A374-0FF822817670}"/>
    <dgm:cxn modelId="{3DF15756-4DD9-4236-95F9-B225D53DDCA5}" type="presOf" srcId="{DD7D975F-F818-4A21-82F1-38A04B84FA22}" destId="{BE44EA75-C581-4B21-AFA5-FC7EC2825910}" srcOrd="0" destOrd="4" presId="urn:microsoft.com/office/officeart/2005/8/layout/hList2"/>
    <dgm:cxn modelId="{144C6451-3ED8-4A5B-9AB9-CD945C3BF7CB}" type="presOf" srcId="{551FA04C-1D14-4CCE-8569-0A00F5B48137}" destId="{BE44EA75-C581-4B21-AFA5-FC7EC2825910}" srcOrd="0" destOrd="6" presId="urn:microsoft.com/office/officeart/2005/8/layout/hList2"/>
    <dgm:cxn modelId="{4C09F66A-F85D-45BC-9739-E132D489FEC4}" type="presOf" srcId="{D7D5C219-503A-40F3-AD1C-DC2C898AA824}" destId="{5BEC3625-D98E-4DAE-93FE-C5285D01939E}" srcOrd="0" destOrd="0" presId="urn:microsoft.com/office/officeart/2005/8/layout/hList2"/>
    <dgm:cxn modelId="{CC0B1A51-BB2A-412A-93EC-33ED940A9C02}" type="presOf" srcId="{3A3486C7-8555-462E-99FF-EBAF9D8FD64F}" destId="{8147010A-464D-4791-A687-B4A1611231B7}" srcOrd="0" destOrd="4" presId="urn:microsoft.com/office/officeart/2005/8/layout/hList2"/>
    <dgm:cxn modelId="{C91DC14C-B1A6-4614-94E7-804CF84008E9}" type="presOf" srcId="{8BA90E5B-115A-4B61-A57E-48E46EC84351}" destId="{BE44EA75-C581-4B21-AFA5-FC7EC2825910}" srcOrd="0" destOrd="10" presId="urn:microsoft.com/office/officeart/2005/8/layout/hList2"/>
    <dgm:cxn modelId="{1CEEA7A0-C1E8-4220-B25E-4075D6E2F7A6}" srcId="{D7D5C219-503A-40F3-AD1C-DC2C898AA824}" destId="{98B7ADC2-6708-41E7-8D32-10152FBEFB14}" srcOrd="1" destOrd="0" parTransId="{EBB8F3CF-FE9B-4BA6-BEA2-AA8C8B5DB941}" sibTransId="{6350FA94-7EE7-45F5-A450-FFF04D1A328E}"/>
    <dgm:cxn modelId="{F074CDB7-6E69-4329-B74D-33616D29A164}" srcId="{26F4557D-77B1-40DB-96B7-04FAD0C7DE12}" destId="{94817C3E-066B-42B4-A0FA-0CF09F5BEB98}" srcOrd="8" destOrd="0" parTransId="{DC9592AA-BA82-4D3F-A85A-8231FE82C674}" sibTransId="{99E39115-D45C-4774-81C2-112A1CD47560}"/>
    <dgm:cxn modelId="{E552FFE5-7899-490E-999F-A42724BB197F}" type="presOf" srcId="{8B62A7E6-D0F6-4A15-AFDE-48DBEB888755}" destId="{6A2B33A2-2B64-4A79-B120-9E83635AC182}" srcOrd="0" destOrd="3" presId="urn:microsoft.com/office/officeart/2005/8/layout/hList2"/>
    <dgm:cxn modelId="{13987B20-67A7-432D-A1A2-0FD19A08308E}" srcId="{D7D5C219-503A-40F3-AD1C-DC2C898AA824}" destId="{26F4557D-77B1-40DB-96B7-04FAD0C7DE12}" srcOrd="2" destOrd="0" parTransId="{C7F9D70D-C044-484E-B642-DE12A0FA1458}" sibTransId="{3FA9DC53-B8BC-42C3-9871-7CB9B182864D}"/>
    <dgm:cxn modelId="{67600EBE-FDCB-4B68-A0D2-FDD94989B991}" srcId="{E6BA1FE5-99A2-4F68-AE60-5C33CCE2964F}" destId="{EB61A76D-2B12-4DE4-8560-B797026157EE}" srcOrd="1" destOrd="0" parTransId="{9C9A5462-AEFD-4F61-889D-B108FB40B466}" sibTransId="{E9A68F79-06BB-41A8-AB3C-0EA4F2DDADD3}"/>
    <dgm:cxn modelId="{4D467BF8-3E85-4497-A38B-9267522490DF}" type="presOf" srcId="{26F4557D-77B1-40DB-96B7-04FAD0C7DE12}" destId="{38E5B2B1-32E6-40F4-B938-40E472F8DF41}" srcOrd="0" destOrd="0" presId="urn:microsoft.com/office/officeart/2005/8/layout/hList2"/>
    <dgm:cxn modelId="{9E1CEF63-AFFE-434C-B599-DA3692EB415E}" type="presOf" srcId="{4ECF322C-A0C2-4280-8171-A10910734F8E}" destId="{BE44EA75-C581-4B21-AFA5-FC7EC2825910}" srcOrd="0" destOrd="3" presId="urn:microsoft.com/office/officeart/2005/8/layout/hList2"/>
    <dgm:cxn modelId="{44F8041E-964D-4C26-B4F3-A4A3C4F67648}" srcId="{26F4557D-77B1-40DB-96B7-04FAD0C7DE12}" destId="{721874D3-1D3E-40E9-8B1A-E747001886FE}" srcOrd="9" destOrd="0" parTransId="{01DDD96C-055A-4EEB-8CAA-E214473F144A}" sibTransId="{6DFD5D62-4398-4336-BDAA-49C3E173CD00}"/>
    <dgm:cxn modelId="{9F986E62-176B-4F48-86C3-1382C6757C5E}" srcId="{26F4557D-77B1-40DB-96B7-04FAD0C7DE12}" destId="{6C176DFA-291C-4F81-9C92-EC68333EFD0D}" srcOrd="1" destOrd="0" parTransId="{E6173A19-61CF-408E-80DF-7FB293690B8B}" sibTransId="{4CFBB4D1-D6A3-41FC-8142-645C35FE16D7}"/>
    <dgm:cxn modelId="{559E26B8-978A-449D-8228-1E2FDF76F1D1}" type="presOf" srcId="{30FD7970-41E9-4992-936C-9E5A3770F9BA}" destId="{8147010A-464D-4791-A687-B4A1611231B7}" srcOrd="0" destOrd="1" presId="urn:microsoft.com/office/officeart/2005/8/layout/hList2"/>
    <dgm:cxn modelId="{5412B5DB-16D6-4399-8E9A-419482CCFE3D}" type="presOf" srcId="{98CBCCDC-1EC5-40D1-BE28-06D939988E46}" destId="{8147010A-464D-4791-A687-B4A1611231B7}" srcOrd="0" destOrd="2" presId="urn:microsoft.com/office/officeart/2005/8/layout/hList2"/>
    <dgm:cxn modelId="{F93F774B-F6BC-4D2A-9756-BCC184D10711}" srcId="{98B7ADC2-6708-41E7-8D32-10152FBEFB14}" destId="{8BB3580A-F282-45E5-8313-43080B6B3D25}" srcOrd="6" destOrd="0" parTransId="{AF29D3DA-BF84-4E2D-863A-EFF6619C0872}" sibTransId="{9AF70E41-ECCD-4574-8135-8C38D249CC13}"/>
    <dgm:cxn modelId="{5E003492-3FE0-4D45-9B5A-290350DC3904}" type="presOf" srcId="{4BD0F67A-2AE3-4E52-9C45-48438C9BBB99}" destId="{BE44EA75-C581-4B21-AFA5-FC7EC2825910}" srcOrd="0" destOrd="2" presId="urn:microsoft.com/office/officeart/2005/8/layout/hList2"/>
    <dgm:cxn modelId="{03A12BDF-9111-4A14-991E-255CBEB304EB}" type="presOf" srcId="{2B0F471C-7B9F-40D9-9D77-B521C36803E2}" destId="{8147010A-464D-4791-A687-B4A1611231B7}" srcOrd="0" destOrd="3" presId="urn:microsoft.com/office/officeart/2005/8/layout/hList2"/>
    <dgm:cxn modelId="{5B87DD49-07D1-4513-A98D-79E67B4770E8}" type="presOf" srcId="{6C176DFA-291C-4F81-9C92-EC68333EFD0D}" destId="{BE44EA75-C581-4B21-AFA5-FC7EC2825910}" srcOrd="0" destOrd="1" presId="urn:microsoft.com/office/officeart/2005/8/layout/hList2"/>
    <dgm:cxn modelId="{0284C944-7829-4011-BBC5-DC5D8CC08C5D}" srcId="{D7D5C219-503A-40F3-AD1C-DC2C898AA824}" destId="{E6BA1FE5-99A2-4F68-AE60-5C33CCE2964F}" srcOrd="0" destOrd="0" parTransId="{31C18720-D7C2-43D1-AEAF-D92173685C39}" sibTransId="{AEC572AE-4143-472C-9C1B-FB2AF79BA8C3}"/>
    <dgm:cxn modelId="{A7B35674-7348-40BE-BE82-4C37A198473F}" type="presOf" srcId="{8BB3580A-F282-45E5-8313-43080B6B3D25}" destId="{8147010A-464D-4791-A687-B4A1611231B7}" srcOrd="0" destOrd="6" presId="urn:microsoft.com/office/officeart/2005/8/layout/hList2"/>
    <dgm:cxn modelId="{922928C7-B9C3-44AB-B626-D3C745649B61}" type="presOf" srcId="{87EFE0F1-E4D0-4A96-879D-320D9EFBA7D2}" destId="{8147010A-464D-4791-A687-B4A1611231B7}" srcOrd="0" destOrd="5" presId="urn:microsoft.com/office/officeart/2005/8/layout/hList2"/>
    <dgm:cxn modelId="{8C946F32-17F0-4E93-8974-87681E6BC674}" srcId="{98B7ADC2-6708-41E7-8D32-10152FBEFB14}" destId="{2B0F471C-7B9F-40D9-9D77-B521C36803E2}" srcOrd="3" destOrd="0" parTransId="{6BE6AB16-8C4A-46EA-87D0-C1E5AD4B2E83}" sibTransId="{E89E19BA-B276-41F0-98CB-37976B777240}"/>
    <dgm:cxn modelId="{417382CC-4C8C-44D1-9887-D19309562129}" type="presOf" srcId="{FE807C9B-AC82-4BB8-B0BE-82938BAF62FA}" destId="{BE44EA75-C581-4B21-AFA5-FC7EC2825910}" srcOrd="0" destOrd="0" presId="urn:microsoft.com/office/officeart/2005/8/layout/hList2"/>
    <dgm:cxn modelId="{8FA33D40-8279-4BD2-A9F3-A95157281FB4}" srcId="{98B7ADC2-6708-41E7-8D32-10152FBEFB14}" destId="{3A3486C7-8555-462E-99FF-EBAF9D8FD64F}" srcOrd="4" destOrd="0" parTransId="{EF9A65A6-51AD-4790-A941-D5A5571328CA}" sibTransId="{F83C00E3-8D28-4880-91B7-16237024D6D6}"/>
    <dgm:cxn modelId="{48D3172E-B324-4E63-92C1-EF4E8058DA2F}" srcId="{E6BA1FE5-99A2-4F68-AE60-5C33CCE2964F}" destId="{D2970A76-7F0E-45EE-AA87-61F52F7AA543}" srcOrd="4" destOrd="0" parTransId="{8E7193A1-7F54-4C04-9A06-7A3F6F158295}" sibTransId="{83E5920D-AB35-4672-959A-638B08F95347}"/>
    <dgm:cxn modelId="{000C7A62-835A-4432-8110-336C67EF0638}" srcId="{26F4557D-77B1-40DB-96B7-04FAD0C7DE12}" destId="{FBFA1126-F400-48C6-8249-31310AD219A5}" srcOrd="5" destOrd="0" parTransId="{CE946E19-B4DB-4A66-AA6B-B59EE6DFC477}" sibTransId="{58AE54A9-E839-4BFB-9B82-6A08EB4B2A16}"/>
    <dgm:cxn modelId="{7B7C7E92-9A6D-4670-BA3A-C97D75EFB85E}" srcId="{26F4557D-77B1-40DB-96B7-04FAD0C7DE12}" destId="{AAE0D68A-5D52-4387-A585-22F28A55D9DF}" srcOrd="7" destOrd="0" parTransId="{901A5086-15E9-4B6C-BB4A-D4367AA22D5C}" sibTransId="{F8FE63D8-2224-4469-907E-5D46F6EA3333}"/>
    <dgm:cxn modelId="{26AF7070-B856-418D-8922-7EC58C5014F5}" srcId="{26F4557D-77B1-40DB-96B7-04FAD0C7DE12}" destId="{8BA90E5B-115A-4B61-A57E-48E46EC84351}" srcOrd="10" destOrd="0" parTransId="{71C24EAC-44AA-4220-987C-D94A87237188}" sibTransId="{8D8D6637-DC8D-41B6-BC58-455CC4A15C1B}"/>
    <dgm:cxn modelId="{3A9B3260-9612-42B8-9EED-41570E4D1103}" srcId="{98B7ADC2-6708-41E7-8D32-10152FBEFB14}" destId="{87EFE0F1-E4D0-4A96-879D-320D9EFBA7D2}" srcOrd="5" destOrd="0" parTransId="{2C0CC9E7-D10B-47E1-82B5-8F127D6A6EE3}" sibTransId="{3AF444FA-0A21-4087-9172-8EEF918AC3F5}"/>
    <dgm:cxn modelId="{507C9861-E7C2-4508-A776-1FDE16D25593}" srcId="{E6BA1FE5-99A2-4F68-AE60-5C33CCE2964F}" destId="{8B62A7E6-D0F6-4A15-AFDE-48DBEB888755}" srcOrd="3" destOrd="0" parTransId="{59A14D88-1605-4B28-BAD7-D68C74C421AC}" sibTransId="{BA50DD2A-ACB8-495F-840D-173A34BBB21F}"/>
    <dgm:cxn modelId="{D7811A2D-0A3A-4915-8D70-C756FAB3EADE}" type="presOf" srcId="{3A2C91BC-5354-4BC9-ABB9-08E3E77B002E}" destId="{6A2B33A2-2B64-4A79-B120-9E83635AC182}" srcOrd="0" destOrd="0" presId="urn:microsoft.com/office/officeart/2005/8/layout/hList2"/>
    <dgm:cxn modelId="{102454B5-C5F4-4ACD-AE22-66DDEEDCF8B8}" type="presOf" srcId="{E6BA1FE5-99A2-4F68-AE60-5C33CCE2964F}" destId="{77831344-F5CD-4B0D-BC6D-A58D1A4C0AD3}" srcOrd="0" destOrd="0" presId="urn:microsoft.com/office/officeart/2005/8/layout/hList2"/>
    <dgm:cxn modelId="{32DF99C0-945D-4FFF-AC3E-A4C5C805DBD5}" srcId="{98B7ADC2-6708-41E7-8D32-10152FBEFB14}" destId="{2A190A31-027B-4BD0-A21E-2358CB1BFD69}" srcOrd="0" destOrd="0" parTransId="{4E9AE2C3-5B29-4FC3-AC5F-212C766E4FBE}" sibTransId="{C4648782-4ACC-4BC8-A4AD-6A405D8DC7BC}"/>
    <dgm:cxn modelId="{D0780211-6D84-45D1-8B93-9015A7BA3F53}" type="presOf" srcId="{94817C3E-066B-42B4-A0FA-0CF09F5BEB98}" destId="{BE44EA75-C581-4B21-AFA5-FC7EC2825910}" srcOrd="0" destOrd="8" presId="urn:microsoft.com/office/officeart/2005/8/layout/hList2"/>
    <dgm:cxn modelId="{6DCE3647-C4C4-43E7-8C96-79FB07B3EA7C}" type="presOf" srcId="{AAE0D68A-5D52-4387-A585-22F28A55D9DF}" destId="{BE44EA75-C581-4B21-AFA5-FC7EC2825910}" srcOrd="0" destOrd="7" presId="urn:microsoft.com/office/officeart/2005/8/layout/hList2"/>
    <dgm:cxn modelId="{5F002878-E062-47B1-AD01-8372C10A4E6D}" srcId="{26F4557D-77B1-40DB-96B7-04FAD0C7DE12}" destId="{551FA04C-1D14-4CCE-8569-0A00F5B48137}" srcOrd="6" destOrd="0" parTransId="{EAD9C079-7E0B-455B-894B-9C0A09705653}" sibTransId="{2C84AAB9-C7CB-4FE2-A83A-7EED12AAB84A}"/>
    <dgm:cxn modelId="{95845BBE-E0E6-4EF8-8BB4-B95C16220B07}" srcId="{26F4557D-77B1-40DB-96B7-04FAD0C7DE12}" destId="{4BD0F67A-2AE3-4E52-9C45-48438C9BBB99}" srcOrd="2" destOrd="0" parTransId="{FD26FE03-6DA4-4BDA-BA5A-C3B08F172002}" sibTransId="{433622D2-6567-4898-8296-BE3E2A2F5451}"/>
    <dgm:cxn modelId="{49B92E64-F39D-4914-B385-ECC6F9A12478}" srcId="{26F4557D-77B1-40DB-96B7-04FAD0C7DE12}" destId="{FE807C9B-AC82-4BB8-B0BE-82938BAF62FA}" srcOrd="0" destOrd="0" parTransId="{098F8D0E-4AA8-445F-82F7-0FA823E58936}" sibTransId="{0C23A153-8076-43C9-A111-D74E68A10084}"/>
    <dgm:cxn modelId="{19F3BE67-3D69-4605-A0A0-1C67033F934D}" type="presOf" srcId="{6078BD4F-1833-4AB1-BBB4-3374960A1B2E}" destId="{6A2B33A2-2B64-4A79-B120-9E83635AC182}" srcOrd="0" destOrd="2" presId="urn:microsoft.com/office/officeart/2005/8/layout/hList2"/>
    <dgm:cxn modelId="{93497FE8-D1A4-41F8-9370-2A13CE9E01D7}" type="presOf" srcId="{2A190A31-027B-4BD0-A21E-2358CB1BFD69}" destId="{8147010A-464D-4791-A687-B4A1611231B7}" srcOrd="0" destOrd="0" presId="urn:microsoft.com/office/officeart/2005/8/layout/hList2"/>
    <dgm:cxn modelId="{9163192B-D4C5-43F7-B328-7F8828CD83B5}" type="presOf" srcId="{EB61A76D-2B12-4DE4-8560-B797026157EE}" destId="{6A2B33A2-2B64-4A79-B120-9E83635AC182}" srcOrd="0" destOrd="1" presId="urn:microsoft.com/office/officeart/2005/8/layout/hList2"/>
    <dgm:cxn modelId="{7FE8F054-FB78-4C6E-BA3C-5E2EEE1B72F4}" srcId="{E6BA1FE5-99A2-4F68-AE60-5C33CCE2964F}" destId="{3A2C91BC-5354-4BC9-ABB9-08E3E77B002E}" srcOrd="0" destOrd="0" parTransId="{5FBA888E-641E-4C37-879E-114D0227FE7B}" sibTransId="{40D9BE8F-5FCB-4E87-A728-284116D85EA5}"/>
    <dgm:cxn modelId="{C20B930F-30F5-4597-9BD1-E0E65302335E}" type="presOf" srcId="{98B7ADC2-6708-41E7-8D32-10152FBEFB14}" destId="{2013496E-AAB8-4F83-A979-8448831F5153}" srcOrd="0" destOrd="0" presId="urn:microsoft.com/office/officeart/2005/8/layout/hList2"/>
    <dgm:cxn modelId="{22518F80-77F9-4CBC-9729-BEFAB611FCE7}" type="presParOf" srcId="{5BEC3625-D98E-4DAE-93FE-C5285D01939E}" destId="{39F2BB1C-E3BA-45C0-81C6-A25309A815C6}" srcOrd="0" destOrd="0" presId="urn:microsoft.com/office/officeart/2005/8/layout/hList2"/>
    <dgm:cxn modelId="{94A2E97B-227E-44B4-BBEF-14A54B9D9670}" type="presParOf" srcId="{39F2BB1C-E3BA-45C0-81C6-A25309A815C6}" destId="{121D174E-4702-4FC8-B574-495AF4F7E540}" srcOrd="0" destOrd="0" presId="urn:microsoft.com/office/officeart/2005/8/layout/hList2"/>
    <dgm:cxn modelId="{B4629276-6ED2-4963-872D-685A72CC2832}" type="presParOf" srcId="{39F2BB1C-E3BA-45C0-81C6-A25309A815C6}" destId="{6A2B33A2-2B64-4A79-B120-9E83635AC182}" srcOrd="1" destOrd="0" presId="urn:microsoft.com/office/officeart/2005/8/layout/hList2"/>
    <dgm:cxn modelId="{B87F7F88-425F-4C55-9617-04E4450AC37E}" type="presParOf" srcId="{39F2BB1C-E3BA-45C0-81C6-A25309A815C6}" destId="{77831344-F5CD-4B0D-BC6D-A58D1A4C0AD3}" srcOrd="2" destOrd="0" presId="urn:microsoft.com/office/officeart/2005/8/layout/hList2"/>
    <dgm:cxn modelId="{4301E149-4406-4542-9716-953C717F7EB0}" type="presParOf" srcId="{5BEC3625-D98E-4DAE-93FE-C5285D01939E}" destId="{FBBD0CF5-8D55-4FD8-9867-BD02FCE413D9}" srcOrd="1" destOrd="0" presId="urn:microsoft.com/office/officeart/2005/8/layout/hList2"/>
    <dgm:cxn modelId="{A37661BE-AFC2-4A21-B9E7-91BFFC0297E7}" type="presParOf" srcId="{5BEC3625-D98E-4DAE-93FE-C5285D01939E}" destId="{2E8560C9-0B29-473C-AB21-BC82F23B87B8}" srcOrd="2" destOrd="0" presId="urn:microsoft.com/office/officeart/2005/8/layout/hList2"/>
    <dgm:cxn modelId="{FB9DDC5F-EB48-47E3-BB1F-DDEDA4E7883E}" type="presParOf" srcId="{2E8560C9-0B29-473C-AB21-BC82F23B87B8}" destId="{1115FC33-EBBA-40C7-925F-41C40237DE10}" srcOrd="0" destOrd="0" presId="urn:microsoft.com/office/officeart/2005/8/layout/hList2"/>
    <dgm:cxn modelId="{CA5F178D-8354-4497-8BBD-28AE280263F0}" type="presParOf" srcId="{2E8560C9-0B29-473C-AB21-BC82F23B87B8}" destId="{8147010A-464D-4791-A687-B4A1611231B7}" srcOrd="1" destOrd="0" presId="urn:microsoft.com/office/officeart/2005/8/layout/hList2"/>
    <dgm:cxn modelId="{40122054-34DF-4271-8B2A-7ADCD7539514}" type="presParOf" srcId="{2E8560C9-0B29-473C-AB21-BC82F23B87B8}" destId="{2013496E-AAB8-4F83-A979-8448831F5153}" srcOrd="2" destOrd="0" presId="urn:microsoft.com/office/officeart/2005/8/layout/hList2"/>
    <dgm:cxn modelId="{89D03BD9-BE18-4430-9F6F-3251CA0AF689}" type="presParOf" srcId="{5BEC3625-D98E-4DAE-93FE-C5285D01939E}" destId="{76FCEDD4-12A4-403E-B11E-F8EB02093A35}" srcOrd="3" destOrd="0" presId="urn:microsoft.com/office/officeart/2005/8/layout/hList2"/>
    <dgm:cxn modelId="{EF3C8D33-4F34-4516-B96E-F918A29C2B06}" type="presParOf" srcId="{5BEC3625-D98E-4DAE-93FE-C5285D01939E}" destId="{6FEA7B27-2B6C-4B5A-A6EC-851706B86970}" srcOrd="4" destOrd="0" presId="urn:microsoft.com/office/officeart/2005/8/layout/hList2"/>
    <dgm:cxn modelId="{4DBC022E-143D-41BC-9449-02F0CC095384}" type="presParOf" srcId="{6FEA7B27-2B6C-4B5A-A6EC-851706B86970}" destId="{4C70FC41-C457-41BE-B752-F1B8375CB70F}" srcOrd="0" destOrd="0" presId="urn:microsoft.com/office/officeart/2005/8/layout/hList2"/>
    <dgm:cxn modelId="{734C51AA-EEE6-432E-9930-D590C6CA661E}" type="presParOf" srcId="{6FEA7B27-2B6C-4B5A-A6EC-851706B86970}" destId="{BE44EA75-C581-4B21-AFA5-FC7EC2825910}" srcOrd="1" destOrd="0" presId="urn:microsoft.com/office/officeart/2005/8/layout/hList2"/>
    <dgm:cxn modelId="{3DC7CE7A-891F-417F-807F-33BD5172C115}" type="presParOf" srcId="{6FEA7B27-2B6C-4B5A-A6EC-851706B86970}" destId="{38E5B2B1-32E6-40F4-B938-40E472F8DF4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D02CB-D87D-4469-A53B-B1F825C0CAB1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Are solutions to software design problems you find again and again in real-world application development.</a:t>
          </a:r>
          <a:endParaRPr lang="en-US" sz="2500" kern="1200" dirty="0"/>
        </a:p>
      </dsp:txBody>
      <dsp:txXfrm>
        <a:off x="47612" y="47612"/>
        <a:ext cx="5154651" cy="1530376"/>
      </dsp:txXfrm>
    </dsp:sp>
    <dsp:sp modelId="{6023C1C0-1CBC-430A-B1E2-009F5DB36DEC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Patterns are about reusable designs and interactions of objects.</a:t>
          </a:r>
        </a:p>
      </dsp:txBody>
      <dsp:txXfrm>
        <a:off x="657211" y="1944145"/>
        <a:ext cx="5147335" cy="1530376"/>
      </dsp:txXfrm>
    </dsp:sp>
    <dsp:sp modelId="{AB132D68-7A74-44A4-BE09-FDDB9A5ECC68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Is a general repeatable solution to a commonly occurring problem in software design.</a:t>
          </a:r>
        </a:p>
      </dsp:txBody>
      <dsp:txXfrm>
        <a:off x="1266811" y="3840678"/>
        <a:ext cx="5147335" cy="1530376"/>
      </dsp:txXfrm>
    </dsp:sp>
    <dsp:sp modelId="{C84421AF-1406-439B-82EC-115D36A6CA00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89903" y="1232746"/>
        <a:ext cx="581152" cy="795122"/>
      </dsp:txXfrm>
    </dsp:sp>
    <dsp:sp modelId="{EF354776-21FD-4239-94D6-AA7B2D994D24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99503" y="3118442"/>
        <a:ext cx="581152" cy="79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D205C-B84F-4BA0-8B03-5DDC34B43D62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Design Patterns</a:t>
          </a:r>
        </a:p>
      </dsp:txBody>
      <dsp:txXfrm>
        <a:off x="3222550" y="3385345"/>
        <a:ext cx="1682900" cy="1682900"/>
      </dsp:txXfrm>
    </dsp:sp>
    <dsp:sp modelId="{E4B52EB7-7998-42FB-9024-D679CF2C2A83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E26C-DBB6-4BE4-A676-08FECB2AA09B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Creational</a:t>
          </a:r>
        </a:p>
      </dsp:txBody>
      <dsp:txXfrm>
        <a:off x="266475" y="1470807"/>
        <a:ext cx="2155027" cy="1702830"/>
      </dsp:txXfrm>
    </dsp:sp>
    <dsp:sp modelId="{774ECD4B-3247-4057-8824-6E27BC17031B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66576-DB28-40A9-9644-8BBB873F2F9E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Structural</a:t>
          </a:r>
        </a:p>
      </dsp:txBody>
      <dsp:txXfrm>
        <a:off x="2986486" y="54858"/>
        <a:ext cx="2155027" cy="1702830"/>
      </dsp:txXfrm>
    </dsp:sp>
    <dsp:sp modelId="{099C0D2C-8984-4B5A-82F4-FAC37614512F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7869D-385C-492A-A9EB-0E0A4434C47B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Behavioral</a:t>
          </a:r>
        </a:p>
      </dsp:txBody>
      <dsp:txXfrm>
        <a:off x="5706497" y="1470807"/>
        <a:ext cx="2155027" cy="1702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03493-4118-4C49-988B-A7C16E026061}">
      <dsp:nvSpPr>
        <dsp:cNvPr id="0" name=""/>
        <dsp:cNvSpPr/>
      </dsp:nvSpPr>
      <dsp:spPr>
        <a:xfrm>
          <a:off x="3251199" y="0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Are patterns that deal with object creation mechanisms, trying to create objects in a manner suitable to the situation.</a:t>
          </a:r>
          <a:endParaRPr lang="en-US" sz="1800" kern="1200" dirty="0"/>
        </a:p>
      </dsp:txBody>
      <dsp:txXfrm>
        <a:off x="3251199" y="211667"/>
        <a:ext cx="4241800" cy="1269999"/>
      </dsp:txXfrm>
    </dsp:sp>
    <dsp:sp modelId="{66221D80-E51D-4EC9-8B90-538F01085B1C}">
      <dsp:nvSpPr>
        <dsp:cNvPr id="0" name=""/>
        <dsp:cNvSpPr/>
      </dsp:nvSpPr>
      <dsp:spPr>
        <a:xfrm>
          <a:off x="0" y="0"/>
          <a:ext cx="3251200" cy="16933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Creational</a:t>
          </a:r>
        </a:p>
      </dsp:txBody>
      <dsp:txXfrm>
        <a:off x="82662" y="82662"/>
        <a:ext cx="3085876" cy="1528009"/>
      </dsp:txXfrm>
    </dsp:sp>
    <dsp:sp modelId="{99E52C40-06E9-4805-B4F9-2F3AC11A6B09}">
      <dsp:nvSpPr>
        <dsp:cNvPr id="0" name=""/>
        <dsp:cNvSpPr/>
      </dsp:nvSpPr>
      <dsp:spPr>
        <a:xfrm>
          <a:off x="3251199" y="1862666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39031"/>
            <a:satOff val="2198"/>
            <a:lumOff val="-942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539031"/>
              <a:satOff val="2198"/>
              <a:lumOff val="-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Are patterns that ease the design by identifying a simple way to realize relationships between entities.</a:t>
          </a:r>
          <a:endParaRPr lang="en-US" sz="1800" kern="1200" dirty="0"/>
        </a:p>
      </dsp:txBody>
      <dsp:txXfrm>
        <a:off x="3251199" y="2074333"/>
        <a:ext cx="4241800" cy="1269999"/>
      </dsp:txXfrm>
    </dsp:sp>
    <dsp:sp modelId="{35ED250D-6359-47ED-B4E5-90928D1F3EE1}">
      <dsp:nvSpPr>
        <dsp:cNvPr id="0" name=""/>
        <dsp:cNvSpPr/>
      </dsp:nvSpPr>
      <dsp:spPr>
        <a:xfrm>
          <a:off x="0" y="1862666"/>
          <a:ext cx="3251200" cy="1693333"/>
        </a:xfrm>
        <a:prstGeom prst="roundRect">
          <a:avLst/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Structural</a:t>
          </a:r>
        </a:p>
      </dsp:txBody>
      <dsp:txXfrm>
        <a:off x="82662" y="1945328"/>
        <a:ext cx="3085876" cy="1528009"/>
      </dsp:txXfrm>
    </dsp:sp>
    <dsp:sp modelId="{59BC5AE2-4B78-4DAB-8869-03B221AFE4FE}">
      <dsp:nvSpPr>
        <dsp:cNvPr id="0" name=""/>
        <dsp:cNvSpPr/>
      </dsp:nvSpPr>
      <dsp:spPr>
        <a:xfrm>
          <a:off x="3251199" y="3725333"/>
          <a:ext cx="4876800" cy="16933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078063"/>
            <a:satOff val="4396"/>
            <a:lumOff val="-188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078063"/>
              <a:satOff val="4396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/>
            <a:t>Identify common communication patterns between objects and realize these patterns. By doing so, these patterns increase flexibility in carrying out this communication.</a:t>
          </a:r>
          <a:endParaRPr lang="en-US" sz="1800" kern="1200" dirty="0"/>
        </a:p>
      </dsp:txBody>
      <dsp:txXfrm>
        <a:off x="3251199" y="3937000"/>
        <a:ext cx="4241800" cy="1269999"/>
      </dsp:txXfrm>
    </dsp:sp>
    <dsp:sp modelId="{05B7DDED-CDCE-48E6-8B60-00C87C685641}">
      <dsp:nvSpPr>
        <dsp:cNvPr id="0" name=""/>
        <dsp:cNvSpPr/>
      </dsp:nvSpPr>
      <dsp:spPr>
        <a:xfrm>
          <a:off x="0" y="3725333"/>
          <a:ext cx="3251200" cy="1693333"/>
        </a:xfrm>
        <a:prstGeom prst="roundRect">
          <a:avLst/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Behavioral</a:t>
          </a:r>
        </a:p>
      </dsp:txBody>
      <dsp:txXfrm>
        <a:off x="82662" y="3807995"/>
        <a:ext cx="3085876" cy="1528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31344-F5CD-4B0D-BC6D-A58D1A4C0AD3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Creational</a:t>
          </a:r>
        </a:p>
      </dsp:txBody>
      <dsp:txXfrm>
        <a:off x="-1867795" y="2772097"/>
        <a:ext cx="4226560" cy="392277"/>
      </dsp:txXfrm>
    </dsp:sp>
    <dsp:sp modelId="{6A2B33A2-2B64-4A79-B120-9E83635AC182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Abstract Factory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Builder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Factory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Prototype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Singleton</a:t>
          </a:r>
        </a:p>
      </dsp:txBody>
      <dsp:txXfrm>
        <a:off x="441623" y="854956"/>
        <a:ext cx="1953958" cy="4226560"/>
      </dsp:txXfrm>
    </dsp:sp>
    <dsp:sp modelId="{121D174E-4702-4FC8-B574-495AF4F7E540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496E-AAB8-4F83-A979-8448831F5153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Structural</a:t>
          </a:r>
        </a:p>
      </dsp:txBody>
      <dsp:txXfrm>
        <a:off x="973740" y="2772097"/>
        <a:ext cx="4226560" cy="392277"/>
      </dsp:txXfrm>
    </dsp:sp>
    <dsp:sp modelId="{8147010A-464D-4791-A687-B4A1611231B7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Adapter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Bridge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Composite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Decorator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Façade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Flyweight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Proxy</a:t>
          </a:r>
        </a:p>
      </dsp:txBody>
      <dsp:txXfrm>
        <a:off x="3283159" y="854956"/>
        <a:ext cx="1953958" cy="4226560"/>
      </dsp:txXfrm>
    </dsp:sp>
    <dsp:sp modelId="{1115FC33-EBBA-40C7-925F-41C40237DE10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solidFill>
          <a:schemeClr val="accent5">
            <a:tint val="50000"/>
            <a:hueOff val="881944"/>
            <a:satOff val="-2815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5B2B1-32E6-40F4-B938-40E472F8DF4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Behavioral</a:t>
          </a:r>
        </a:p>
      </dsp:txBody>
      <dsp:txXfrm>
        <a:off x="3815276" y="2772097"/>
        <a:ext cx="4226560" cy="392277"/>
      </dsp:txXfrm>
    </dsp:sp>
    <dsp:sp modelId="{BE44EA75-C581-4B21-AFA5-FC7EC2825910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45967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Chain of Resp.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Command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Interpreter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Iterator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Mediator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Memento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Observer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Strategy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Template method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Visitor</a:t>
          </a:r>
        </a:p>
      </dsp:txBody>
      <dsp:txXfrm>
        <a:off x="6124695" y="854956"/>
        <a:ext cx="1953958" cy="4226560"/>
      </dsp:txXfrm>
    </dsp:sp>
    <dsp:sp modelId="{4C70FC41-C457-41BE-B752-F1B8375CB70F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solidFill>
          <a:schemeClr val="accent5">
            <a:tint val="50000"/>
            <a:hueOff val="1763889"/>
            <a:satOff val="-562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Orlando Campos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F514D-8C1C-4299-8A63-7C4D939CF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326621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78924" y="0"/>
            <a:ext cx="49130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74C67-AEE0-46F9-94D5-C35121EE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25" y="691100"/>
            <a:ext cx="7750350" cy="5948786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491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483082" y="0"/>
            <a:ext cx="4708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371A1-B2EC-4ED3-B2E8-338882B7FAD9}"/>
              </a:ext>
            </a:extLst>
          </p:cNvPr>
          <p:cNvSpPr txBox="1"/>
          <p:nvPr/>
        </p:nvSpPr>
        <p:spPr>
          <a:xfrm>
            <a:off x="2290194" y="2684477"/>
            <a:ext cx="8822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person has an account in a bank.</a:t>
            </a:r>
          </a:p>
          <a:p>
            <a:r>
              <a:rPr lang="en-US" dirty="0"/>
              <a:t>A person registers his cellphone to receive notifications from the bank.</a:t>
            </a:r>
          </a:p>
          <a:p>
            <a:r>
              <a:rPr lang="en-US" dirty="0"/>
              <a:t>The bank system sends a notification once a person account has received a money credit.</a:t>
            </a:r>
          </a:p>
          <a:p>
            <a:r>
              <a:rPr lang="en-US" dirty="0"/>
              <a:t>A person can unregister his cellphone for stop receiving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7436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en-US" dirty="0"/>
              <a:t>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427108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640176" y="0"/>
            <a:ext cx="4551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2252750" y="874134"/>
            <a:ext cx="80378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Attach additional responsibilities to an object dynamically. Decorators provide a flexible alternative to </a:t>
            </a:r>
            <a:r>
              <a:rPr lang="en-US" sz="2800" dirty="0" err="1"/>
              <a:t>subclassing</a:t>
            </a:r>
            <a:r>
              <a:rPr lang="en-US" sz="2800" dirty="0"/>
              <a:t> for extending functionality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We </a:t>
            </a:r>
            <a:r>
              <a:rPr lang="en-US" sz="2800" dirty="0" err="1" smtClean="0"/>
              <a:t>wrapp</a:t>
            </a:r>
            <a:r>
              <a:rPr lang="en-US" sz="2800" dirty="0" smtClean="0"/>
              <a:t> </a:t>
            </a:r>
            <a:r>
              <a:rPr lang="en-US" sz="2800" dirty="0"/>
              <a:t>objects to give them new responsibilities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Client-specified embellishment of a core object by recursively wrapping it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Client-specified </a:t>
            </a:r>
            <a:r>
              <a:rPr lang="en-US" sz="2800" dirty="0"/>
              <a:t>embellishment of a core object by recursively wrapping 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58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75781" y="0"/>
            <a:ext cx="4216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19" y="672378"/>
            <a:ext cx="8047671" cy="535215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6024533"/>
            <a:ext cx="3676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Coffee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shop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86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75781" y="0"/>
            <a:ext cx="4216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71741" y="1887603"/>
            <a:ext cx="1093766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Now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</a:t>
            </a:r>
            <a:r>
              <a:rPr lang="es-ES" sz="5400" b="0" cap="none" spc="0" dirty="0" err="1" smtClean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condiments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Mocha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Soy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Steamed</a:t>
            </a:r>
            <a:r>
              <a:rPr lang="es-E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5400" b="0" cap="none" spc="0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Milk</a:t>
            </a:r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47118" y="5532735"/>
            <a:ext cx="7400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BO" sz="5400" dirty="0" err="1"/>
              <a:t>How</a:t>
            </a:r>
            <a:r>
              <a:rPr lang="es-BO" sz="5400" dirty="0"/>
              <a:t> </a:t>
            </a:r>
            <a:r>
              <a:rPr lang="es-BO" sz="5400" dirty="0" err="1" smtClean="0"/>
              <a:t>would</a:t>
            </a:r>
            <a:r>
              <a:rPr lang="es-BO" sz="5400" dirty="0" smtClean="0"/>
              <a:t> </a:t>
            </a:r>
            <a:r>
              <a:rPr lang="es-BO" sz="5400" dirty="0" err="1" smtClean="0"/>
              <a:t>you</a:t>
            </a:r>
            <a:r>
              <a:rPr lang="es-BO" sz="5400" dirty="0" smtClean="0"/>
              <a:t> </a:t>
            </a:r>
            <a:r>
              <a:rPr lang="es-BO" sz="5400" dirty="0" err="1"/>
              <a:t>solve</a:t>
            </a:r>
            <a:r>
              <a:rPr lang="es-BO" sz="5400" dirty="0"/>
              <a:t> </a:t>
            </a:r>
            <a:r>
              <a:rPr lang="es-BO" sz="5400" dirty="0" err="1"/>
              <a:t>it</a:t>
            </a:r>
            <a:r>
              <a:rPr lang="es-BO" sz="5400" dirty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2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48668" y="0"/>
            <a:ext cx="37433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15" y="658811"/>
            <a:ext cx="8655051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48668" y="0"/>
            <a:ext cx="37433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976746"/>
            <a:ext cx="8216611" cy="53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257666" y="0"/>
            <a:ext cx="6934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and 2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3818" y="2169622"/>
            <a:ext cx="8255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Solution</a:t>
            </a:r>
            <a:r>
              <a:rPr lang="es-BO" dirty="0" smtClean="0"/>
              <a:t> 1:</a:t>
            </a:r>
          </a:p>
          <a:p>
            <a:endParaRPr lang="es-BO" dirty="0"/>
          </a:p>
          <a:p>
            <a:r>
              <a:rPr lang="es-BO" dirty="0" smtClean="0"/>
              <a:t>	</a:t>
            </a:r>
            <a:r>
              <a:rPr lang="es-BO" dirty="0" err="1" smtClean="0"/>
              <a:t>Class</a:t>
            </a:r>
            <a:r>
              <a:rPr lang="es-BO" dirty="0" smtClean="0"/>
              <a:t> explosión</a:t>
            </a:r>
          </a:p>
          <a:p>
            <a:r>
              <a:rPr lang="es-BO" dirty="0"/>
              <a:t>	</a:t>
            </a:r>
            <a:r>
              <a:rPr lang="es-BO" dirty="0" err="1" smtClean="0"/>
              <a:t>Inheritance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</a:t>
            </a:r>
            <a:r>
              <a:rPr lang="es-BO" dirty="0" err="1" smtClean="0"/>
              <a:t>replicating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behavior</a:t>
            </a:r>
            <a:r>
              <a:rPr lang="es-BO" dirty="0" smtClean="0"/>
              <a:t> </a:t>
            </a:r>
            <a:r>
              <a:rPr lang="es-BO" dirty="0" err="1" smtClean="0"/>
              <a:t>is</a:t>
            </a:r>
            <a:r>
              <a:rPr lang="es-BO" dirty="0" smtClean="0"/>
              <a:t> </a:t>
            </a:r>
            <a:r>
              <a:rPr lang="es-BO" dirty="0" err="1" smtClean="0"/>
              <a:t>not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solution</a:t>
            </a:r>
            <a:r>
              <a:rPr lang="es-BO" dirty="0" smtClean="0"/>
              <a:t>.</a:t>
            </a:r>
          </a:p>
          <a:p>
            <a:endParaRPr lang="es-BO" dirty="0"/>
          </a:p>
          <a:p>
            <a:r>
              <a:rPr lang="es-BO" dirty="0" err="1" smtClean="0"/>
              <a:t>Solution</a:t>
            </a:r>
            <a:r>
              <a:rPr lang="es-BO" dirty="0" smtClean="0"/>
              <a:t> 2:</a:t>
            </a:r>
          </a:p>
          <a:p>
            <a:endParaRPr lang="es-BO" dirty="0"/>
          </a:p>
          <a:p>
            <a:r>
              <a:rPr lang="es-BO" dirty="0" smtClean="0"/>
              <a:t>	</a:t>
            </a:r>
            <a:r>
              <a:rPr lang="es-BO" dirty="0" err="1" smtClean="0"/>
              <a:t>Every</a:t>
            </a:r>
            <a:r>
              <a:rPr lang="es-BO" dirty="0" smtClean="0"/>
              <a:t> time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want</a:t>
            </a:r>
            <a:r>
              <a:rPr lang="es-BO" dirty="0" smtClean="0"/>
              <a:t> to </a:t>
            </a:r>
            <a:r>
              <a:rPr lang="es-BO" dirty="0" err="1" smtClean="0"/>
              <a:t>add</a:t>
            </a:r>
            <a:r>
              <a:rPr lang="es-BO" dirty="0" smtClean="0"/>
              <a:t> a new </a:t>
            </a:r>
            <a:r>
              <a:rPr lang="es-BO" dirty="0" err="1" smtClean="0"/>
              <a:t>condiment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should</a:t>
            </a:r>
            <a:r>
              <a:rPr lang="es-BO" dirty="0" smtClean="0"/>
              <a:t> </a:t>
            </a:r>
            <a:r>
              <a:rPr lang="es-BO" dirty="0" err="1" smtClean="0"/>
              <a:t>touch</a:t>
            </a:r>
            <a:r>
              <a:rPr lang="es-BO" dirty="0" smtClean="0"/>
              <a:t> </a:t>
            </a:r>
            <a:r>
              <a:rPr lang="es-BO" dirty="0" err="1" smtClean="0"/>
              <a:t>the</a:t>
            </a:r>
            <a:r>
              <a:rPr lang="es-BO" dirty="0" smtClean="0"/>
              <a:t> base </a:t>
            </a:r>
            <a:r>
              <a:rPr lang="es-BO" dirty="0" err="1" smtClean="0"/>
              <a:t>class</a:t>
            </a:r>
            <a:r>
              <a:rPr lang="es-BO" dirty="0" smtClean="0"/>
              <a:t>.</a:t>
            </a:r>
          </a:p>
          <a:p>
            <a:r>
              <a:rPr lang="es-BO" dirty="0"/>
              <a:t>	</a:t>
            </a:r>
            <a:r>
              <a:rPr lang="es-BO" dirty="0" err="1" smtClean="0"/>
              <a:t>If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want</a:t>
            </a:r>
            <a:r>
              <a:rPr lang="es-BO" dirty="0" smtClean="0"/>
              <a:t> to </a:t>
            </a:r>
            <a:r>
              <a:rPr lang="es-BO" dirty="0" err="1" smtClean="0"/>
              <a:t>modify</a:t>
            </a:r>
            <a:r>
              <a:rPr lang="es-BO" dirty="0" smtClean="0"/>
              <a:t> a </a:t>
            </a:r>
            <a:r>
              <a:rPr lang="es-BO" dirty="0" err="1" smtClean="0"/>
              <a:t>condiment</a:t>
            </a:r>
            <a:r>
              <a:rPr lang="es-BO" dirty="0" smtClean="0"/>
              <a:t> Price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will</a:t>
            </a:r>
            <a:r>
              <a:rPr lang="es-BO" dirty="0" smtClean="0"/>
              <a:t> </a:t>
            </a:r>
            <a:r>
              <a:rPr lang="es-BO" dirty="0" err="1" smtClean="0"/>
              <a:t>need</a:t>
            </a:r>
            <a:r>
              <a:rPr lang="es-BO" dirty="0" smtClean="0"/>
              <a:t> to alter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code</a:t>
            </a:r>
            <a:r>
              <a:rPr lang="es-B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8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04244"/>
            <a:ext cx="8920768" cy="59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9817632" y="0"/>
            <a:ext cx="23743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581DCF-708B-45F9-AA71-DA99C9D94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9010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5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" y="960120"/>
            <a:ext cx="10884132" cy="54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75" y="832485"/>
            <a:ext cx="8412307" cy="57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815481" y="0"/>
            <a:ext cx="43765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Final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6" y="850582"/>
            <a:ext cx="7704166" cy="55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5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076945" y="0"/>
            <a:ext cx="51150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2" y="1026103"/>
            <a:ext cx="7868429" cy="53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81104" y="0"/>
            <a:ext cx="49108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931FA3F-1F26-42F9-AEB8-43287CD31D1C}"/>
              </a:ext>
            </a:extLst>
          </p:cNvPr>
          <p:cNvSpPr txBox="1"/>
          <p:nvPr/>
        </p:nvSpPr>
        <p:spPr>
          <a:xfrm>
            <a:off x="93679" y="0"/>
            <a:ext cx="255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Game</a:t>
            </a:r>
            <a:r>
              <a:rPr lang="es-BO" dirty="0" smtClean="0"/>
              <a:t> </a:t>
            </a:r>
            <a:r>
              <a:rPr lang="es-BO" dirty="0" err="1" smtClean="0"/>
              <a:t>character’s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4" y="1377164"/>
            <a:ext cx="1544027" cy="19628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27" y="1457353"/>
            <a:ext cx="1176827" cy="21084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94" y="4553051"/>
            <a:ext cx="1315074" cy="185780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08524" y="996417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Dwarf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12274" y="1043038"/>
            <a:ext cx="11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Elf</a:t>
            </a:r>
            <a:r>
              <a:rPr lang="es-BO" dirty="0" smtClean="0"/>
              <a:t> </a:t>
            </a:r>
            <a:r>
              <a:rPr lang="es-BO" dirty="0" err="1" smtClean="0"/>
              <a:t>armor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187984" y="4226817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Human </a:t>
            </a:r>
            <a:r>
              <a:rPr lang="es-BO" dirty="0" err="1" smtClean="0"/>
              <a:t>armor</a:t>
            </a:r>
            <a:endParaRPr lang="en-U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5520267" y="1550415"/>
            <a:ext cx="0" cy="471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13" y="1735081"/>
            <a:ext cx="1487338" cy="14873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229" y="4780815"/>
            <a:ext cx="1647825" cy="130779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331" y="3222419"/>
            <a:ext cx="1804459" cy="15583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578438" y="2853087"/>
            <a:ext cx="5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Axe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68783" y="1365749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Sword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254978" y="4411483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Bow</a:t>
            </a:r>
            <a:r>
              <a:rPr lang="es-BO" dirty="0" smtClean="0"/>
              <a:t> and </a:t>
            </a:r>
            <a:r>
              <a:rPr lang="es-BO" dirty="0" err="1" smtClean="0"/>
              <a:t>arrow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379" y="5795888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S=</a:t>
            </a:r>
            <a:r>
              <a:rPr lang="es-BO" dirty="0" err="1" smtClean="0"/>
              <a:t>Strength</a:t>
            </a:r>
            <a:endParaRPr lang="es-BO" dirty="0"/>
          </a:p>
          <a:p>
            <a:r>
              <a:rPr lang="es-BO" dirty="0" smtClean="0"/>
              <a:t>A=</a:t>
            </a:r>
            <a:r>
              <a:rPr lang="es-BO" dirty="0" err="1" smtClean="0"/>
              <a:t>Agility</a:t>
            </a:r>
            <a:endParaRPr lang="es-BO" dirty="0"/>
          </a:p>
          <a:p>
            <a:r>
              <a:rPr lang="es-BO" dirty="0" smtClean="0"/>
              <a:t>P=</a:t>
            </a:r>
            <a:r>
              <a:rPr lang="es-BO" dirty="0" err="1" smtClean="0"/>
              <a:t>Precision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525490" y="638028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Precision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24030" y="332623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Strength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518304" y="35378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Agility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41295" y="321016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Precision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0228883" y="478838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Strength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836657" y="607123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Agility</a:t>
            </a:r>
            <a:r>
              <a:rPr lang="es-BO" dirty="0" smtClean="0"/>
              <a:t> + 2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660136" y="4973049"/>
            <a:ext cx="833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10</a:t>
            </a:r>
          </a:p>
          <a:p>
            <a:r>
              <a:rPr lang="es-BO" dirty="0" smtClean="0"/>
              <a:t>A = 5</a:t>
            </a:r>
          </a:p>
          <a:p>
            <a:r>
              <a:rPr lang="es-BO" dirty="0" smtClean="0"/>
              <a:t>S = 4</a:t>
            </a:r>
            <a:endParaRPr lang="en-U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12957" y="2049928"/>
            <a:ext cx="869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5</a:t>
            </a:r>
          </a:p>
          <a:p>
            <a:r>
              <a:rPr lang="es-BO" dirty="0" smtClean="0"/>
              <a:t>A = 10</a:t>
            </a:r>
          </a:p>
          <a:p>
            <a:r>
              <a:rPr lang="es-BO" dirty="0" smtClean="0"/>
              <a:t>S = 4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025530" y="1929757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P = 5</a:t>
            </a:r>
          </a:p>
          <a:p>
            <a:r>
              <a:rPr lang="es-BO" dirty="0" smtClean="0"/>
              <a:t>A = 4</a:t>
            </a:r>
          </a:p>
          <a:p>
            <a:r>
              <a:rPr lang="es-BO" dirty="0" smtClean="0"/>
              <a:t>S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Creational</a:t>
            </a:r>
            <a:endParaRPr lang="en-U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181264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630669" y="0"/>
            <a:ext cx="5561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Factory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2069871" y="1805159"/>
            <a:ext cx="8037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Define </a:t>
            </a:r>
            <a:r>
              <a:rPr lang="en-US" sz="3600" dirty="0"/>
              <a:t>an interface for creating an object, but let subclasses decide which class to </a:t>
            </a:r>
            <a:r>
              <a:rPr lang="en-US" sz="3600" dirty="0" smtClean="0"/>
              <a:t>instantiate.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Factory </a:t>
            </a:r>
            <a:r>
              <a:rPr lang="en-US" sz="3600" dirty="0"/>
              <a:t>Method lets a class defer instantiation to subclasses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033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9229714" y="0"/>
            <a:ext cx="2962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Factory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0" y="584775"/>
            <a:ext cx="10867160" cy="61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102530" y="0"/>
            <a:ext cx="5089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Factory </a:t>
            </a:r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Pizza store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92" y="508884"/>
            <a:ext cx="7764473" cy="6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25879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167087" y="0"/>
            <a:ext cx="2024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F442829-BD6B-4BD4-A7E1-CDB67F483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2438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479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547202" y="0"/>
            <a:ext cx="4644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1961805" y="671691"/>
            <a:ext cx="80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Command Pattern encapsulates a request as an object, thereby letting you parameterize other objects with different requests, queue or log requests, and support undoable operations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Command Pattern allows you to decouple the requester of an action from the object that actually performs the action</a:t>
            </a:r>
          </a:p>
        </p:txBody>
      </p:sp>
    </p:spTree>
    <p:extLst>
      <p:ext uri="{BB962C8B-B14F-4D97-AF65-F5344CB8AC3E}">
        <p14:creationId xmlns:p14="http://schemas.microsoft.com/office/powerpoint/2010/main" val="3933076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146184" y="0"/>
            <a:ext cx="20458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endParaRPr lang="es-E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6" y="115380"/>
            <a:ext cx="8810568" cy="67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455627" y="0"/>
            <a:ext cx="17363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</a:p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3" y="770"/>
            <a:ext cx="7626399" cy="68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455627" y="0"/>
            <a:ext cx="17363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</a:p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2" y="1663471"/>
            <a:ext cx="11463948" cy="4319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13812" y="36384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solidFill>
                  <a:schemeClr val="bg1"/>
                </a:solidFill>
              </a:rPr>
              <a:t>Light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76668" y="400782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1200" b="1" dirty="0" err="1" smtClean="0">
                <a:solidFill>
                  <a:schemeClr val="bg1"/>
                </a:solidFill>
              </a:rPr>
              <a:t>on</a:t>
            </a:r>
            <a:r>
              <a:rPr lang="es-BO" sz="1200" b="1" dirty="0" smtClean="0">
                <a:solidFill>
                  <a:schemeClr val="bg1"/>
                </a:solidFill>
              </a:rPr>
              <a:t>()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0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en-US" dirty="0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338448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992837" y="0"/>
            <a:ext cx="4199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955964" y="671691"/>
            <a:ext cx="10149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Convert the interface of a class into another interface clients expect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Adapter lets classes work together that couldn't otherwise because of incompatible interfaces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Wrap an existing class with a new interface</a:t>
            </a:r>
            <a:r>
              <a:rPr lang="en-US" sz="3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 helps to make an old component work in a new system.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2530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9222917" y="0"/>
            <a:ext cx="2969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5" y="644957"/>
            <a:ext cx="9700952" cy="56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7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836429" y="0"/>
            <a:ext cx="33555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8" y="725150"/>
            <a:ext cx="11093477" cy="56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0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803178" y="0"/>
            <a:ext cx="338882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6" y="1227394"/>
            <a:ext cx="11441635" cy="4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54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315200" y="0"/>
            <a:ext cx="4876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s-E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Adapter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12175" y="1463040"/>
            <a:ext cx="10266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/>
              <a:t>Si camina como un pato y grazna como un pato, entonces debe ser un pato...</a:t>
            </a:r>
            <a:endParaRPr lang="en-US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12176" y="3128356"/>
            <a:ext cx="10191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/>
              <a:t>Si camina como un pato y grazna como un pato, entonces </a:t>
            </a:r>
            <a:r>
              <a:rPr lang="es-BO" sz="3200" dirty="0" smtClean="0">
                <a:solidFill>
                  <a:schemeClr val="accent5"/>
                </a:solidFill>
              </a:rPr>
              <a:t>puede ser un pavo envuelto en un adaptador para pato...</a:t>
            </a: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1" y="1010289"/>
            <a:ext cx="1346413" cy="18492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43005" y="5556134"/>
            <a:ext cx="11185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walks like a duck and quacks like a duck, then it </a:t>
            </a:r>
            <a:r>
              <a:rPr lang="en-US" strike="sngStrike" dirty="0">
                <a:solidFill>
                  <a:schemeClr val="accent5"/>
                </a:solidFill>
              </a:rPr>
              <a:t>must</a:t>
            </a:r>
            <a:r>
              <a:rPr lang="en-US" dirty="0"/>
              <a:t> might be a </a:t>
            </a:r>
            <a:r>
              <a:rPr lang="en-US" strike="sngStrike" dirty="0">
                <a:solidFill>
                  <a:schemeClr val="accent5"/>
                </a:solidFill>
              </a:rPr>
              <a:t>duck</a:t>
            </a:r>
            <a:r>
              <a:rPr lang="en-US" dirty="0"/>
              <a:t> turkey wrapped with a duck adapter...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8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465531" y="0"/>
            <a:ext cx="3726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E88506-8E36-426E-8D0A-6E45EEB06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960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8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167087" y="0"/>
            <a:ext cx="20249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9ADB66-B6B1-468B-820D-0969F834B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92375"/>
              </p:ext>
            </p:extLst>
          </p:nvPr>
        </p:nvGraphicFramePr>
        <p:xfrm>
          <a:off x="178872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8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618C-AAC2-46CA-BA8F-55241521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1F6F-F78D-4450-B9C3-9DFFB2A1B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4B6B815C-C8B3-4FAD-91D7-C1FBD926EB88}"/>
              </a:ext>
            </a:extLst>
          </p:cNvPr>
          <p:cNvSpPr txBox="1"/>
          <p:nvPr/>
        </p:nvSpPr>
        <p:spPr>
          <a:xfrm>
            <a:off x="9618923" y="6477005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Orlando Campos Pasten</a:t>
            </a:r>
          </a:p>
        </p:txBody>
      </p:sp>
    </p:spTree>
    <p:extLst>
      <p:ext uri="{BB962C8B-B14F-4D97-AF65-F5344CB8AC3E}">
        <p14:creationId xmlns:p14="http://schemas.microsoft.com/office/powerpoint/2010/main" val="32903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842155" y="0"/>
            <a:ext cx="4349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14CAF-B607-492D-96E9-31770E7CE7D8}"/>
              </a:ext>
            </a:extLst>
          </p:cNvPr>
          <p:cNvSpPr txBox="1"/>
          <p:nvPr/>
        </p:nvSpPr>
        <p:spPr>
          <a:xfrm>
            <a:off x="2508307" y="1971413"/>
            <a:ext cx="749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 the core (or common or engine) components in a Subject abstraction, and the variable (or optional or user interface) components in an Observer 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"View" part of Model-View-Controller.</a:t>
            </a:r>
          </a:p>
        </p:txBody>
      </p:sp>
    </p:spTree>
    <p:extLst>
      <p:ext uri="{BB962C8B-B14F-4D97-AF65-F5344CB8AC3E}">
        <p14:creationId xmlns:p14="http://schemas.microsoft.com/office/powerpoint/2010/main" val="41520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01364" y="0"/>
            <a:ext cx="34906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E7CFE-0D4D-40BC-810B-946E1285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2" y="660453"/>
            <a:ext cx="8438638" cy="58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7278924" y="0"/>
            <a:ext cx="49130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s-E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ABC61-DC49-4D92-BFA8-D0D8A616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01" y="983609"/>
            <a:ext cx="8512527" cy="48907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8E5298-00C8-430B-9C13-CFD3E45FAEF1}"/>
              </a:ext>
            </a:extLst>
          </p:cNvPr>
          <p:cNvSpPr txBox="1"/>
          <p:nvPr/>
        </p:nvSpPr>
        <p:spPr>
          <a:xfrm>
            <a:off x="10957367" y="648866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Example</a:t>
            </a:r>
            <a:r>
              <a:rPr lang="es-BO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6305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4129</TotalTime>
  <Words>737</Words>
  <Application>Microsoft Office PowerPoint</Application>
  <PresentationFormat>Panorámica</PresentationFormat>
  <Paragraphs>168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Calisto MT</vt:lpstr>
      <vt:lpstr>Trebuchet MS</vt:lpstr>
      <vt:lpstr>Wingdings 2</vt:lpstr>
      <vt:lpstr>Slate</vt:lpstr>
      <vt:lpstr>Design Patterns in C#</vt:lpstr>
      <vt:lpstr>Presentación de PowerPoint</vt:lpstr>
      <vt:lpstr>Presentación de PowerPoint</vt:lpstr>
      <vt:lpstr>Presentación de PowerPoint</vt:lpstr>
      <vt:lpstr>Presentación de PowerPoint</vt:lpstr>
      <vt:lpstr>Observer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Decorator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Factory method</vt:lpstr>
      <vt:lpstr>Presentación de PowerPoint</vt:lpstr>
      <vt:lpstr>Presentación de PowerPoint</vt:lpstr>
      <vt:lpstr>Presentación de PowerPoint</vt:lpstr>
      <vt:lpstr>Command Pattern</vt:lpstr>
      <vt:lpstr>Presentación de PowerPoint</vt:lpstr>
      <vt:lpstr>Presentación de PowerPoint</vt:lpstr>
      <vt:lpstr>Presentación de PowerPoint</vt:lpstr>
      <vt:lpstr>Presentación de PowerPoint</vt:lpstr>
      <vt:lpstr>Adapter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ourselves</dc:title>
  <dc:creator>Orlando Campos</dc:creator>
  <cp:lastModifiedBy>orlando4ever1@gmail.com</cp:lastModifiedBy>
  <cp:revision>407</cp:revision>
  <dcterms:created xsi:type="dcterms:W3CDTF">2017-10-25T18:57:33Z</dcterms:created>
  <dcterms:modified xsi:type="dcterms:W3CDTF">2018-03-26T00:09:43Z</dcterms:modified>
</cp:coreProperties>
</file>