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5:25.525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38.197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39.563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40.642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41.713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43.123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44.166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45.303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37.015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38.197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39.563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5:25.526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40.642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41.713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43.123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44.166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45.303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5:25.527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5:25.528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5:25.529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5:25.530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5:25.531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5:25.532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1:52:37.015"/>
    </inkml:context>
    <inkml:brush xml:id="br0">
      <inkml:brushProperty name="width" value="0.1" units="cm"/>
      <inkml:brushProperty name="height" value="0.1" units="cm"/>
      <inkml:brushProperty name="color" value="#CCFFFF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D9B2B-DA6D-8642-D8FF-171E72705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BD1B25-36E0-4F7E-94FE-466A76E73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1C8F3-DA2E-03AE-2A6D-AC77B279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2FC271-DA22-41E7-4B0C-7760EA0C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359A2C-306C-D793-833E-7004BE4D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EDFF-9AFA-2E00-07CA-EBD28729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548EE4-42FB-B5ED-0FB6-606C118B8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B8287-32DC-3CA4-0C24-789D73EF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D55773-7CE1-069A-D23A-FE757316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7E215C-B016-944B-74F3-B3FB200F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549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E50C56-D893-F87C-47F1-F2A83C070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9F6D60-E762-3966-D2A5-F78FAB791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C3E1C9-BC17-CF83-A2D5-D56BCAF2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2B84A-6A35-D08D-CEC3-DDECD180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0E87F-9F22-2592-E0F2-3C6091D4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75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1D0EF-4E3D-F718-2900-6A6597B4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C318D-1508-9D06-F21A-BE434ACF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68DA8-32A9-878A-4FD7-B95BC4A0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4F077-9632-D93C-19FC-7BC4C94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29772-0B5F-30F3-CC37-E8908236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870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E7CA-743C-0604-9CD2-19DB597C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973150-314D-3D19-6E87-BCA2B92D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DB733C-A4BF-A6F1-FEA3-0C3A7AD3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CA06F-FB61-9FC0-10A2-6BDF63B2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40E47-DF9F-355B-4075-88B658DF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615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5BABB-2052-3262-9CED-363E0519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13E88-1B82-2C8B-C6D4-49F63929D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B7D32A-E86B-51A4-60F1-B1BDB8E9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F10374-5F0B-F0A4-1C2B-8B2695E3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85DFF-3BBC-86B8-8B83-93D58E1D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83C12C-5489-B866-5746-8FBFFC7A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473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C1E44-11F7-695B-17D5-B9F7B26A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22153E-308A-8ABC-535B-5A85C03F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F3D98D-AE1C-F94B-32E7-15A633B23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FC30FB-1A92-E949-C485-EFC85BB52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009D15-095A-C65A-FD8E-2CFBE4055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1BF74F-2EA4-9C9D-2B0A-7C80822E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30311B-424D-C31E-40E3-08008B7E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F5C048-FEA8-94EE-04DB-1DCA73A5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796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CD017-D64E-4DD8-9E00-EA1657EC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E9CE21-FC07-24F7-3D8F-F3F661CA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7BF33-1050-CB3E-28B3-DC9167F6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23D89D-E3F2-ABCC-2528-63DA6B65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83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290460-A32B-47A3-979A-C29208CA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6A8C8F-7D65-BDCB-F1CB-2DD2B244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C33C6C-CEAB-F256-A634-0D27E743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92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80780-9B8D-0392-DD08-9670335E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92D83-257C-2694-9724-AE7D15E0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3B4280-FD06-6DD7-ED4D-AF089AF5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F3648-0E2E-4CDF-58C6-86D07E24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F26FAE-1DC1-FA09-68F3-9719CB3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2A04B9-F9ED-A3C3-9606-4FED628B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6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64F86-0DCE-2AF8-1FF9-3E174748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8466DA-0446-BDFF-4233-1479CAB22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E8E0C3-879A-9CCB-A7D3-BE9ACD33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F4E157-F028-9E36-FA5B-72403647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1F3605-E0E8-6FB8-9C02-66E5EFCD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5FFA9D-E4F9-721A-644B-5941C44A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57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9CBA5B-EAC4-E74B-A2E6-B47CA854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CB681-F21C-8CE4-01D1-A5BD661BB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5A41B-A7E3-2343-C6FA-44978EF09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021C-AB46-4046-A0C7-E33E2E8CC266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BEBA1C-631E-618C-502E-16FD63C1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66C66-DC36-4147-347E-028051BF5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4A6B-AEFF-4D0E-BCE4-B6CB0BA71F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23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customXml" Target="../ink/ink16.xml"/><Relationship Id="rId5" Type="http://schemas.openxmlformats.org/officeDocument/2006/relationships/customXml" Target="../ink/ink10.xml"/><Relationship Id="rId10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customXml" Target="../ink/ink17.xml"/><Relationship Id="rId7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11" Type="http://schemas.openxmlformats.org/officeDocument/2006/relationships/customXml" Target="../ink/ink24.xml"/><Relationship Id="rId5" Type="http://schemas.openxmlformats.org/officeDocument/2006/relationships/customXml" Target="../ink/ink18.xml"/><Relationship Id="rId10" Type="http://schemas.openxmlformats.org/officeDocument/2006/relationships/customXml" Target="../ink/ink23.xml"/><Relationship Id="rId4" Type="http://schemas.openxmlformats.org/officeDocument/2006/relationships/image" Target="../media/image2.png"/><Relationship Id="rId9" Type="http://schemas.openxmlformats.org/officeDocument/2006/relationships/customXml" Target="../ink/ink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52D1D9B-9375-0C48-375C-294C019D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17" y="834755"/>
            <a:ext cx="2623262" cy="5326348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B73CE06F-1E03-8007-4658-23B11381C996}"/>
              </a:ext>
            </a:extLst>
          </p:cNvPr>
          <p:cNvSpPr/>
          <p:nvPr/>
        </p:nvSpPr>
        <p:spPr>
          <a:xfrm>
            <a:off x="7051831" y="347058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D3C94E-9759-4694-0D52-AF98C7D0852E}"/>
              </a:ext>
            </a:extLst>
          </p:cNvPr>
          <p:cNvSpPr txBox="1"/>
          <p:nvPr/>
        </p:nvSpPr>
        <p:spPr>
          <a:xfrm>
            <a:off x="7340355" y="542367"/>
            <a:ext cx="169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Generar informe estudiante y ficha</a:t>
            </a:r>
            <a:endParaRPr lang="es-CO" sz="16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7DE6C5B-0DA3-60CC-AE4D-27AF8312A7DE}"/>
              </a:ext>
            </a:extLst>
          </p:cNvPr>
          <p:cNvCxnSpPr>
            <a:cxnSpLocks/>
          </p:cNvCxnSpPr>
          <p:nvPr/>
        </p:nvCxnSpPr>
        <p:spPr>
          <a:xfrm flipV="1">
            <a:off x="3284738" y="928292"/>
            <a:ext cx="3767090" cy="2336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96038E01-555E-1545-CF1C-C17FA6ACF4F8}"/>
              </a:ext>
            </a:extLst>
          </p:cNvPr>
          <p:cNvSpPr/>
          <p:nvPr/>
        </p:nvSpPr>
        <p:spPr>
          <a:xfrm>
            <a:off x="7051830" y="1500199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3106D-B715-EF00-19B7-E6D24BD317E6}"/>
              </a:ext>
            </a:extLst>
          </p:cNvPr>
          <p:cNvSpPr txBox="1"/>
          <p:nvPr/>
        </p:nvSpPr>
        <p:spPr>
          <a:xfrm>
            <a:off x="7349229" y="1853240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Exportar registros</a:t>
            </a:r>
            <a:endParaRPr lang="es-CO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9BF2E50-2F4B-793D-5C1E-E214D4A14A60}"/>
              </a:ext>
            </a:extLst>
          </p:cNvPr>
          <p:cNvSpPr/>
          <p:nvPr/>
        </p:nvSpPr>
        <p:spPr>
          <a:xfrm>
            <a:off x="7051829" y="2687123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237297-EA9C-1BC1-7796-E695132609BF}"/>
              </a:ext>
            </a:extLst>
          </p:cNvPr>
          <p:cNvSpPr txBox="1"/>
          <p:nvPr/>
        </p:nvSpPr>
        <p:spPr>
          <a:xfrm>
            <a:off x="7340353" y="2909827"/>
            <a:ext cx="169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Controlar asistencia</a:t>
            </a:r>
            <a:endParaRPr lang="es-CO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E7C2401-8758-3622-8066-80C9ABD120A6}"/>
              </a:ext>
            </a:extLst>
          </p:cNvPr>
          <p:cNvSpPr/>
          <p:nvPr/>
        </p:nvSpPr>
        <p:spPr>
          <a:xfrm>
            <a:off x="7060705" y="3705239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4C5E4EB-3B20-B58E-EEEF-A5EF6966DBB1}"/>
              </a:ext>
            </a:extLst>
          </p:cNvPr>
          <p:cNvSpPr txBox="1"/>
          <p:nvPr/>
        </p:nvSpPr>
        <p:spPr>
          <a:xfrm>
            <a:off x="7349229" y="3900626"/>
            <a:ext cx="169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Organizar información</a:t>
            </a:r>
            <a:endParaRPr lang="es-CO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F12CFF1-D6CB-D2BA-2725-2130533D3092}"/>
              </a:ext>
            </a:extLst>
          </p:cNvPr>
          <p:cNvSpPr txBox="1"/>
          <p:nvPr/>
        </p:nvSpPr>
        <p:spPr>
          <a:xfrm>
            <a:off x="1356109" y="5787038"/>
            <a:ext cx="169563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INSTRUCTOR</a:t>
            </a:r>
            <a:endParaRPr lang="es-CO" sz="160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BDDB07C4-57AD-68F5-B82F-28679DC4DC8F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293615" y="1997222"/>
            <a:ext cx="3758215" cy="128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6E5087E-C5BC-708F-1B6D-57EEA9E68714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284737" y="3184146"/>
            <a:ext cx="3767092" cy="80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1A1A1B14-1419-87DF-7A2F-596225E40EA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331390" y="3283277"/>
            <a:ext cx="3729315" cy="91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578464D7-A63E-8848-CAF9-B6D3B3AAB6C4}"/>
              </a:ext>
            </a:extLst>
          </p:cNvPr>
          <p:cNvSpPr/>
          <p:nvPr/>
        </p:nvSpPr>
        <p:spPr>
          <a:xfrm>
            <a:off x="7060705" y="4761357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9FE38E8-447F-7561-3F1C-9F6678B02BAE}"/>
              </a:ext>
            </a:extLst>
          </p:cNvPr>
          <p:cNvSpPr txBox="1"/>
          <p:nvPr/>
        </p:nvSpPr>
        <p:spPr>
          <a:xfrm>
            <a:off x="7340352" y="5013618"/>
            <a:ext cx="169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Modificar usuarios </a:t>
            </a:r>
            <a:endParaRPr lang="es-CO" sz="1600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E49B0F41-F692-5514-6BB3-88266450A1E9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75860" y="3280427"/>
            <a:ext cx="3784845" cy="1977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F54392CA-297D-32D0-9FCA-3F465138A548}"/>
              </a:ext>
            </a:extLst>
          </p:cNvPr>
          <p:cNvSpPr/>
          <p:nvPr/>
        </p:nvSpPr>
        <p:spPr>
          <a:xfrm>
            <a:off x="7182090" y="5795113"/>
            <a:ext cx="1958636" cy="8367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50B4E27-1F19-5649-7A30-A2BF77EEC9B6}"/>
              </a:ext>
            </a:extLst>
          </p:cNvPr>
          <p:cNvSpPr txBox="1"/>
          <p:nvPr/>
        </p:nvSpPr>
        <p:spPr>
          <a:xfrm>
            <a:off x="7321947" y="5991826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Iniciar sesión</a:t>
            </a:r>
            <a:endParaRPr lang="es-CO" sz="16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17D35E5B-3428-407E-BAE1-51E3FD802A00}"/>
              </a:ext>
            </a:extLst>
          </p:cNvPr>
          <p:cNvCxnSpPr>
            <a:cxnSpLocks/>
            <a:stCxn id="76" idx="6"/>
            <a:endCxn id="89" idx="1"/>
          </p:cNvCxnSpPr>
          <p:nvPr/>
        </p:nvCxnSpPr>
        <p:spPr>
          <a:xfrm>
            <a:off x="9140726" y="6213494"/>
            <a:ext cx="997935" cy="397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Entrada de lápiz 78">
                <a:extLst>
                  <a:ext uri="{FF2B5EF4-FFF2-40B4-BE49-F238E27FC236}">
                    <a16:creationId xmlns:a16="http://schemas.microsoft.com/office/drawing/2014/main" id="{70D564C4-D870-4AD1-4713-D8371946931D}"/>
                  </a:ext>
                </a:extLst>
              </p14:cNvPr>
              <p14:cNvContentPartPr/>
              <p14:nvPr/>
            </p14:nvContentPartPr>
            <p14:xfrm>
              <a:off x="9358181" y="6083955"/>
              <a:ext cx="360" cy="360"/>
            </p14:xfrm>
          </p:contentPart>
        </mc:Choice>
        <mc:Fallback xmlns="">
          <p:pic>
            <p:nvPicPr>
              <p:cNvPr id="79" name="Entrada de lápiz 78">
                <a:extLst>
                  <a:ext uri="{FF2B5EF4-FFF2-40B4-BE49-F238E27FC236}">
                    <a16:creationId xmlns:a16="http://schemas.microsoft.com/office/drawing/2014/main" id="{70D564C4-D870-4AD1-4713-D837194693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0181" y="60659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6865C10E-4165-6A26-D177-7A2A4445EF8E}"/>
                  </a:ext>
                </a:extLst>
              </p14:cNvPr>
              <p14:cNvContentPartPr/>
              <p14:nvPr/>
            </p14:nvContentPartPr>
            <p14:xfrm>
              <a:off x="9467621" y="6098355"/>
              <a:ext cx="360" cy="36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6865C10E-4165-6A26-D177-7A2A4445EF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9621" y="60803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BD396A21-D06E-8A6C-F5F1-72D29307B17F}"/>
                  </a:ext>
                </a:extLst>
              </p14:cNvPr>
              <p14:cNvContentPartPr/>
              <p14:nvPr/>
            </p14:nvContentPartPr>
            <p14:xfrm>
              <a:off x="9553301" y="6095835"/>
              <a:ext cx="360" cy="360"/>
            </p14:xfrm>
          </p:contentPart>
        </mc:Choice>
        <mc:Fallback xmlns=""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BD396A21-D06E-8A6C-F5F1-72D29307B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5661" y="60778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98F96591-1DE4-7C28-899D-B46C59C96E29}"/>
                  </a:ext>
                </a:extLst>
              </p14:cNvPr>
              <p14:cNvContentPartPr/>
              <p14:nvPr/>
            </p14:nvContentPartPr>
            <p14:xfrm>
              <a:off x="9655901" y="6091155"/>
              <a:ext cx="360" cy="360"/>
            </p14:xfrm>
          </p:contentPart>
        </mc:Choice>
        <mc:Fallback xmlns=""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98F96591-1DE4-7C28-899D-B46C59C96E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7901" y="60731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C62BCCF9-3A5B-EF81-B486-22E69E3AB3FC}"/>
                  </a:ext>
                </a:extLst>
              </p14:cNvPr>
              <p14:cNvContentPartPr/>
              <p14:nvPr/>
            </p14:nvContentPartPr>
            <p14:xfrm>
              <a:off x="9748421" y="6088635"/>
              <a:ext cx="360" cy="360"/>
            </p14:xfrm>
          </p:contentPart>
        </mc:Choice>
        <mc:Fallback xmlns=""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C62BCCF9-3A5B-EF81-B486-22E69E3AB3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0781" y="607099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upo 83">
            <a:extLst>
              <a:ext uri="{FF2B5EF4-FFF2-40B4-BE49-F238E27FC236}">
                <a16:creationId xmlns:a16="http://schemas.microsoft.com/office/drawing/2014/main" id="{78B93B66-D2BC-EEA0-E8F3-821CFEE69650}"/>
              </a:ext>
            </a:extLst>
          </p:cNvPr>
          <p:cNvGrpSpPr/>
          <p:nvPr/>
        </p:nvGrpSpPr>
        <p:grpSpPr>
          <a:xfrm>
            <a:off x="9862901" y="6086115"/>
            <a:ext cx="117000" cy="7560"/>
            <a:chOff x="9862901" y="6086115"/>
            <a:chExt cx="117000" cy="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CB4CB105-3D19-8F8D-8FF8-3F339B4891BD}"/>
                    </a:ext>
                  </a:extLst>
                </p14:cNvPr>
                <p14:cNvContentPartPr/>
                <p14:nvPr/>
              </p14:nvContentPartPr>
              <p14:xfrm>
                <a:off x="9862901" y="6093315"/>
                <a:ext cx="360" cy="36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CB4CB105-3D19-8F8D-8FF8-3F339B4891B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44901" y="60756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AE3C37C1-5727-ED0E-E7E3-2A72D7DE450F}"/>
                    </a:ext>
                  </a:extLst>
                </p14:cNvPr>
                <p14:cNvContentPartPr/>
                <p14:nvPr/>
              </p14:nvContentPartPr>
              <p14:xfrm>
                <a:off x="9920141" y="6086115"/>
                <a:ext cx="360" cy="3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AE3C37C1-5727-ED0E-E7E3-2A72D7DE45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02141" y="60684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0EB38ED8-BA70-96F7-ACE7-9999F36FCB6C}"/>
                    </a:ext>
                  </a:extLst>
                </p14:cNvPr>
                <p14:cNvContentPartPr/>
                <p14:nvPr/>
              </p14:nvContentPartPr>
              <p14:xfrm>
                <a:off x="9979541" y="6086115"/>
                <a:ext cx="360" cy="3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0EB38ED8-BA70-96F7-ACE7-9999F36FCB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1901" y="60684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Elipse 87">
            <a:extLst>
              <a:ext uri="{FF2B5EF4-FFF2-40B4-BE49-F238E27FC236}">
                <a16:creationId xmlns:a16="http://schemas.microsoft.com/office/drawing/2014/main" id="{7B5DF5C2-9719-B782-1B7D-20321D914D93}"/>
              </a:ext>
            </a:extLst>
          </p:cNvPr>
          <p:cNvSpPr/>
          <p:nvPr/>
        </p:nvSpPr>
        <p:spPr>
          <a:xfrm>
            <a:off x="10138661" y="6001143"/>
            <a:ext cx="1714917" cy="5565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8CEE860-8014-6EAA-8C7C-A72FEBD2C12E}"/>
              </a:ext>
            </a:extLst>
          </p:cNvPr>
          <p:cNvSpPr txBox="1"/>
          <p:nvPr/>
        </p:nvSpPr>
        <p:spPr>
          <a:xfrm>
            <a:off x="10138661" y="6083955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Autenticación</a:t>
            </a:r>
            <a:endParaRPr lang="es-CO" sz="1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AE2F84A-5C83-6DC6-2A45-B5949326AAA2}"/>
              </a:ext>
            </a:extLst>
          </p:cNvPr>
          <p:cNvSpPr txBox="1"/>
          <p:nvPr/>
        </p:nvSpPr>
        <p:spPr>
          <a:xfrm>
            <a:off x="9243700" y="6063978"/>
            <a:ext cx="852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INCLUDE</a:t>
            </a:r>
            <a:endParaRPr lang="es-CO" sz="800" dirty="0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85A3051F-14B6-2F80-EB19-92F61DA1346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3331391" y="3304498"/>
            <a:ext cx="3850699" cy="2908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BCB8CC11-EFFD-51D0-9DBE-834BCE3ABD32}"/>
              </a:ext>
            </a:extLst>
          </p:cNvPr>
          <p:cNvSpPr/>
          <p:nvPr/>
        </p:nvSpPr>
        <p:spPr>
          <a:xfrm>
            <a:off x="4407025" y="89645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4147890-9C71-7208-85F0-E1AEDAEA4F41}"/>
              </a:ext>
            </a:extLst>
          </p:cNvPr>
          <p:cNvSpPr txBox="1"/>
          <p:nvPr/>
        </p:nvSpPr>
        <p:spPr>
          <a:xfrm>
            <a:off x="4757694" y="294279"/>
            <a:ext cx="169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Generar código QR</a:t>
            </a:r>
            <a:endParaRPr lang="es-CO" sz="1600" dirty="0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8368D6B0-B835-58F5-7331-46CD39AA0EA5}"/>
              </a:ext>
            </a:extLst>
          </p:cNvPr>
          <p:cNvCxnSpPr>
            <a:cxnSpLocks/>
          </p:cNvCxnSpPr>
          <p:nvPr/>
        </p:nvCxnSpPr>
        <p:spPr>
          <a:xfrm flipV="1">
            <a:off x="3304018" y="1102598"/>
            <a:ext cx="2073659" cy="2156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1080460C-9743-6993-1002-9ABDDC633E95}"/>
              </a:ext>
            </a:extLst>
          </p:cNvPr>
          <p:cNvSpPr txBox="1"/>
          <p:nvPr/>
        </p:nvSpPr>
        <p:spPr>
          <a:xfrm>
            <a:off x="665825" y="294279"/>
            <a:ext cx="33690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GESTIÓN ACADEMICO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086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52D1D9B-9375-0C48-375C-294C019D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17" y="834755"/>
            <a:ext cx="2623262" cy="5326348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B73CE06F-1E03-8007-4658-23B11381C996}"/>
              </a:ext>
            </a:extLst>
          </p:cNvPr>
          <p:cNvSpPr/>
          <p:nvPr/>
        </p:nvSpPr>
        <p:spPr>
          <a:xfrm>
            <a:off x="7051826" y="182206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D3C94E-9759-4694-0D52-AF98C7D0852E}"/>
              </a:ext>
            </a:extLst>
          </p:cNvPr>
          <p:cNvSpPr txBox="1"/>
          <p:nvPr/>
        </p:nvSpPr>
        <p:spPr>
          <a:xfrm>
            <a:off x="7340351" y="366661"/>
            <a:ext cx="169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Registrar asistencia</a:t>
            </a:r>
            <a:endParaRPr lang="es-CO" sz="16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7DE6C5B-0DA3-60CC-AE4D-27AF8312A7D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284738" y="679229"/>
            <a:ext cx="3767088" cy="2585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96038E01-555E-1545-CF1C-C17FA6ACF4F8}"/>
              </a:ext>
            </a:extLst>
          </p:cNvPr>
          <p:cNvSpPr/>
          <p:nvPr/>
        </p:nvSpPr>
        <p:spPr>
          <a:xfrm>
            <a:off x="7051830" y="1243822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3106D-B715-EF00-19B7-E6D24BD317E6}"/>
              </a:ext>
            </a:extLst>
          </p:cNvPr>
          <p:cNvSpPr txBox="1"/>
          <p:nvPr/>
        </p:nvSpPr>
        <p:spPr>
          <a:xfrm>
            <a:off x="7349231" y="1544849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Generar reportes</a:t>
            </a:r>
            <a:endParaRPr lang="es-CO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9BF2E50-2F4B-793D-5C1E-E214D4A14A60}"/>
              </a:ext>
            </a:extLst>
          </p:cNvPr>
          <p:cNvSpPr/>
          <p:nvPr/>
        </p:nvSpPr>
        <p:spPr>
          <a:xfrm>
            <a:off x="7060707" y="2252000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237297-EA9C-1BC1-7796-E695132609BF}"/>
              </a:ext>
            </a:extLst>
          </p:cNvPr>
          <p:cNvSpPr txBox="1"/>
          <p:nvPr/>
        </p:nvSpPr>
        <p:spPr>
          <a:xfrm>
            <a:off x="7349230" y="2564276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Recordatorios</a:t>
            </a:r>
            <a:endParaRPr lang="es-CO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E7C2401-8758-3622-8066-80C9ABD120A6}"/>
              </a:ext>
            </a:extLst>
          </p:cNvPr>
          <p:cNvSpPr/>
          <p:nvPr/>
        </p:nvSpPr>
        <p:spPr>
          <a:xfrm>
            <a:off x="7041382" y="3326211"/>
            <a:ext cx="2272684" cy="9103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4C5E4EB-3B20-B58E-EEEF-A5EF6966DBB1}"/>
              </a:ext>
            </a:extLst>
          </p:cNvPr>
          <p:cNvSpPr txBox="1"/>
          <p:nvPr/>
        </p:nvSpPr>
        <p:spPr>
          <a:xfrm>
            <a:off x="7329904" y="3581189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Escanear código</a:t>
            </a:r>
            <a:endParaRPr lang="es-CO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F12CFF1-D6CB-D2BA-2725-2130533D3092}"/>
              </a:ext>
            </a:extLst>
          </p:cNvPr>
          <p:cNvSpPr txBox="1"/>
          <p:nvPr/>
        </p:nvSpPr>
        <p:spPr>
          <a:xfrm>
            <a:off x="1356109" y="5787038"/>
            <a:ext cx="169563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USUARIO</a:t>
            </a:r>
            <a:endParaRPr lang="es-CO" sz="160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BDDB07C4-57AD-68F5-B82F-28679DC4DC8F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293610" y="1740845"/>
            <a:ext cx="3758220" cy="152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6E5087E-C5BC-708F-1B6D-57EEA9E68714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293611" y="2749023"/>
            <a:ext cx="3767096" cy="504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1A1A1B14-1419-87DF-7A2F-596225E40EA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293613" y="3241529"/>
            <a:ext cx="3747769" cy="539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578464D7-A63E-8848-CAF9-B6D3B3AAB6C4}"/>
              </a:ext>
            </a:extLst>
          </p:cNvPr>
          <p:cNvSpPr/>
          <p:nvPr/>
        </p:nvSpPr>
        <p:spPr>
          <a:xfrm>
            <a:off x="7041383" y="5599190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9FE38E8-447F-7561-3F1C-9F6678B02BAE}"/>
              </a:ext>
            </a:extLst>
          </p:cNvPr>
          <p:cNvSpPr txBox="1"/>
          <p:nvPr/>
        </p:nvSpPr>
        <p:spPr>
          <a:xfrm>
            <a:off x="7349230" y="4685206"/>
            <a:ext cx="169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Gestionar competencias</a:t>
            </a:r>
            <a:endParaRPr lang="es-CO" sz="1600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E49B0F41-F692-5514-6BB3-88266450A1E9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93615" y="3281219"/>
            <a:ext cx="3747768" cy="2814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41F36FBA-0050-826D-7E60-32E65B7FB632}"/>
              </a:ext>
            </a:extLst>
          </p:cNvPr>
          <p:cNvSpPr/>
          <p:nvPr/>
        </p:nvSpPr>
        <p:spPr>
          <a:xfrm>
            <a:off x="7085496" y="4443749"/>
            <a:ext cx="2067381" cy="10781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749589-A1A8-2F71-D161-E3EF879EA0A4}"/>
              </a:ext>
            </a:extLst>
          </p:cNvPr>
          <p:cNvSpPr txBox="1"/>
          <p:nvPr/>
        </p:nvSpPr>
        <p:spPr>
          <a:xfrm>
            <a:off x="7329905" y="5926935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Iniciar sesión</a:t>
            </a:r>
            <a:endParaRPr lang="es-CO" sz="16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EFDEDCD-66EF-8249-4531-BD32E298EF9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337727" y="3298651"/>
            <a:ext cx="3747769" cy="1684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1318CF4-C1AA-8BBA-70AE-F2CD4B714BA0}"/>
              </a:ext>
            </a:extLst>
          </p:cNvPr>
          <p:cNvCxnSpPr>
            <a:stCxn id="70" idx="6"/>
          </p:cNvCxnSpPr>
          <p:nvPr/>
        </p:nvCxnSpPr>
        <p:spPr>
          <a:xfrm flipV="1">
            <a:off x="9314067" y="6096212"/>
            <a:ext cx="806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A3E1FFFF-544B-5B25-C367-489198EADC02}"/>
                  </a:ext>
                </a:extLst>
              </p14:cNvPr>
              <p14:cNvContentPartPr/>
              <p14:nvPr/>
            </p14:nvContentPartPr>
            <p14:xfrm>
              <a:off x="9358181" y="6083955"/>
              <a:ext cx="360" cy="36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A3E1FFFF-544B-5B25-C367-489198EAD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0181" y="60659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C1145980-1B13-15C4-61F4-629BBCD12FFC}"/>
                  </a:ext>
                </a:extLst>
              </p14:cNvPr>
              <p14:cNvContentPartPr/>
              <p14:nvPr/>
            </p14:nvContentPartPr>
            <p14:xfrm>
              <a:off x="9467621" y="6098355"/>
              <a:ext cx="360" cy="36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C1145980-1B13-15C4-61F4-629BBCD12F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9621" y="60803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A3F089EC-DE9C-3A79-30E5-DA3AE2E358FD}"/>
                  </a:ext>
                </a:extLst>
              </p14:cNvPr>
              <p14:cNvContentPartPr/>
              <p14:nvPr/>
            </p14:nvContentPartPr>
            <p14:xfrm>
              <a:off x="9553301" y="6095835"/>
              <a:ext cx="360" cy="36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A3F089EC-DE9C-3A79-30E5-DA3AE2E358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5661" y="60778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8CE8391B-E932-B2CD-506C-5AF305B82B6B}"/>
                  </a:ext>
                </a:extLst>
              </p14:cNvPr>
              <p14:cNvContentPartPr/>
              <p14:nvPr/>
            </p14:nvContentPartPr>
            <p14:xfrm>
              <a:off x="9655901" y="6091155"/>
              <a:ext cx="360" cy="36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8CE8391B-E932-B2CD-506C-5AF305B82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7901" y="60731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526796E7-E92E-8569-453D-5B654189488C}"/>
                  </a:ext>
                </a:extLst>
              </p14:cNvPr>
              <p14:cNvContentPartPr/>
              <p14:nvPr/>
            </p14:nvContentPartPr>
            <p14:xfrm>
              <a:off x="9748421" y="6088635"/>
              <a:ext cx="360" cy="36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526796E7-E92E-8569-453D-5B6541894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0781" y="607099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o 40">
            <a:extLst>
              <a:ext uri="{FF2B5EF4-FFF2-40B4-BE49-F238E27FC236}">
                <a16:creationId xmlns:a16="http://schemas.microsoft.com/office/drawing/2014/main" id="{09EFD15F-B1EB-595F-DE81-4D8209380B1E}"/>
              </a:ext>
            </a:extLst>
          </p:cNvPr>
          <p:cNvGrpSpPr/>
          <p:nvPr/>
        </p:nvGrpSpPr>
        <p:grpSpPr>
          <a:xfrm>
            <a:off x="9862901" y="6086115"/>
            <a:ext cx="117000" cy="7560"/>
            <a:chOff x="9862901" y="6086115"/>
            <a:chExt cx="117000" cy="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7CE329FB-EECF-DC0F-3FE8-1BC8FDE5B227}"/>
                    </a:ext>
                  </a:extLst>
                </p14:cNvPr>
                <p14:cNvContentPartPr/>
                <p14:nvPr/>
              </p14:nvContentPartPr>
              <p14:xfrm>
                <a:off x="9862901" y="6093315"/>
                <a:ext cx="360" cy="3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7CE329FB-EECF-DC0F-3FE8-1BC8FDE5B2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44901" y="60756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7385A01-8323-E1FE-7EEA-68431281A0DD}"/>
                    </a:ext>
                  </a:extLst>
                </p14:cNvPr>
                <p14:cNvContentPartPr/>
                <p14:nvPr/>
              </p14:nvContentPartPr>
              <p14:xfrm>
                <a:off x="9920141" y="6086115"/>
                <a:ext cx="360" cy="3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7385A01-8323-E1FE-7EEA-68431281A0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02141" y="60684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A0DFD2EB-262E-CFC0-2B1D-1D149BF9405D}"/>
                    </a:ext>
                  </a:extLst>
                </p14:cNvPr>
                <p14:cNvContentPartPr/>
                <p14:nvPr/>
              </p14:nvContentPartPr>
              <p14:xfrm>
                <a:off x="9979541" y="6086115"/>
                <a:ext cx="360" cy="3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A0DFD2EB-262E-CFC0-2B1D-1D149BF940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1901" y="60684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Elipse 44">
            <a:extLst>
              <a:ext uri="{FF2B5EF4-FFF2-40B4-BE49-F238E27FC236}">
                <a16:creationId xmlns:a16="http://schemas.microsoft.com/office/drawing/2014/main" id="{74B30F8A-3D91-6E77-8C39-8A360B1C7C72}"/>
              </a:ext>
            </a:extLst>
          </p:cNvPr>
          <p:cNvSpPr/>
          <p:nvPr/>
        </p:nvSpPr>
        <p:spPr>
          <a:xfrm>
            <a:off x="10138661" y="5820076"/>
            <a:ext cx="1714917" cy="5565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7DA22B-26DA-AC58-0331-7F5A7CD83444}"/>
              </a:ext>
            </a:extLst>
          </p:cNvPr>
          <p:cNvSpPr txBox="1"/>
          <p:nvPr/>
        </p:nvSpPr>
        <p:spPr>
          <a:xfrm>
            <a:off x="10138661" y="5914678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Autenticación</a:t>
            </a:r>
            <a:endParaRPr lang="es-CO" sz="16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1C284AA-A8D6-4022-E16E-04D5B2FCB5A3}"/>
              </a:ext>
            </a:extLst>
          </p:cNvPr>
          <p:cNvSpPr txBox="1"/>
          <p:nvPr/>
        </p:nvSpPr>
        <p:spPr>
          <a:xfrm>
            <a:off x="9243700" y="6063978"/>
            <a:ext cx="852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INCLUDE</a:t>
            </a:r>
            <a:endParaRPr lang="es-CO" sz="8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A3E9687-5EAC-D56B-F23B-28E71A837437}"/>
              </a:ext>
            </a:extLst>
          </p:cNvPr>
          <p:cNvSpPr txBox="1"/>
          <p:nvPr/>
        </p:nvSpPr>
        <p:spPr>
          <a:xfrm>
            <a:off x="665825" y="294279"/>
            <a:ext cx="33690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GESTIÓN APRENDIZ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956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52D1D9B-9375-0C48-375C-294C019D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17" y="834755"/>
            <a:ext cx="2623262" cy="5326348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B73CE06F-1E03-8007-4658-23B11381C996}"/>
              </a:ext>
            </a:extLst>
          </p:cNvPr>
          <p:cNvSpPr/>
          <p:nvPr/>
        </p:nvSpPr>
        <p:spPr>
          <a:xfrm>
            <a:off x="7051826" y="182206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D3C94E-9759-4694-0D52-AF98C7D0852E}"/>
              </a:ext>
            </a:extLst>
          </p:cNvPr>
          <p:cNvSpPr txBox="1"/>
          <p:nvPr/>
        </p:nvSpPr>
        <p:spPr>
          <a:xfrm>
            <a:off x="7340351" y="366661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Asignar fichas</a:t>
            </a:r>
            <a:endParaRPr lang="es-CO" sz="16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7DE6C5B-0DA3-60CC-AE4D-27AF8312A7D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284738" y="679229"/>
            <a:ext cx="3767088" cy="2585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96038E01-555E-1545-CF1C-C17FA6ACF4F8}"/>
              </a:ext>
            </a:extLst>
          </p:cNvPr>
          <p:cNvSpPr/>
          <p:nvPr/>
        </p:nvSpPr>
        <p:spPr>
          <a:xfrm>
            <a:off x="7051830" y="1243822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3106D-B715-EF00-19B7-E6D24BD317E6}"/>
              </a:ext>
            </a:extLst>
          </p:cNvPr>
          <p:cNvSpPr txBox="1"/>
          <p:nvPr/>
        </p:nvSpPr>
        <p:spPr>
          <a:xfrm>
            <a:off x="7349231" y="1544849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Generar reportes</a:t>
            </a:r>
            <a:endParaRPr lang="es-CO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9BF2E50-2F4B-793D-5C1E-E214D4A14A60}"/>
              </a:ext>
            </a:extLst>
          </p:cNvPr>
          <p:cNvSpPr/>
          <p:nvPr/>
        </p:nvSpPr>
        <p:spPr>
          <a:xfrm>
            <a:off x="7060707" y="2252000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237297-EA9C-1BC1-7796-E695132609BF}"/>
              </a:ext>
            </a:extLst>
          </p:cNvPr>
          <p:cNvSpPr txBox="1"/>
          <p:nvPr/>
        </p:nvSpPr>
        <p:spPr>
          <a:xfrm>
            <a:off x="7349230" y="2564276"/>
            <a:ext cx="1695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Gestionar competencias</a:t>
            </a:r>
            <a:endParaRPr lang="es-CO" sz="1600" dirty="0"/>
          </a:p>
          <a:p>
            <a:pPr algn="ctr"/>
            <a:endParaRPr lang="es-CO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E7C2401-8758-3622-8066-80C9ABD120A6}"/>
              </a:ext>
            </a:extLst>
          </p:cNvPr>
          <p:cNvSpPr/>
          <p:nvPr/>
        </p:nvSpPr>
        <p:spPr>
          <a:xfrm>
            <a:off x="7041382" y="3326211"/>
            <a:ext cx="2272684" cy="9103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4C5E4EB-3B20-B58E-EEEF-A5EF6966DBB1}"/>
              </a:ext>
            </a:extLst>
          </p:cNvPr>
          <p:cNvSpPr txBox="1"/>
          <p:nvPr/>
        </p:nvSpPr>
        <p:spPr>
          <a:xfrm>
            <a:off x="7307849" y="3462986"/>
            <a:ext cx="169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Modificar participantes</a:t>
            </a:r>
            <a:endParaRPr lang="es-CO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F12CFF1-D6CB-D2BA-2725-2130533D3092}"/>
              </a:ext>
            </a:extLst>
          </p:cNvPr>
          <p:cNvSpPr txBox="1"/>
          <p:nvPr/>
        </p:nvSpPr>
        <p:spPr>
          <a:xfrm>
            <a:off x="1356109" y="5787038"/>
            <a:ext cx="169563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ADMINISTRADOR</a:t>
            </a:r>
            <a:endParaRPr lang="es-CO" sz="160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BDDB07C4-57AD-68F5-B82F-28679DC4DC8F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293610" y="1740845"/>
            <a:ext cx="3758220" cy="152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6E5087E-C5BC-708F-1B6D-57EEA9E68714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293611" y="2749023"/>
            <a:ext cx="3767096" cy="504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1A1A1B14-1419-87DF-7A2F-596225E40EA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293613" y="3241529"/>
            <a:ext cx="3747769" cy="539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578464D7-A63E-8848-CAF9-B6D3B3AAB6C4}"/>
              </a:ext>
            </a:extLst>
          </p:cNvPr>
          <p:cNvSpPr/>
          <p:nvPr/>
        </p:nvSpPr>
        <p:spPr>
          <a:xfrm>
            <a:off x="7041383" y="5599190"/>
            <a:ext cx="2272684" cy="994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E49B0F41-F692-5514-6BB3-88266450A1E9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93615" y="3281219"/>
            <a:ext cx="3747768" cy="2814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D749589-A1A8-2F71-D161-E3EF879EA0A4}"/>
              </a:ext>
            </a:extLst>
          </p:cNvPr>
          <p:cNvSpPr txBox="1"/>
          <p:nvPr/>
        </p:nvSpPr>
        <p:spPr>
          <a:xfrm>
            <a:off x="7329905" y="5926935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Iniciar sesión</a:t>
            </a:r>
            <a:endParaRPr lang="es-CO" sz="1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1318CF4-C1AA-8BBA-70AE-F2CD4B714BA0}"/>
              </a:ext>
            </a:extLst>
          </p:cNvPr>
          <p:cNvCxnSpPr>
            <a:stCxn id="70" idx="6"/>
          </p:cNvCxnSpPr>
          <p:nvPr/>
        </p:nvCxnSpPr>
        <p:spPr>
          <a:xfrm flipV="1">
            <a:off x="9314067" y="6096212"/>
            <a:ext cx="806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A3E1FFFF-544B-5B25-C367-489198EADC02}"/>
                  </a:ext>
                </a:extLst>
              </p14:cNvPr>
              <p14:cNvContentPartPr/>
              <p14:nvPr/>
            </p14:nvContentPartPr>
            <p14:xfrm>
              <a:off x="9358181" y="6083955"/>
              <a:ext cx="360" cy="36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A3E1FFFF-544B-5B25-C367-489198EAD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0181" y="60659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C1145980-1B13-15C4-61F4-629BBCD12FFC}"/>
                  </a:ext>
                </a:extLst>
              </p14:cNvPr>
              <p14:cNvContentPartPr/>
              <p14:nvPr/>
            </p14:nvContentPartPr>
            <p14:xfrm>
              <a:off x="9467621" y="6098355"/>
              <a:ext cx="360" cy="36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C1145980-1B13-15C4-61F4-629BBCD12F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9621" y="60803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A3F089EC-DE9C-3A79-30E5-DA3AE2E358FD}"/>
                  </a:ext>
                </a:extLst>
              </p14:cNvPr>
              <p14:cNvContentPartPr/>
              <p14:nvPr/>
            </p14:nvContentPartPr>
            <p14:xfrm>
              <a:off x="9553301" y="6095835"/>
              <a:ext cx="360" cy="36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A3F089EC-DE9C-3A79-30E5-DA3AE2E358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5301" y="60778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8CE8391B-E932-B2CD-506C-5AF305B82B6B}"/>
                  </a:ext>
                </a:extLst>
              </p14:cNvPr>
              <p14:cNvContentPartPr/>
              <p14:nvPr/>
            </p14:nvContentPartPr>
            <p14:xfrm>
              <a:off x="9655901" y="6091155"/>
              <a:ext cx="360" cy="36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8CE8391B-E932-B2CD-506C-5AF305B82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7901" y="60731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526796E7-E92E-8569-453D-5B654189488C}"/>
                  </a:ext>
                </a:extLst>
              </p14:cNvPr>
              <p14:cNvContentPartPr/>
              <p14:nvPr/>
            </p14:nvContentPartPr>
            <p14:xfrm>
              <a:off x="9748421" y="6088635"/>
              <a:ext cx="360" cy="36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526796E7-E92E-8569-453D-5B6541894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0421" y="607063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o 40">
            <a:extLst>
              <a:ext uri="{FF2B5EF4-FFF2-40B4-BE49-F238E27FC236}">
                <a16:creationId xmlns:a16="http://schemas.microsoft.com/office/drawing/2014/main" id="{09EFD15F-B1EB-595F-DE81-4D8209380B1E}"/>
              </a:ext>
            </a:extLst>
          </p:cNvPr>
          <p:cNvGrpSpPr/>
          <p:nvPr/>
        </p:nvGrpSpPr>
        <p:grpSpPr>
          <a:xfrm>
            <a:off x="9862901" y="6086115"/>
            <a:ext cx="117000" cy="7560"/>
            <a:chOff x="9862901" y="6086115"/>
            <a:chExt cx="117000" cy="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7CE329FB-EECF-DC0F-3FE8-1BC8FDE5B227}"/>
                    </a:ext>
                  </a:extLst>
                </p14:cNvPr>
                <p14:cNvContentPartPr/>
                <p14:nvPr/>
              </p14:nvContentPartPr>
              <p14:xfrm>
                <a:off x="9862901" y="6093315"/>
                <a:ext cx="360" cy="3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7CE329FB-EECF-DC0F-3FE8-1BC8FDE5B2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44901" y="607531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7385A01-8323-E1FE-7EEA-68431281A0DD}"/>
                    </a:ext>
                  </a:extLst>
                </p14:cNvPr>
                <p14:cNvContentPartPr/>
                <p14:nvPr/>
              </p14:nvContentPartPr>
              <p14:xfrm>
                <a:off x="9920141" y="6086115"/>
                <a:ext cx="360" cy="3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7385A01-8323-E1FE-7EEA-68431281A0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02141" y="606811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A0DFD2EB-262E-CFC0-2B1D-1D149BF9405D}"/>
                    </a:ext>
                  </a:extLst>
                </p14:cNvPr>
                <p14:cNvContentPartPr/>
                <p14:nvPr/>
              </p14:nvContentPartPr>
              <p14:xfrm>
                <a:off x="9979541" y="6086115"/>
                <a:ext cx="360" cy="3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A0DFD2EB-262E-CFC0-2B1D-1D149BF940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1541" y="606811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Elipse 44">
            <a:extLst>
              <a:ext uri="{FF2B5EF4-FFF2-40B4-BE49-F238E27FC236}">
                <a16:creationId xmlns:a16="http://schemas.microsoft.com/office/drawing/2014/main" id="{74B30F8A-3D91-6E77-8C39-8A360B1C7C72}"/>
              </a:ext>
            </a:extLst>
          </p:cNvPr>
          <p:cNvSpPr/>
          <p:nvPr/>
        </p:nvSpPr>
        <p:spPr>
          <a:xfrm>
            <a:off x="10138661" y="5820076"/>
            <a:ext cx="1714917" cy="5565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7DA22B-26DA-AC58-0331-7F5A7CD83444}"/>
              </a:ext>
            </a:extLst>
          </p:cNvPr>
          <p:cNvSpPr txBox="1"/>
          <p:nvPr/>
        </p:nvSpPr>
        <p:spPr>
          <a:xfrm>
            <a:off x="10138661" y="5914678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Autenticación</a:t>
            </a:r>
            <a:endParaRPr lang="es-CO" sz="16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1C284AA-A8D6-4022-E16E-04D5B2FCB5A3}"/>
              </a:ext>
            </a:extLst>
          </p:cNvPr>
          <p:cNvSpPr txBox="1"/>
          <p:nvPr/>
        </p:nvSpPr>
        <p:spPr>
          <a:xfrm>
            <a:off x="9243700" y="6063978"/>
            <a:ext cx="852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/>
              <a:t>Include</a:t>
            </a:r>
            <a:endParaRPr lang="es-CO" sz="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5A336-3AAE-F0C5-5702-EEF78018378D}"/>
              </a:ext>
            </a:extLst>
          </p:cNvPr>
          <p:cNvSpPr txBox="1"/>
          <p:nvPr/>
        </p:nvSpPr>
        <p:spPr>
          <a:xfrm>
            <a:off x="665825" y="294279"/>
            <a:ext cx="33690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GESTIÓN DE USUARIOS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7190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AMBIENTE 320</dc:creator>
  <cp:lastModifiedBy>AMBIENTE 320</cp:lastModifiedBy>
  <cp:revision>2</cp:revision>
  <dcterms:created xsi:type="dcterms:W3CDTF">2024-04-06T01:48:31Z</dcterms:created>
  <dcterms:modified xsi:type="dcterms:W3CDTF">2024-04-27T00:19:46Z</dcterms:modified>
</cp:coreProperties>
</file>