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7" r:id="rId3"/>
    <p:sldId id="329" r:id="rId4"/>
    <p:sldId id="331" r:id="rId5"/>
    <p:sldId id="330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npjKeeWL5QsTCaKOs/7AwMQi3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>
            <a:spLocks noGrp="1"/>
          </p:cNvSpPr>
          <p:nvPr>
            <p:ph type="pic" idx="2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8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9" descr="MD-flag-background-pp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9" descr="UMBC-primary-logo-CMYK-on-bla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9" descr="corner-elemen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1708" y="2986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ENME 303 Computational Methods for Engineers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by</a:t>
            </a:r>
            <a:endParaRPr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Parham 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Oveissi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418-516B-050A-115D-0588B033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0585D-58C7-96FC-1D0A-4ED1F07B9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Orthonormal vectors: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Orthogonalization:</a:t>
                </a:r>
              </a:p>
              <a:p>
                <a:pPr lvl="1"/>
                <a:r>
                  <a:rPr lang="en-US" sz="1700" dirty="0"/>
                  <a:t>Given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700" dirty="0"/>
                  <a:t>, find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700" dirty="0"/>
                  <a:t>such that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700" dirty="0"/>
              </a:p>
              <a:p>
                <a:r>
                  <a:rPr lang="en-US" sz="2000" dirty="0"/>
                  <a:t>Orthogonalization Process:</a:t>
                </a:r>
              </a:p>
              <a:p>
                <a:pPr marL="596900" lvl="1" indent="0">
                  <a:buNone/>
                </a:pPr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6E0585D-58C7-96FC-1D0A-4ED1F07B9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43D6CA-CAF4-8615-44B1-01C6B53D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11" y="3223259"/>
            <a:ext cx="2074795" cy="1535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948EA-F719-B082-D22C-105129AF6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161" y="3356032"/>
            <a:ext cx="2266101" cy="1212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967F7-8A07-D2C9-69E1-807B24C8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831" y="3360036"/>
            <a:ext cx="2314899" cy="1262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5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105E-68A9-5874-F197-50F7EE37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QR Factorization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613A9-AEBA-C522-5E94-81315956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91" y="1277654"/>
            <a:ext cx="3181419" cy="3620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48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C60790-8B92-47D3-DC52-485EC391EF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C60790-8B92-47D3-DC52-485EC391E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828" b="-7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05A86F-2FFD-92D8-E7D8-2B0E4BD0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968" y="1490597"/>
            <a:ext cx="3224265" cy="3277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41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562-2260-7D29-3F33-6ED5E419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18D637-63F2-306B-3DBA-8E90C90DBC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Find orthonormal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from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form.</a:t>
                </a:r>
              </a:p>
              <a:p>
                <a:r>
                  <a:rPr lang="en-US" dirty="0"/>
                  <a:t>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18D637-63F2-306B-3DBA-8E90C90DB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14" r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57200" y="2372116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87</Words>
  <Application>Microsoft Office PowerPoint</Application>
  <PresentationFormat>On-screen Show (16:9)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Orthogonalization</vt:lpstr>
      <vt:lpstr>QR Factorization</vt:lpstr>
      <vt:lpstr>Solving Ax=b</vt:lpstr>
      <vt:lpstr>Practice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Mohammad Mirtaba</cp:lastModifiedBy>
  <cp:revision>105</cp:revision>
  <dcterms:created xsi:type="dcterms:W3CDTF">2019-02-27T15:38:32Z</dcterms:created>
  <dcterms:modified xsi:type="dcterms:W3CDTF">2024-11-18T03:08:26Z</dcterms:modified>
</cp:coreProperties>
</file>