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2" r:id="rId6"/>
    <p:sldId id="259" r:id="rId7"/>
    <p:sldId id="266" r:id="rId8"/>
    <p:sldId id="260" r:id="rId9"/>
    <p:sldId id="263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Controlling a DC Motor with an Encoder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Real-Time Monitoring and Step Response Analysis in MATLAB</a:t>
            </a:r>
            <a:r>
              <a:rPr lang="en-US" dirty="0"/>
              <a:t> and C Programming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Serial Communication &amp; Callback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Serial setup on COM5 at 9600 baud.</a:t>
            </a:r>
          </a:p>
          <a:p>
            <a:r>
              <a:rPr dirty="0"/>
              <a:t>Callback function reads encoder speed on newline.</a:t>
            </a:r>
          </a:p>
          <a:p>
            <a:r>
              <a:rPr dirty="0"/>
              <a:t>Real-time data parsing and logging using `</a:t>
            </a:r>
            <a:r>
              <a:rPr dirty="0" err="1"/>
              <a:t>readMotorOmega</a:t>
            </a:r>
            <a:r>
              <a:rPr dirty="0"/>
              <a:t>`.</a:t>
            </a:r>
          </a:p>
          <a:p>
            <a:r>
              <a:rPr dirty="0"/>
              <a:t>Updated plots during runtime using `set` and `</a:t>
            </a:r>
            <a:r>
              <a:rPr dirty="0" err="1"/>
              <a:t>drawnow</a:t>
            </a:r>
            <a:r>
              <a:rPr dirty="0"/>
              <a:t>`.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Controlling a DC motor with an encoder using MATLAB</a:t>
            </a:r>
            <a:r>
              <a:rPr lang="en-US" dirty="0"/>
              <a:t> and C Programming</a:t>
            </a:r>
            <a:r>
              <a:rPr dirty="0"/>
              <a:t>.</a:t>
            </a:r>
          </a:p>
          <a:p>
            <a:r>
              <a:rPr dirty="0"/>
              <a:t>Serial communication used for real-time control and feedback.</a:t>
            </a:r>
          </a:p>
          <a:p>
            <a:r>
              <a:rPr dirty="0"/>
              <a:t>Two modes of operation: Directional (sinusoidal) and Step response.</a:t>
            </a:r>
          </a:p>
          <a:p>
            <a:r>
              <a:rPr dirty="0"/>
              <a:t>Motor speed is measured using encoder and plotted live.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Components:</a:t>
            </a:r>
          </a:p>
          <a:p>
            <a:r>
              <a:rPr dirty="0"/>
              <a:t>DC motor with encoder</a:t>
            </a:r>
          </a:p>
          <a:p>
            <a:r>
              <a:rPr dirty="0"/>
              <a:t>Microcontroller (e.g., Arduino)</a:t>
            </a:r>
          </a:p>
          <a:p>
            <a:r>
              <a:rPr dirty="0"/>
              <a:t>Serial (COM5) communication</a:t>
            </a:r>
          </a:p>
          <a:p>
            <a:r>
              <a:rPr dirty="0"/>
              <a:t>MATLAB scripts for control and plotting</a:t>
            </a:r>
            <a:endParaRPr lang="en-US" dirty="0"/>
          </a:p>
          <a:p>
            <a:r>
              <a:rPr lang="en-US" dirty="0"/>
              <a:t>Firmware Script in C (Arduino IDE)</a:t>
            </a:r>
            <a:endParaRPr dirty="0"/>
          </a:p>
          <a:p>
            <a:r>
              <a:rPr dirty="0"/>
              <a:t>Flow: MATLAB → Microcontroller → Motor + Encoder → </a:t>
            </a:r>
            <a:r>
              <a:rPr lang="en-US" dirty="0"/>
              <a:t>Arduino IDE → </a:t>
            </a:r>
            <a:r>
              <a:rPr dirty="0"/>
              <a:t>MATLAB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Motor Control Firmware for Real-Time MATLAB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sz="1800" dirty="0"/>
              <a:t>This Arduino firmware sets up the motor control for real-time MATLAB simulation.</a:t>
            </a:r>
          </a:p>
          <a:p>
            <a:endParaRPr sz="1800" dirty="0"/>
          </a:p>
          <a:p>
            <a:pPr marL="0" indent="0">
              <a:buNone/>
            </a:pPr>
            <a:r>
              <a:rPr sz="1800" b="1" dirty="0"/>
              <a:t>Key Features:</a:t>
            </a:r>
            <a:endParaRPr lang="en-US" sz="1800" b="1" dirty="0"/>
          </a:p>
          <a:p>
            <a:r>
              <a:rPr lang="en-US" sz="1800" dirty="0"/>
              <a:t>Sets up motor pin connections with Arduino (PWM, IN1, IN2, encoder pins).</a:t>
            </a:r>
          </a:p>
          <a:p>
            <a:r>
              <a:rPr lang="en-US" sz="1800" dirty="0"/>
              <a:t>Uses interrupts to read encoder data precisely </a:t>
            </a:r>
          </a:p>
          <a:p>
            <a:r>
              <a:rPr lang="en-US" sz="1800" dirty="0"/>
              <a:t>Converts encoder pulses into rotational speed (omega) in radians per second.</a:t>
            </a:r>
          </a:p>
          <a:p>
            <a:r>
              <a:rPr lang="en-US" sz="1800" dirty="0"/>
              <a:t>Implements a simple moving average filter for smoother omega data.</a:t>
            </a:r>
          </a:p>
          <a:p>
            <a:r>
              <a:rPr lang="en-US" sz="1800" dirty="0"/>
              <a:t>Listens for direction and PWM commands from MATLAB over Serial communication.</a:t>
            </a:r>
          </a:p>
          <a:p>
            <a:r>
              <a:rPr lang="en-US" sz="1800" dirty="0"/>
              <a:t>Controls motor direction and speed by setting PWM and IN1/IN2 pins accordingly.</a:t>
            </a:r>
          </a:p>
          <a:p>
            <a:r>
              <a:rPr lang="en-US" sz="1800" dirty="0"/>
              <a:t>Enables real-time monitoring and control in MATLAB using live plots and commands.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sz="1800" b="1" dirty="0"/>
              <a:t>Why this is useful:</a:t>
            </a:r>
          </a:p>
          <a:p>
            <a:r>
              <a:rPr sz="1800" dirty="0"/>
              <a:t>Provides real-time motor data to MATLAB, enabling accurate live plots.</a:t>
            </a:r>
          </a:p>
          <a:p>
            <a:r>
              <a:rPr sz="1800" dirty="0"/>
              <a:t>Flexible: MATLAB sends (direction, PWM) commands, and the Arduino immediately responds.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Real-Time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Three real-time plots:</a:t>
            </a:r>
          </a:p>
          <a:p>
            <a:r>
              <a:t>- Omega vs Time</a:t>
            </a:r>
          </a:p>
          <a:p>
            <a:r>
              <a:t>- PWM vs Time</a:t>
            </a:r>
          </a:p>
          <a:p>
            <a:r>
              <a:t>- PWM vs Omega</a:t>
            </a:r>
          </a:p>
          <a:p>
            <a:r>
              <a:t>Updated every cycle using MATLAB’s plotting tools.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Directional Control (Motor_Directional.m)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Purpose: Apply a sinusoidal PWM signal to the motor.</a:t>
            </a:r>
          </a:p>
          <a:p>
            <a:r>
              <a:rPr dirty="0"/>
              <a:t>PWM = amplitude × sin(2π/3 × t)</a:t>
            </a:r>
          </a:p>
          <a:p>
            <a:r>
              <a:rPr dirty="0"/>
              <a:t>Direction determined by sign of PWM.</a:t>
            </a:r>
          </a:p>
          <a:p>
            <a:r>
              <a:rPr dirty="0"/>
              <a:t>Plots generated:</a:t>
            </a:r>
          </a:p>
          <a:p>
            <a:r>
              <a:rPr dirty="0"/>
              <a:t>Omega vs Time</a:t>
            </a:r>
          </a:p>
          <a:p>
            <a:r>
              <a:rPr dirty="0"/>
              <a:t>PWM vs Time</a:t>
            </a:r>
          </a:p>
          <a:p>
            <a:r>
              <a:rPr dirty="0"/>
              <a:t>PWM vs Omega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1537E-B07D-470E-B722-C15DAB007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836CBB-4E15-A588-5698-B603F95277BF}"/>
              </a:ext>
            </a:extLst>
          </p:cNvPr>
          <p:cNvSpPr txBox="1"/>
          <p:nvPr/>
        </p:nvSpPr>
        <p:spPr>
          <a:xfrm>
            <a:off x="747252" y="4925961"/>
            <a:ext cx="7492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Observation: The Omega vs PWM plot clearly shows the nonlinearity of the motor's response. The relationship is not a straight line, indicating nonlinear dynamics.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4DC39B-ACC0-B73A-876B-8F4610F47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349" y="422786"/>
            <a:ext cx="5111651" cy="3737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81D201-267F-7065-BEF9-C8BCE1E38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3" y="568379"/>
            <a:ext cx="4473677" cy="359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1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Step Response Testing (Motor_Step.m)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Purpose: Sweep motor from -250 to +250 PWM in steps.</a:t>
            </a:r>
          </a:p>
          <a:p>
            <a:r>
              <a:rPr dirty="0"/>
              <a:t>Hold each PWM value for 5 seconds.</a:t>
            </a:r>
          </a:p>
          <a:p>
            <a:r>
              <a:rPr dirty="0"/>
              <a:t>Measures motor speed for each step.</a:t>
            </a:r>
          </a:p>
          <a:p>
            <a:r>
              <a:rPr dirty="0"/>
              <a:t>Plots:</a:t>
            </a:r>
          </a:p>
          <a:p>
            <a:r>
              <a:rPr dirty="0"/>
              <a:t>Omega vs Time</a:t>
            </a:r>
          </a:p>
          <a:p>
            <a:r>
              <a:rPr dirty="0"/>
              <a:t>PWM vs Time</a:t>
            </a:r>
          </a:p>
          <a:p>
            <a:r>
              <a:rPr dirty="0"/>
              <a:t>PWM vs Omega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ep_response.png"/>
          <p:cNvPicPr>
            <a:picLocks noChangeAspect="1"/>
          </p:cNvPicPr>
          <p:nvPr/>
        </p:nvPicPr>
        <p:blipFill>
          <a:blip r:embed="rId2"/>
          <a:srcRect l="8671" t="13330" r="6517" b="10615"/>
          <a:stretch/>
        </p:blipFill>
        <p:spPr>
          <a:xfrm>
            <a:off x="4899359" y="0"/>
            <a:ext cx="4244641" cy="4925961"/>
          </a:xfrm>
          <a:prstGeom prst="rect">
            <a:avLst/>
          </a:prstGeom>
        </p:spPr>
      </p:pic>
      <p:pic>
        <p:nvPicPr>
          <p:cNvPr id="5" name="Content Placeholder 4" descr="pwm_range.png"/>
          <p:cNvPicPr>
            <a:picLocks noGrp="1" noChangeAspect="1"/>
          </p:cNvPicPr>
          <p:nvPr>
            <p:ph idx="1"/>
          </p:nvPr>
        </p:nvPicPr>
        <p:blipFill>
          <a:blip r:embed="rId3"/>
          <a:srcRect l="6834" t="16094" r="5782" b="8157"/>
          <a:stretch/>
        </p:blipFill>
        <p:spPr>
          <a:xfrm>
            <a:off x="0" y="157316"/>
            <a:ext cx="4391105" cy="4925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F357B8-6F75-0F8D-2FE6-DC2767CC0186}"/>
              </a:ext>
            </a:extLst>
          </p:cNvPr>
          <p:cNvSpPr txBox="1"/>
          <p:nvPr/>
        </p:nvSpPr>
        <p:spPr>
          <a:xfrm>
            <a:off x="747252" y="4925961"/>
            <a:ext cx="7492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Observation: The Omega vs PWM plot clearly shows the nonlinearity of the motor's response. The relationship is not a straight line, indicating nonlinear dynamics.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485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Controlling a DC Motor with an Encoder</vt:lpstr>
      <vt:lpstr>Project Overview</vt:lpstr>
      <vt:lpstr>Hardware Setup</vt:lpstr>
      <vt:lpstr>Motor Control Firmware for Real-Time MATLAB Integration</vt:lpstr>
      <vt:lpstr>Real-Time Data Visualization</vt:lpstr>
      <vt:lpstr>Directional Control (Motor_Directional.m)</vt:lpstr>
      <vt:lpstr>PowerPoint Presentation</vt:lpstr>
      <vt:lpstr>Step Response Testing (Motor_Step.m)</vt:lpstr>
      <vt:lpstr>PowerPoint Presentation</vt:lpstr>
      <vt:lpstr>Serial Communication &amp; Callback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Muhammad Umar Asif</cp:lastModifiedBy>
  <cp:revision>5</cp:revision>
  <dcterms:created xsi:type="dcterms:W3CDTF">2013-01-27T09:14:16Z</dcterms:created>
  <dcterms:modified xsi:type="dcterms:W3CDTF">2025-06-03T15:54:20Z</dcterms:modified>
  <cp:category/>
</cp:coreProperties>
</file>