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7" r:id="rId3"/>
    <p:sldId id="267" r:id="rId4"/>
    <p:sldId id="268" r:id="rId5"/>
    <p:sldId id="272" r:id="rId6"/>
    <p:sldId id="260" r:id="rId7"/>
    <p:sldId id="273" r:id="rId8"/>
    <p:sldId id="259" r:id="rId9"/>
    <p:sldId id="262" r:id="rId10"/>
    <p:sldId id="263" r:id="rId11"/>
    <p:sldId id="269" r:id="rId12"/>
    <p:sldId id="270" r:id="rId13"/>
    <p:sldId id="271" r:id="rId14"/>
    <p:sldId id="274" r:id="rId15"/>
    <p:sldId id="276" r:id="rId16"/>
    <p:sldId id="277" r:id="rId17"/>
    <p:sldId id="278" r:id="rId18"/>
    <p:sldId id="2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5600A85-7D54-444C-BB3B-E292BD45C51E}" v="539" dt="2025-07-20T13:26:34.474"/>
  </p1510:revLst>
</p1510:revInfo>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p:cViewPr varScale="1">
        <p:scale>
          <a:sx n="97" d="100"/>
          <a:sy n="97" d="100"/>
        </p:scale>
        <p:origin x="1110" y="30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sti Stern" userId="f672f0e631223a47" providerId="LiveId" clId="{75600A85-7D54-444C-BB3B-E292BD45C51E}"/>
    <pc:docChg chg="undo custSel addSld delSld modSld">
      <pc:chgData name="Esti Stern" userId="f672f0e631223a47" providerId="LiveId" clId="{75600A85-7D54-444C-BB3B-E292BD45C51E}" dt="2025-07-20T13:26:46.526" v="5702" actId="20577"/>
      <pc:docMkLst>
        <pc:docMk/>
      </pc:docMkLst>
      <pc:sldChg chg="modSp mod">
        <pc:chgData name="Esti Stern" userId="f672f0e631223a47" providerId="LiveId" clId="{75600A85-7D54-444C-BB3B-E292BD45C51E}" dt="2025-07-08T17:55:54.932" v="57" actId="20577"/>
        <pc:sldMkLst>
          <pc:docMk/>
          <pc:sldMk cId="435141664" sldId="256"/>
        </pc:sldMkLst>
        <pc:spChg chg="mod">
          <ac:chgData name="Esti Stern" userId="f672f0e631223a47" providerId="LiveId" clId="{75600A85-7D54-444C-BB3B-E292BD45C51E}" dt="2025-07-08T17:55:54.932" v="57" actId="20577"/>
          <ac:spMkLst>
            <pc:docMk/>
            <pc:sldMk cId="435141664" sldId="256"/>
            <ac:spMk id="2" creationId="{00000000-0000-0000-0000-000000000000}"/>
          </ac:spMkLst>
        </pc:spChg>
        <pc:spChg chg="mod">
          <ac:chgData name="Esti Stern" userId="f672f0e631223a47" providerId="LiveId" clId="{75600A85-7D54-444C-BB3B-E292BD45C51E}" dt="2025-07-08T17:55:40.824" v="17" actId="20577"/>
          <ac:spMkLst>
            <pc:docMk/>
            <pc:sldMk cId="435141664" sldId="256"/>
            <ac:spMk id="3" creationId="{00000000-0000-0000-0000-000000000000}"/>
          </ac:spMkLst>
        </pc:spChg>
      </pc:sldChg>
      <pc:sldChg chg="modSp mod">
        <pc:chgData name="Esti Stern" userId="f672f0e631223a47" providerId="LiveId" clId="{75600A85-7D54-444C-BB3B-E292BD45C51E}" dt="2025-07-17T15:50:41.831" v="2505" actId="20577"/>
        <pc:sldMkLst>
          <pc:docMk/>
          <pc:sldMk cId="1772969468" sldId="257"/>
        </pc:sldMkLst>
        <pc:spChg chg="mod">
          <ac:chgData name="Esti Stern" userId="f672f0e631223a47" providerId="LiveId" clId="{75600A85-7D54-444C-BB3B-E292BD45C51E}" dt="2025-07-08T17:56:26.657" v="101" actId="20577"/>
          <ac:spMkLst>
            <pc:docMk/>
            <pc:sldMk cId="1772969468" sldId="257"/>
            <ac:spMk id="2" creationId="{00000000-0000-0000-0000-000000000000}"/>
          </ac:spMkLst>
        </pc:spChg>
        <pc:spChg chg="mod">
          <ac:chgData name="Esti Stern" userId="f672f0e631223a47" providerId="LiveId" clId="{75600A85-7D54-444C-BB3B-E292BD45C51E}" dt="2025-07-17T15:50:41.831" v="2505" actId="20577"/>
          <ac:spMkLst>
            <pc:docMk/>
            <pc:sldMk cId="1772969468" sldId="257"/>
            <ac:spMk id="3" creationId="{00000000-0000-0000-0000-000000000000}"/>
          </ac:spMkLst>
        </pc:spChg>
      </pc:sldChg>
      <pc:sldChg chg="modSp del mod">
        <pc:chgData name="Esti Stern" userId="f672f0e631223a47" providerId="LiveId" clId="{75600A85-7D54-444C-BB3B-E292BD45C51E}" dt="2025-07-17T16:08:14.445" v="3307" actId="2696"/>
        <pc:sldMkLst>
          <pc:docMk/>
          <pc:sldMk cId="1928620899" sldId="258"/>
        </pc:sldMkLst>
      </pc:sldChg>
      <pc:sldChg chg="delSp modSp mod">
        <pc:chgData name="Esti Stern" userId="f672f0e631223a47" providerId="LiveId" clId="{75600A85-7D54-444C-BB3B-E292BD45C51E}" dt="2025-07-20T03:02:54.264" v="4747" actId="20577"/>
        <pc:sldMkLst>
          <pc:docMk/>
          <pc:sldMk cId="3948826341" sldId="259"/>
        </pc:sldMkLst>
        <pc:spChg chg="mod">
          <ac:chgData name="Esti Stern" userId="f672f0e631223a47" providerId="LiveId" clId="{75600A85-7D54-444C-BB3B-E292BD45C51E}" dt="2025-07-08T17:58:26.039" v="265" actId="20577"/>
          <ac:spMkLst>
            <pc:docMk/>
            <pc:sldMk cId="3948826341" sldId="259"/>
            <ac:spMk id="2" creationId="{00000000-0000-0000-0000-000000000000}"/>
          </ac:spMkLst>
        </pc:spChg>
        <pc:spChg chg="del mod">
          <ac:chgData name="Esti Stern" userId="f672f0e631223a47" providerId="LiveId" clId="{75600A85-7D54-444C-BB3B-E292BD45C51E}" dt="2025-07-20T02:59:35.853" v="4692" actId="478"/>
          <ac:spMkLst>
            <pc:docMk/>
            <pc:sldMk cId="3948826341" sldId="259"/>
            <ac:spMk id="3" creationId="{00000000-0000-0000-0000-000000000000}"/>
          </ac:spMkLst>
        </pc:spChg>
        <pc:graphicFrameChg chg="mod">
          <ac:chgData name="Esti Stern" userId="f672f0e631223a47" providerId="LiveId" clId="{75600A85-7D54-444C-BB3B-E292BD45C51E}" dt="2025-07-20T03:02:54.264" v="4747" actId="20577"/>
          <ac:graphicFrameMkLst>
            <pc:docMk/>
            <pc:sldMk cId="3948826341" sldId="259"/>
            <ac:graphicFrameMk id="7" creationId="{00000000-0000-0000-0000-000000000000}"/>
          </ac:graphicFrameMkLst>
        </pc:graphicFrameChg>
      </pc:sldChg>
      <pc:sldChg chg="addSp delSp modSp mod">
        <pc:chgData name="Esti Stern" userId="f672f0e631223a47" providerId="LiveId" clId="{75600A85-7D54-444C-BB3B-E292BD45C51E}" dt="2025-07-13T03:44:10.904" v="2345" actId="20577"/>
        <pc:sldMkLst>
          <pc:docMk/>
          <pc:sldMk cId="2738627701" sldId="260"/>
        </pc:sldMkLst>
        <pc:spChg chg="mod">
          <ac:chgData name="Esti Stern" userId="f672f0e631223a47" providerId="LiveId" clId="{75600A85-7D54-444C-BB3B-E292BD45C51E}" dt="2025-07-11T19:34:32.998" v="2121" actId="20577"/>
          <ac:spMkLst>
            <pc:docMk/>
            <pc:sldMk cId="2738627701" sldId="260"/>
            <ac:spMk id="2" creationId="{00000000-0000-0000-0000-000000000000}"/>
          </ac:spMkLst>
        </pc:spChg>
        <pc:spChg chg="mod">
          <ac:chgData name="Esti Stern" userId="f672f0e631223a47" providerId="LiveId" clId="{75600A85-7D54-444C-BB3B-E292BD45C51E}" dt="2025-07-13T03:44:10.904" v="2345" actId="20577"/>
          <ac:spMkLst>
            <pc:docMk/>
            <pc:sldMk cId="2738627701" sldId="260"/>
            <ac:spMk id="3" creationId="{00000000-0000-0000-0000-000000000000}"/>
          </ac:spMkLst>
        </pc:spChg>
        <pc:picChg chg="add mod ord">
          <ac:chgData name="Esti Stern" userId="f672f0e631223a47" providerId="LiveId" clId="{75600A85-7D54-444C-BB3B-E292BD45C51E}" dt="2025-07-11T19:37:44.623" v="2228" actId="14100"/>
          <ac:picMkLst>
            <pc:docMk/>
            <pc:sldMk cId="2738627701" sldId="260"/>
            <ac:picMk id="10" creationId="{0B335DCE-7009-8724-8D45-5E3C5CD62C97}"/>
          </ac:picMkLst>
        </pc:picChg>
      </pc:sldChg>
      <pc:sldChg chg="del">
        <pc:chgData name="Esti Stern" userId="f672f0e631223a47" providerId="LiveId" clId="{75600A85-7D54-444C-BB3B-E292BD45C51E}" dt="2025-07-08T18:00:02.657" v="331" actId="47"/>
        <pc:sldMkLst>
          <pc:docMk/>
          <pc:sldMk cId="3537718460" sldId="261"/>
        </pc:sldMkLst>
      </pc:sldChg>
      <pc:sldChg chg="addSp delSp modSp mod modClrScheme chgLayout">
        <pc:chgData name="Esti Stern" userId="f672f0e631223a47" providerId="LiveId" clId="{75600A85-7D54-444C-BB3B-E292BD45C51E}" dt="2025-07-20T03:18:15.128" v="5589" actId="20577"/>
        <pc:sldMkLst>
          <pc:docMk/>
          <pc:sldMk cId="2637673684" sldId="262"/>
        </pc:sldMkLst>
        <pc:spChg chg="mod">
          <ac:chgData name="Esti Stern" userId="f672f0e631223a47" providerId="LiveId" clId="{75600A85-7D54-444C-BB3B-E292BD45C51E}" dt="2025-07-20T03:18:15.128" v="5589" actId="20577"/>
          <ac:spMkLst>
            <pc:docMk/>
            <pc:sldMk cId="2637673684" sldId="262"/>
            <ac:spMk id="2" creationId="{00000000-0000-0000-0000-000000000000}"/>
          </ac:spMkLst>
        </pc:spChg>
        <pc:spChg chg="del">
          <ac:chgData name="Esti Stern" userId="f672f0e631223a47" providerId="LiveId" clId="{75600A85-7D54-444C-BB3B-E292BD45C51E}" dt="2025-07-20T03:01:18.976" v="4701" actId="478"/>
          <ac:spMkLst>
            <pc:docMk/>
            <pc:sldMk cId="2637673684" sldId="262"/>
            <ac:spMk id="3" creationId="{00000000-0000-0000-0000-000000000000}"/>
          </ac:spMkLst>
        </pc:spChg>
        <pc:spChg chg="del">
          <ac:chgData name="Esti Stern" userId="f672f0e631223a47" providerId="LiveId" clId="{75600A85-7D54-444C-BB3B-E292BD45C51E}" dt="2025-07-20T03:01:21.170" v="4702" actId="478"/>
          <ac:spMkLst>
            <pc:docMk/>
            <pc:sldMk cId="2637673684" sldId="262"/>
            <ac:spMk id="4" creationId="{00000000-0000-0000-0000-000000000000}"/>
          </ac:spMkLst>
        </pc:spChg>
        <pc:spChg chg="del mod">
          <ac:chgData name="Esti Stern" userId="f672f0e631223a47" providerId="LiveId" clId="{75600A85-7D54-444C-BB3B-E292BD45C51E}" dt="2025-07-20T03:02:16.028" v="4709" actId="26606"/>
          <ac:spMkLst>
            <pc:docMk/>
            <pc:sldMk cId="2637673684" sldId="262"/>
            <ac:spMk id="5" creationId="{00000000-0000-0000-0000-000000000000}"/>
          </ac:spMkLst>
        </pc:spChg>
        <pc:spChg chg="del">
          <ac:chgData name="Esti Stern" userId="f672f0e631223a47" providerId="LiveId" clId="{75600A85-7D54-444C-BB3B-E292BD45C51E}" dt="2025-07-20T03:01:58.218" v="4705"/>
          <ac:spMkLst>
            <pc:docMk/>
            <pc:sldMk cId="2637673684" sldId="262"/>
            <ac:spMk id="6" creationId="{00000000-0000-0000-0000-000000000000}"/>
          </ac:spMkLst>
        </pc:spChg>
        <pc:spChg chg="add del mod">
          <ac:chgData name="Esti Stern" userId="f672f0e631223a47" providerId="LiveId" clId="{75600A85-7D54-444C-BB3B-E292BD45C51E}" dt="2025-07-20T03:08:38.443" v="4969" actId="26606"/>
          <ac:spMkLst>
            <pc:docMk/>
            <pc:sldMk cId="2637673684" sldId="262"/>
            <ac:spMk id="9" creationId="{F2DCD3D9-6D3D-A3C3-98E8-AD3D302630B3}"/>
          </ac:spMkLst>
        </pc:spChg>
        <pc:spChg chg="add mod">
          <ac:chgData name="Esti Stern" userId="f672f0e631223a47" providerId="LiveId" clId="{75600A85-7D54-444C-BB3B-E292BD45C51E}" dt="2025-07-20T03:08:50.511" v="4988" actId="20577"/>
          <ac:spMkLst>
            <pc:docMk/>
            <pc:sldMk cId="2637673684" sldId="262"/>
            <ac:spMk id="14" creationId="{CE2A2ABB-DF33-B2CA-B171-AE8B8F849E29}"/>
          </ac:spMkLst>
        </pc:spChg>
        <pc:spChg chg="add del mod">
          <ac:chgData name="Esti Stern" userId="f672f0e631223a47" providerId="LiveId" clId="{75600A85-7D54-444C-BB3B-E292BD45C51E}" dt="2025-07-20T03:10:11.958" v="4998" actId="22"/>
          <ac:spMkLst>
            <pc:docMk/>
            <pc:sldMk cId="2637673684" sldId="262"/>
            <ac:spMk id="16" creationId="{EF9FD54A-1E38-F177-D1C4-B3797CBFF171}"/>
          </ac:spMkLst>
        </pc:spChg>
        <pc:spChg chg="add mod">
          <ac:chgData name="Esti Stern" userId="f672f0e631223a47" providerId="LiveId" clId="{75600A85-7D54-444C-BB3B-E292BD45C51E}" dt="2025-07-20T03:08:54.484" v="4997" actId="20577"/>
          <ac:spMkLst>
            <pc:docMk/>
            <pc:sldMk cId="2637673684" sldId="262"/>
            <ac:spMk id="18" creationId="{40CA36DD-B0DC-6277-33DC-C932A45EA119}"/>
          </ac:spMkLst>
        </pc:spChg>
        <pc:spChg chg="add del mod">
          <ac:chgData name="Esti Stern" userId="f672f0e631223a47" providerId="LiveId" clId="{75600A85-7D54-444C-BB3B-E292BD45C51E}" dt="2025-07-20T03:10:34.097" v="4999" actId="22"/>
          <ac:spMkLst>
            <pc:docMk/>
            <pc:sldMk cId="2637673684" sldId="262"/>
            <ac:spMk id="20" creationId="{BE06EE00-4894-375D-11E1-D1B49DC3EC03}"/>
          </ac:spMkLst>
        </pc:spChg>
        <pc:picChg chg="add del mod">
          <ac:chgData name="Esti Stern" userId="f672f0e631223a47" providerId="LiveId" clId="{75600A85-7D54-444C-BB3B-E292BD45C51E}" dt="2025-07-20T03:08:31.056" v="4968" actId="478"/>
          <ac:picMkLst>
            <pc:docMk/>
            <pc:sldMk cId="2637673684" sldId="262"/>
            <ac:picMk id="7" creationId="{67E5B742-021A-4532-617A-0FBB386984E1}"/>
          </ac:picMkLst>
        </pc:picChg>
        <pc:picChg chg="add mod ord">
          <ac:chgData name="Esti Stern" userId="f672f0e631223a47" providerId="LiveId" clId="{75600A85-7D54-444C-BB3B-E292BD45C51E}" dt="2025-07-20T03:10:11.958" v="4998" actId="22"/>
          <ac:picMkLst>
            <pc:docMk/>
            <pc:sldMk cId="2637673684" sldId="262"/>
            <ac:picMk id="11" creationId="{692EBAFF-3BC5-51F7-D272-8F03D6CA5DA9}"/>
          </ac:picMkLst>
        </pc:picChg>
        <pc:picChg chg="add mod ord">
          <ac:chgData name="Esti Stern" userId="f672f0e631223a47" providerId="LiveId" clId="{75600A85-7D54-444C-BB3B-E292BD45C51E}" dt="2025-07-20T03:10:57.674" v="5002" actId="1076"/>
          <ac:picMkLst>
            <pc:docMk/>
            <pc:sldMk cId="2637673684" sldId="262"/>
            <ac:picMk id="13" creationId="{620272DC-7F86-C7EC-E76F-BB7638062763}"/>
          </ac:picMkLst>
        </pc:picChg>
      </pc:sldChg>
      <pc:sldChg chg="addSp delSp modSp mod modClrScheme chgLayout">
        <pc:chgData name="Esti Stern" userId="f672f0e631223a47" providerId="LiveId" clId="{75600A85-7D54-444C-BB3B-E292BD45C51E}" dt="2025-07-20T03:18:35.872" v="5602" actId="5793"/>
        <pc:sldMkLst>
          <pc:docMk/>
          <pc:sldMk cId="547100618" sldId="263"/>
        </pc:sldMkLst>
        <pc:spChg chg="mod">
          <ac:chgData name="Esti Stern" userId="f672f0e631223a47" providerId="LiveId" clId="{75600A85-7D54-444C-BB3B-E292BD45C51E}" dt="2025-07-20T03:08:17.184" v="4964" actId="26606"/>
          <ac:spMkLst>
            <pc:docMk/>
            <pc:sldMk cId="547100618" sldId="263"/>
            <ac:spMk id="2" creationId="{00000000-0000-0000-0000-000000000000}"/>
          </ac:spMkLst>
        </pc:spChg>
        <pc:spChg chg="add mod">
          <ac:chgData name="Esti Stern" userId="f672f0e631223a47" providerId="LiveId" clId="{75600A85-7D54-444C-BB3B-E292BD45C51E}" dt="2025-07-20T03:18:35.872" v="5602" actId="5793"/>
          <ac:spMkLst>
            <pc:docMk/>
            <pc:sldMk cId="547100618" sldId="263"/>
            <ac:spMk id="7" creationId="{255C2A01-B099-6B02-CAE4-40FA400F4D13}"/>
          </ac:spMkLst>
        </pc:spChg>
        <pc:spChg chg="add del mod">
          <ac:chgData name="Esti Stern" userId="f672f0e631223a47" providerId="LiveId" clId="{75600A85-7D54-444C-BB3B-E292BD45C51E}" dt="2025-07-20T03:08:19.038" v="4965"/>
          <ac:spMkLst>
            <pc:docMk/>
            <pc:sldMk cId="547100618" sldId="263"/>
            <ac:spMk id="12" creationId="{8AF9AF86-E20A-5CCC-24AB-1D2C4BF8C1A2}"/>
          </ac:spMkLst>
        </pc:spChg>
        <pc:picChg chg="add mod">
          <ac:chgData name="Esti Stern" userId="f672f0e631223a47" providerId="LiveId" clId="{75600A85-7D54-444C-BB3B-E292BD45C51E}" dt="2025-07-20T03:08:26.863" v="4967" actId="1076"/>
          <ac:picMkLst>
            <pc:docMk/>
            <pc:sldMk cId="547100618" sldId="263"/>
            <ac:picMk id="3" creationId="{688ED671-ADEB-6683-11A1-6CEA812AB9DA}"/>
          </ac:picMkLst>
        </pc:picChg>
      </pc:sldChg>
      <pc:sldChg chg="del">
        <pc:chgData name="Esti Stern" userId="f672f0e631223a47" providerId="LiveId" clId="{75600A85-7D54-444C-BB3B-E292BD45C51E}" dt="2025-07-08T17:59:00.682" v="291" actId="47"/>
        <pc:sldMkLst>
          <pc:docMk/>
          <pc:sldMk cId="1001865620" sldId="264"/>
        </pc:sldMkLst>
      </pc:sldChg>
      <pc:sldChg chg="del">
        <pc:chgData name="Esti Stern" userId="f672f0e631223a47" providerId="LiveId" clId="{75600A85-7D54-444C-BB3B-E292BD45C51E}" dt="2025-07-08T17:59:04.483" v="292" actId="47"/>
        <pc:sldMkLst>
          <pc:docMk/>
          <pc:sldMk cId="2914748422" sldId="265"/>
        </pc:sldMkLst>
      </pc:sldChg>
      <pc:sldChg chg="del">
        <pc:chgData name="Esti Stern" userId="f672f0e631223a47" providerId="LiveId" clId="{75600A85-7D54-444C-BB3B-E292BD45C51E}" dt="2025-07-08T17:59:07.926" v="293" actId="47"/>
        <pc:sldMkLst>
          <pc:docMk/>
          <pc:sldMk cId="3049232890" sldId="266"/>
        </pc:sldMkLst>
      </pc:sldChg>
      <pc:sldChg chg="modSp new mod">
        <pc:chgData name="Esti Stern" userId="f672f0e631223a47" providerId="LiveId" clId="{75600A85-7D54-444C-BB3B-E292BD45C51E}" dt="2025-07-11T19:28:14.570" v="1961" actId="20577"/>
        <pc:sldMkLst>
          <pc:docMk/>
          <pc:sldMk cId="2803581051" sldId="267"/>
        </pc:sldMkLst>
        <pc:spChg chg="mod">
          <ac:chgData name="Esti Stern" userId="f672f0e631223a47" providerId="LiveId" clId="{75600A85-7D54-444C-BB3B-E292BD45C51E}" dt="2025-07-08T17:56:55.765" v="120" actId="20577"/>
          <ac:spMkLst>
            <pc:docMk/>
            <pc:sldMk cId="2803581051" sldId="267"/>
            <ac:spMk id="2" creationId="{06509F93-9F2F-57B9-4E2F-B704B8097699}"/>
          </ac:spMkLst>
        </pc:spChg>
        <pc:spChg chg="mod">
          <ac:chgData name="Esti Stern" userId="f672f0e631223a47" providerId="LiveId" clId="{75600A85-7D54-444C-BB3B-E292BD45C51E}" dt="2025-07-11T19:28:14.570" v="1961" actId="20577"/>
          <ac:spMkLst>
            <pc:docMk/>
            <pc:sldMk cId="2803581051" sldId="267"/>
            <ac:spMk id="3" creationId="{BB46B283-2B53-75D6-FAF3-1EE38824FB5F}"/>
          </ac:spMkLst>
        </pc:spChg>
      </pc:sldChg>
      <pc:sldChg chg="modSp new mod">
        <pc:chgData name="Esti Stern" userId="f672f0e631223a47" providerId="LiveId" clId="{75600A85-7D54-444C-BB3B-E292BD45C51E}" dt="2025-07-17T16:03:57.419" v="3227" actId="20577"/>
        <pc:sldMkLst>
          <pc:docMk/>
          <pc:sldMk cId="1816824642" sldId="268"/>
        </pc:sldMkLst>
        <pc:spChg chg="mod">
          <ac:chgData name="Esti Stern" userId="f672f0e631223a47" providerId="LiveId" clId="{75600A85-7D54-444C-BB3B-E292BD45C51E}" dt="2025-07-08T17:57:06.928" v="134" actId="20577"/>
          <ac:spMkLst>
            <pc:docMk/>
            <pc:sldMk cId="1816824642" sldId="268"/>
            <ac:spMk id="2" creationId="{C29B17CA-8A0E-EC83-D8ED-8A022DF6B4E5}"/>
          </ac:spMkLst>
        </pc:spChg>
        <pc:spChg chg="mod">
          <ac:chgData name="Esti Stern" userId="f672f0e631223a47" providerId="LiveId" clId="{75600A85-7D54-444C-BB3B-E292BD45C51E}" dt="2025-07-17T16:03:57.419" v="3227" actId="20577"/>
          <ac:spMkLst>
            <pc:docMk/>
            <pc:sldMk cId="1816824642" sldId="268"/>
            <ac:spMk id="3" creationId="{44E82698-585E-2FFF-F010-6CED7F4BE143}"/>
          </ac:spMkLst>
        </pc:spChg>
      </pc:sldChg>
      <pc:sldChg chg="modSp new mod">
        <pc:chgData name="Esti Stern" userId="f672f0e631223a47" providerId="LiveId" clId="{75600A85-7D54-444C-BB3B-E292BD45C51E}" dt="2025-07-20T13:26:46.526" v="5702" actId="20577"/>
        <pc:sldMkLst>
          <pc:docMk/>
          <pc:sldMk cId="2830685592" sldId="269"/>
        </pc:sldMkLst>
        <pc:spChg chg="mod">
          <ac:chgData name="Esti Stern" userId="f672f0e631223a47" providerId="LiveId" clId="{75600A85-7D54-444C-BB3B-E292BD45C51E}" dt="2025-07-08T17:59:26.809" v="304" actId="20577"/>
          <ac:spMkLst>
            <pc:docMk/>
            <pc:sldMk cId="2830685592" sldId="269"/>
            <ac:spMk id="2" creationId="{256C51BB-CD47-1FF6-A5D5-6F94426C05F6}"/>
          </ac:spMkLst>
        </pc:spChg>
        <pc:spChg chg="mod">
          <ac:chgData name="Esti Stern" userId="f672f0e631223a47" providerId="LiveId" clId="{75600A85-7D54-444C-BB3B-E292BD45C51E}" dt="2025-07-20T13:26:46.526" v="5702" actId="20577"/>
          <ac:spMkLst>
            <pc:docMk/>
            <pc:sldMk cId="2830685592" sldId="269"/>
            <ac:spMk id="3" creationId="{845DD7E2-730D-6BED-C715-220BB01514BD}"/>
          </ac:spMkLst>
        </pc:spChg>
      </pc:sldChg>
      <pc:sldChg chg="modSp new mod">
        <pc:chgData name="Esti Stern" userId="f672f0e631223a47" providerId="LiveId" clId="{75600A85-7D54-444C-BB3B-E292BD45C51E}" dt="2025-07-20T03:17:46.056" v="5544" actId="20577"/>
        <pc:sldMkLst>
          <pc:docMk/>
          <pc:sldMk cId="2860214145" sldId="270"/>
        </pc:sldMkLst>
        <pc:spChg chg="mod">
          <ac:chgData name="Esti Stern" userId="f672f0e631223a47" providerId="LiveId" clId="{75600A85-7D54-444C-BB3B-E292BD45C51E}" dt="2025-07-08T17:59:43.597" v="321" actId="20577"/>
          <ac:spMkLst>
            <pc:docMk/>
            <pc:sldMk cId="2860214145" sldId="270"/>
            <ac:spMk id="2" creationId="{AB631DB9-25B4-3DB8-7070-DBA8FBC07EC5}"/>
          </ac:spMkLst>
        </pc:spChg>
        <pc:spChg chg="mod">
          <ac:chgData name="Esti Stern" userId="f672f0e631223a47" providerId="LiveId" clId="{75600A85-7D54-444C-BB3B-E292BD45C51E}" dt="2025-07-20T03:17:46.056" v="5544" actId="20577"/>
          <ac:spMkLst>
            <pc:docMk/>
            <pc:sldMk cId="2860214145" sldId="270"/>
            <ac:spMk id="3" creationId="{69F8C659-E934-D35F-E308-CBF8AED84C0D}"/>
          </ac:spMkLst>
        </pc:spChg>
      </pc:sldChg>
      <pc:sldChg chg="addSp delSp modSp new mod">
        <pc:chgData name="Esti Stern" userId="f672f0e631223a47" providerId="LiveId" clId="{75600A85-7D54-444C-BB3B-E292BD45C51E}" dt="2025-07-20T03:24:42.445" v="5635" actId="20577"/>
        <pc:sldMkLst>
          <pc:docMk/>
          <pc:sldMk cId="3503514519" sldId="271"/>
        </pc:sldMkLst>
        <pc:spChg chg="mod">
          <ac:chgData name="Esti Stern" userId="f672f0e631223a47" providerId="LiveId" clId="{75600A85-7D54-444C-BB3B-E292BD45C51E}" dt="2025-07-20T03:24:42.445" v="5635" actId="20577"/>
          <ac:spMkLst>
            <pc:docMk/>
            <pc:sldMk cId="3503514519" sldId="271"/>
            <ac:spMk id="2" creationId="{37C6E97E-8A9F-6DFD-2CD9-2A537D978F41}"/>
          </ac:spMkLst>
        </pc:spChg>
        <pc:spChg chg="del">
          <ac:chgData name="Esti Stern" userId="f672f0e631223a47" providerId="LiveId" clId="{75600A85-7D54-444C-BB3B-E292BD45C51E}" dt="2025-07-20T03:21:17.309" v="5603" actId="22"/>
          <ac:spMkLst>
            <pc:docMk/>
            <pc:sldMk cId="3503514519" sldId="271"/>
            <ac:spMk id="3" creationId="{F22068F4-BF81-915A-BA57-86B535EA6CEC}"/>
          </ac:spMkLst>
        </pc:spChg>
        <pc:spChg chg="add del mod">
          <ac:chgData name="Esti Stern" userId="f672f0e631223a47" providerId="LiveId" clId="{75600A85-7D54-444C-BB3B-E292BD45C51E}" dt="2025-07-20T03:21:57.402" v="5605"/>
          <ac:spMkLst>
            <pc:docMk/>
            <pc:sldMk cId="3503514519" sldId="271"/>
            <ac:spMk id="7" creationId="{DD1930EC-9D96-029C-EB24-9A0808B7C5F9}"/>
          </ac:spMkLst>
        </pc:spChg>
        <pc:picChg chg="add del mod ord">
          <ac:chgData name="Esti Stern" userId="f672f0e631223a47" providerId="LiveId" clId="{75600A85-7D54-444C-BB3B-E292BD45C51E}" dt="2025-07-20T03:21:22.189" v="5604" actId="478"/>
          <ac:picMkLst>
            <pc:docMk/>
            <pc:sldMk cId="3503514519" sldId="271"/>
            <ac:picMk id="5" creationId="{988FEF0E-78D9-81E1-134E-EDB6EC265AB4}"/>
          </ac:picMkLst>
        </pc:picChg>
        <pc:picChg chg="add mod">
          <ac:chgData name="Esti Stern" userId="f672f0e631223a47" providerId="LiveId" clId="{75600A85-7D54-444C-BB3B-E292BD45C51E}" dt="2025-07-20T03:21:57.402" v="5605"/>
          <ac:picMkLst>
            <pc:docMk/>
            <pc:sldMk cId="3503514519" sldId="271"/>
            <ac:picMk id="8" creationId="{48C131F9-E606-D10D-17ED-C6737A8951A4}"/>
          </ac:picMkLst>
        </pc:picChg>
      </pc:sldChg>
      <pc:sldChg chg="addSp delSp modSp new mod">
        <pc:chgData name="Esti Stern" userId="f672f0e631223a47" providerId="LiveId" clId="{75600A85-7D54-444C-BB3B-E292BD45C51E}" dt="2025-07-17T16:14:48.797" v="3958" actId="14100"/>
        <pc:sldMkLst>
          <pc:docMk/>
          <pc:sldMk cId="2103381815" sldId="272"/>
        </pc:sldMkLst>
        <pc:spChg chg="mod">
          <ac:chgData name="Esti Stern" userId="f672f0e631223a47" providerId="LiveId" clId="{75600A85-7D54-444C-BB3B-E292BD45C51E}" dt="2025-07-17T16:07:33.724" v="3295" actId="26606"/>
          <ac:spMkLst>
            <pc:docMk/>
            <pc:sldMk cId="2103381815" sldId="272"/>
            <ac:spMk id="2" creationId="{F9729FF3-6EB4-2473-DA1D-FCAB2C6810C7}"/>
          </ac:spMkLst>
        </pc:spChg>
        <pc:spChg chg="add mod">
          <ac:chgData name="Esti Stern" userId="f672f0e631223a47" providerId="LiveId" clId="{75600A85-7D54-444C-BB3B-E292BD45C51E}" dt="2025-07-17T16:14:45.025" v="3957" actId="1076"/>
          <ac:spMkLst>
            <pc:docMk/>
            <pc:sldMk cId="2103381815" sldId="272"/>
            <ac:spMk id="10" creationId="{95E7EB52-A4F2-D523-4DCB-CA24D9C28C0A}"/>
          </ac:spMkLst>
        </pc:spChg>
        <pc:picChg chg="add mod">
          <ac:chgData name="Esti Stern" userId="f672f0e631223a47" providerId="LiveId" clId="{75600A85-7D54-444C-BB3B-E292BD45C51E}" dt="2025-07-17T16:14:48.797" v="3958" actId="14100"/>
          <ac:picMkLst>
            <pc:docMk/>
            <pc:sldMk cId="2103381815" sldId="272"/>
            <ac:picMk id="5" creationId="{F32772DF-90AC-84FF-9F96-5F9C6BA52094}"/>
          </ac:picMkLst>
        </pc:picChg>
      </pc:sldChg>
      <pc:sldChg chg="addSp delSp modSp new mod">
        <pc:chgData name="Esti Stern" userId="f672f0e631223a47" providerId="LiveId" clId="{75600A85-7D54-444C-BB3B-E292BD45C51E}" dt="2025-07-17T16:49:56.749" v="4251" actId="20577"/>
        <pc:sldMkLst>
          <pc:docMk/>
          <pc:sldMk cId="4280820994" sldId="273"/>
        </pc:sldMkLst>
        <pc:spChg chg="mod">
          <ac:chgData name="Esti Stern" userId="f672f0e631223a47" providerId="LiveId" clId="{75600A85-7D54-444C-BB3B-E292BD45C51E}" dt="2025-07-17T16:17:32.225" v="4013" actId="20577"/>
          <ac:spMkLst>
            <pc:docMk/>
            <pc:sldMk cId="4280820994" sldId="273"/>
            <ac:spMk id="2" creationId="{7BC3989D-15CF-4C45-FB9E-9C419B1EEC19}"/>
          </ac:spMkLst>
        </pc:spChg>
        <pc:spChg chg="mod">
          <ac:chgData name="Esti Stern" userId="f672f0e631223a47" providerId="LiveId" clId="{75600A85-7D54-444C-BB3B-E292BD45C51E}" dt="2025-07-17T16:49:56.749" v="4251" actId="20577"/>
          <ac:spMkLst>
            <pc:docMk/>
            <pc:sldMk cId="4280820994" sldId="273"/>
            <ac:spMk id="4" creationId="{CD99D5FA-9FB2-9669-2EE0-060D5E568894}"/>
          </ac:spMkLst>
        </pc:spChg>
        <pc:picChg chg="add mod ord">
          <ac:chgData name="Esti Stern" userId="f672f0e631223a47" providerId="LiveId" clId="{75600A85-7D54-444C-BB3B-E292BD45C51E}" dt="2025-07-17T16:48:28.969" v="4014" actId="22"/>
          <ac:picMkLst>
            <pc:docMk/>
            <pc:sldMk cId="4280820994" sldId="273"/>
            <ac:picMk id="6" creationId="{422C791A-3CD7-9E82-E6BE-0542D053E00F}"/>
          </ac:picMkLst>
        </pc:picChg>
      </pc:sldChg>
      <pc:sldChg chg="delSp new del mod">
        <pc:chgData name="Esti Stern" userId="f672f0e631223a47" providerId="LiveId" clId="{75600A85-7D54-444C-BB3B-E292BD45C51E}" dt="2025-07-20T03:22:27.918" v="5608" actId="2696"/>
        <pc:sldMkLst>
          <pc:docMk/>
          <pc:sldMk cId="2190822316" sldId="274"/>
        </pc:sldMkLst>
        <pc:spChg chg="del">
          <ac:chgData name="Esti Stern" userId="f672f0e631223a47" providerId="LiveId" clId="{75600A85-7D54-444C-BB3B-E292BD45C51E}" dt="2025-07-20T03:22:21.742" v="5607" actId="478"/>
          <ac:spMkLst>
            <pc:docMk/>
            <pc:sldMk cId="2190822316" sldId="274"/>
            <ac:spMk id="2" creationId="{C099B517-8D55-8A4B-DE53-1B9FDED0C8FA}"/>
          </ac:spMkLst>
        </pc:spChg>
      </pc:sldChg>
      <pc:sldChg chg="addSp delSp modSp new mod">
        <pc:chgData name="Esti Stern" userId="f672f0e631223a47" providerId="LiveId" clId="{75600A85-7D54-444C-BB3B-E292BD45C51E}" dt="2025-07-20T03:25:43.270" v="5653" actId="1076"/>
        <pc:sldMkLst>
          <pc:docMk/>
          <pc:sldMk cId="3275327406" sldId="274"/>
        </pc:sldMkLst>
        <pc:picChg chg="add mod">
          <ac:chgData name="Esti Stern" userId="f672f0e631223a47" providerId="LiveId" clId="{75600A85-7D54-444C-BB3B-E292BD45C51E}" dt="2025-07-20T03:25:43.270" v="5653" actId="1076"/>
          <ac:picMkLst>
            <pc:docMk/>
            <pc:sldMk cId="3275327406" sldId="274"/>
            <ac:picMk id="2" creationId="{6DAEAFA3-CEBF-B722-0DDF-046B0D4DE136}"/>
          </ac:picMkLst>
        </pc:picChg>
        <pc:picChg chg="add mod">
          <ac:chgData name="Esti Stern" userId="f672f0e631223a47" providerId="LiveId" clId="{75600A85-7D54-444C-BB3B-E292BD45C51E}" dt="2025-07-20T03:25:39.461" v="5652" actId="1076"/>
          <ac:picMkLst>
            <pc:docMk/>
            <pc:sldMk cId="3275327406" sldId="274"/>
            <ac:picMk id="3" creationId="{0FAB19C0-7936-98D5-1BD2-3163DDA1DF14}"/>
          </ac:picMkLst>
        </pc:picChg>
        <pc:picChg chg="add del mod">
          <ac:chgData name="Esti Stern" userId="f672f0e631223a47" providerId="LiveId" clId="{75600A85-7D54-444C-BB3B-E292BD45C51E}" dt="2025-07-20T03:25:07.533" v="5640" actId="21"/>
          <ac:picMkLst>
            <pc:docMk/>
            <pc:sldMk cId="3275327406" sldId="274"/>
            <ac:picMk id="4" creationId="{6362CC08-8476-4A61-C812-396553114B40}"/>
          </ac:picMkLst>
        </pc:picChg>
        <pc:picChg chg="add del mod">
          <ac:chgData name="Esti Stern" userId="f672f0e631223a47" providerId="LiveId" clId="{75600A85-7D54-444C-BB3B-E292BD45C51E}" dt="2025-07-20T03:24:52.849" v="5637" actId="21"/>
          <ac:picMkLst>
            <pc:docMk/>
            <pc:sldMk cId="3275327406" sldId="274"/>
            <ac:picMk id="5" creationId="{B62FFE28-2125-F46A-1B0C-6257B23D3DE4}"/>
          </ac:picMkLst>
        </pc:picChg>
      </pc:sldChg>
      <pc:sldChg chg="addSp delSp modSp new mod">
        <pc:chgData name="Esti Stern" userId="f672f0e631223a47" providerId="LiveId" clId="{75600A85-7D54-444C-BB3B-E292BD45C51E}" dt="2025-07-20T03:29:14.011" v="5694" actId="1076"/>
        <pc:sldMkLst>
          <pc:docMk/>
          <pc:sldMk cId="1057765146" sldId="275"/>
        </pc:sldMkLst>
        <pc:picChg chg="add del mod">
          <ac:chgData name="Esti Stern" userId="f672f0e631223a47" providerId="LiveId" clId="{75600A85-7D54-444C-BB3B-E292BD45C51E}" dt="2025-07-20T03:27:48.457" v="5672" actId="21"/>
          <ac:picMkLst>
            <pc:docMk/>
            <pc:sldMk cId="1057765146" sldId="275"/>
            <ac:picMk id="2" creationId="{D27052FE-FC8C-56E5-E266-AF7257A5EF8B}"/>
          </ac:picMkLst>
        </pc:picChg>
        <pc:picChg chg="add del mod">
          <ac:chgData name="Esti Stern" userId="f672f0e631223a47" providerId="LiveId" clId="{75600A85-7D54-444C-BB3B-E292BD45C51E}" dt="2025-07-20T03:28:05.083" v="5676" actId="21"/>
          <ac:picMkLst>
            <pc:docMk/>
            <pc:sldMk cId="1057765146" sldId="275"/>
            <ac:picMk id="3" creationId="{1AE94380-4068-A071-5FB2-19B5365420D7}"/>
          </ac:picMkLst>
        </pc:picChg>
        <pc:picChg chg="add del mod">
          <ac:chgData name="Esti Stern" userId="f672f0e631223a47" providerId="LiveId" clId="{75600A85-7D54-444C-BB3B-E292BD45C51E}" dt="2025-07-20T03:28:32.614" v="5681" actId="21"/>
          <ac:picMkLst>
            <pc:docMk/>
            <pc:sldMk cId="1057765146" sldId="275"/>
            <ac:picMk id="4" creationId="{EDA2BA10-0D2D-C9E4-6955-E2C450938992}"/>
          </ac:picMkLst>
        </pc:picChg>
        <pc:picChg chg="add mod">
          <ac:chgData name="Esti Stern" userId="f672f0e631223a47" providerId="LiveId" clId="{75600A85-7D54-444C-BB3B-E292BD45C51E}" dt="2025-07-20T03:28:58.307" v="5690" actId="14100"/>
          <ac:picMkLst>
            <pc:docMk/>
            <pc:sldMk cId="1057765146" sldId="275"/>
            <ac:picMk id="5" creationId="{E3DF5403-2219-9737-039A-F45F53578855}"/>
          </ac:picMkLst>
        </pc:picChg>
        <pc:picChg chg="add mod">
          <ac:chgData name="Esti Stern" userId="f672f0e631223a47" providerId="LiveId" clId="{75600A85-7D54-444C-BB3B-E292BD45C51E}" dt="2025-07-20T03:29:14.011" v="5694" actId="1076"/>
          <ac:picMkLst>
            <pc:docMk/>
            <pc:sldMk cId="1057765146" sldId="275"/>
            <ac:picMk id="6" creationId="{7BE8A831-31E1-F06B-F5CD-21CCD6D8ADEB}"/>
          </ac:picMkLst>
        </pc:picChg>
        <pc:picChg chg="add del mod">
          <ac:chgData name="Esti Stern" userId="f672f0e631223a47" providerId="LiveId" clId="{75600A85-7D54-444C-BB3B-E292BD45C51E}" dt="2025-07-20T03:26:53.836" v="5659" actId="21"/>
          <ac:picMkLst>
            <pc:docMk/>
            <pc:sldMk cId="1057765146" sldId="275"/>
            <ac:picMk id="7" creationId="{B62FFE28-2125-F46A-1B0C-6257B23D3DE4}"/>
          </ac:picMkLst>
        </pc:picChg>
        <pc:picChg chg="add del mod">
          <ac:chgData name="Esti Stern" userId="f672f0e631223a47" providerId="LiveId" clId="{75600A85-7D54-444C-BB3B-E292BD45C51E}" dt="2025-07-20T03:26:26.272" v="5655" actId="21"/>
          <ac:picMkLst>
            <pc:docMk/>
            <pc:sldMk cId="1057765146" sldId="275"/>
            <ac:picMk id="8" creationId="{6362CC08-8476-4A61-C812-396553114B40}"/>
          </ac:picMkLst>
        </pc:picChg>
      </pc:sldChg>
      <pc:sldChg chg="addSp modSp new mod">
        <pc:chgData name="Esti Stern" userId="f672f0e631223a47" providerId="LiveId" clId="{75600A85-7D54-444C-BB3B-E292BD45C51E}" dt="2025-07-20T03:27:21.349" v="5666" actId="1076"/>
        <pc:sldMkLst>
          <pc:docMk/>
          <pc:sldMk cId="2049122550" sldId="276"/>
        </pc:sldMkLst>
        <pc:picChg chg="add mod">
          <ac:chgData name="Esti Stern" userId="f672f0e631223a47" providerId="LiveId" clId="{75600A85-7D54-444C-BB3B-E292BD45C51E}" dt="2025-07-20T03:27:16.419" v="5665" actId="1076"/>
          <ac:picMkLst>
            <pc:docMk/>
            <pc:sldMk cId="2049122550" sldId="276"/>
            <ac:picMk id="7" creationId="{B62FFE28-2125-F46A-1B0C-6257B23D3DE4}"/>
          </ac:picMkLst>
        </pc:picChg>
        <pc:picChg chg="add mod">
          <ac:chgData name="Esti Stern" userId="f672f0e631223a47" providerId="LiveId" clId="{75600A85-7D54-444C-BB3B-E292BD45C51E}" dt="2025-07-20T03:27:21.349" v="5666" actId="1076"/>
          <ac:picMkLst>
            <pc:docMk/>
            <pc:sldMk cId="2049122550" sldId="276"/>
            <ac:picMk id="8" creationId="{6362CC08-8476-4A61-C812-396553114B40}"/>
          </ac:picMkLst>
        </pc:picChg>
      </pc:sldChg>
      <pc:sldChg chg="addSp modSp new mod">
        <pc:chgData name="Esti Stern" userId="f672f0e631223a47" providerId="LiveId" clId="{75600A85-7D54-444C-BB3B-E292BD45C51E}" dt="2025-07-20T03:28:13.389" v="5679" actId="1076"/>
        <pc:sldMkLst>
          <pc:docMk/>
          <pc:sldMk cId="39370510" sldId="277"/>
        </pc:sldMkLst>
        <pc:picChg chg="add mod">
          <ac:chgData name="Esti Stern" userId="f672f0e631223a47" providerId="LiveId" clId="{75600A85-7D54-444C-BB3B-E292BD45C51E}" dt="2025-07-20T03:27:54.892" v="5675" actId="1076"/>
          <ac:picMkLst>
            <pc:docMk/>
            <pc:sldMk cId="39370510" sldId="277"/>
            <ac:picMk id="2" creationId="{D27052FE-FC8C-56E5-E266-AF7257A5EF8B}"/>
          </ac:picMkLst>
        </pc:picChg>
        <pc:picChg chg="add mod">
          <ac:chgData name="Esti Stern" userId="f672f0e631223a47" providerId="LiveId" clId="{75600A85-7D54-444C-BB3B-E292BD45C51E}" dt="2025-07-20T03:28:13.389" v="5679" actId="1076"/>
          <ac:picMkLst>
            <pc:docMk/>
            <pc:sldMk cId="39370510" sldId="277"/>
            <ac:picMk id="3" creationId="{1AE94380-4068-A071-5FB2-19B5365420D7}"/>
          </ac:picMkLst>
        </pc:picChg>
      </pc:sldChg>
      <pc:sldChg chg="addSp modSp new mod">
        <pc:chgData name="Esti Stern" userId="f672f0e631223a47" providerId="LiveId" clId="{75600A85-7D54-444C-BB3B-E292BD45C51E}" dt="2025-07-20T03:28:42.253" v="5684" actId="1076"/>
        <pc:sldMkLst>
          <pc:docMk/>
          <pc:sldMk cId="3270264257" sldId="278"/>
        </pc:sldMkLst>
        <pc:picChg chg="add mod">
          <ac:chgData name="Esti Stern" userId="f672f0e631223a47" providerId="LiveId" clId="{75600A85-7D54-444C-BB3B-E292BD45C51E}" dt="2025-07-20T03:28:42.253" v="5684" actId="1076"/>
          <ac:picMkLst>
            <pc:docMk/>
            <pc:sldMk cId="3270264257" sldId="278"/>
            <ac:picMk id="4" creationId="{EDA2BA10-0D2D-C9E4-6955-E2C450938992}"/>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 Data Exploration</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Analyzed feature distributions &amp; correlations</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Encoded categorical variables (One-hot &amp; Ordinal)</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 Modeling &amp; Comparison</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Trained Random Forest &amp; </a:t>
          </a:r>
          <a:r>
            <a:rPr lang="en-US" dirty="0" err="1"/>
            <a:t>XGBoost</a:t>
          </a:r>
          <a:endParaRPr lang="en-US" dirty="0"/>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Used </a:t>
          </a:r>
          <a:r>
            <a:rPr lang="en-US" dirty="0" err="1"/>
            <a:t>LazyPredict</a:t>
          </a:r>
          <a:r>
            <a:rPr lang="en-US" dirty="0"/>
            <a:t> to explore alternatives, chose Bayesian Ridge</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 Evaluation &amp; Tuning</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err="1"/>
            <a:t>GridSearchCV</a:t>
          </a:r>
          <a:r>
            <a:rPr lang="en-US" dirty="0"/>
            <a:t> (3-fold) for hyperparameter optimization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Metrics: RMSE &amp; R</a:t>
          </a:r>
          <a:r>
            <a:rPr lang="en-US" baseline="30000" dirty="0"/>
            <a:t>2</a:t>
          </a:r>
          <a:endParaRPr lang="en-US" dirty="0"/>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custLinFactNeighborX="1075" custLinFactNeighborY="-46"/>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631683"/>
          <a:ext cx="6696744" cy="119199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Step 3: Evaluation &amp; Tuning</a:t>
          </a:r>
        </a:p>
      </dsp:txBody>
      <dsp:txXfrm>
        <a:off x="0" y="3631683"/>
        <a:ext cx="6696744" cy="643679"/>
      </dsp:txXfrm>
    </dsp:sp>
    <dsp:sp modelId="{C4F2ADBF-C592-483D-A6FF-5DB9D2A90309}">
      <dsp:nvSpPr>
        <dsp:cNvPr id="0" name=""/>
        <dsp:cNvSpPr/>
      </dsp:nvSpPr>
      <dsp:spPr>
        <a:xfrm>
          <a:off x="0" y="4251523"/>
          <a:ext cx="3348372" cy="54831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err="1"/>
            <a:t>GridSearchCV</a:t>
          </a:r>
          <a:r>
            <a:rPr lang="en-US" sz="1600" kern="1200" dirty="0"/>
            <a:t> (3-fold) for hyperparameter optimization</a:t>
          </a:r>
        </a:p>
      </dsp:txBody>
      <dsp:txXfrm>
        <a:off x="0" y="4251523"/>
        <a:ext cx="3348372" cy="548319"/>
      </dsp:txXfrm>
    </dsp:sp>
    <dsp:sp modelId="{0F0AC827-ACAE-4C23-875D-A4B53006A73F}">
      <dsp:nvSpPr>
        <dsp:cNvPr id="0" name=""/>
        <dsp:cNvSpPr/>
      </dsp:nvSpPr>
      <dsp:spPr>
        <a:xfrm>
          <a:off x="3348372" y="4251523"/>
          <a:ext cx="3348372" cy="54831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Metrics: RMSE &amp; R</a:t>
          </a:r>
          <a:r>
            <a:rPr lang="en-US" sz="1600" kern="1200" baseline="30000" dirty="0"/>
            <a:t>2</a:t>
          </a:r>
          <a:endParaRPr lang="en-US" sz="1600" kern="1200" dirty="0"/>
        </a:p>
      </dsp:txBody>
      <dsp:txXfrm>
        <a:off x="3348372" y="4251523"/>
        <a:ext cx="3348372" cy="548319"/>
      </dsp:txXfrm>
    </dsp:sp>
    <dsp:sp modelId="{80AD606B-F25E-46DF-B405-18F7D2EAE74A}">
      <dsp:nvSpPr>
        <dsp:cNvPr id="0" name=""/>
        <dsp:cNvSpPr/>
      </dsp:nvSpPr>
      <dsp:spPr>
        <a:xfrm rot="10800000">
          <a:off x="0" y="1816268"/>
          <a:ext cx="6696744" cy="1833295"/>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Step 2: Modeling &amp; Comparison</a:t>
          </a:r>
        </a:p>
      </dsp:txBody>
      <dsp:txXfrm rot="-10800000">
        <a:off x="0" y="1816268"/>
        <a:ext cx="6696744" cy="643486"/>
      </dsp:txXfrm>
    </dsp:sp>
    <dsp:sp modelId="{A8E0F749-66B2-490B-99E9-CC106B163B16}">
      <dsp:nvSpPr>
        <dsp:cNvPr id="0" name=""/>
        <dsp:cNvSpPr/>
      </dsp:nvSpPr>
      <dsp:spPr>
        <a:xfrm>
          <a:off x="0" y="2459754"/>
          <a:ext cx="3348372" cy="548155"/>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Trained Random Forest &amp; </a:t>
          </a:r>
          <a:r>
            <a:rPr lang="en-US" sz="1600" kern="1200" dirty="0" err="1"/>
            <a:t>XGBoost</a:t>
          </a:r>
          <a:endParaRPr lang="en-US" sz="1600" kern="1200" dirty="0"/>
        </a:p>
      </dsp:txBody>
      <dsp:txXfrm>
        <a:off x="0" y="2459754"/>
        <a:ext cx="3348372" cy="548155"/>
      </dsp:txXfrm>
    </dsp:sp>
    <dsp:sp modelId="{A6EE397C-6C28-4128-BFFE-CFF44F70153F}">
      <dsp:nvSpPr>
        <dsp:cNvPr id="0" name=""/>
        <dsp:cNvSpPr/>
      </dsp:nvSpPr>
      <dsp:spPr>
        <a:xfrm>
          <a:off x="3348372" y="2459754"/>
          <a:ext cx="3348372" cy="548155"/>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Used </a:t>
          </a:r>
          <a:r>
            <a:rPr lang="en-US" sz="1600" kern="1200" dirty="0" err="1"/>
            <a:t>LazyPredict</a:t>
          </a:r>
          <a:r>
            <a:rPr lang="en-US" sz="1600" kern="1200" dirty="0"/>
            <a:t> to explore alternatives, chose Bayesian Ridge</a:t>
          </a:r>
        </a:p>
      </dsp:txBody>
      <dsp:txXfrm>
        <a:off x="3348372" y="2459754"/>
        <a:ext cx="3348372" cy="548155"/>
      </dsp:txXfrm>
    </dsp:sp>
    <dsp:sp modelId="{A48265CE-F3A3-46DB-9DD2-97590B4DBB84}">
      <dsp:nvSpPr>
        <dsp:cNvPr id="0" name=""/>
        <dsp:cNvSpPr/>
      </dsp:nvSpPr>
      <dsp:spPr>
        <a:xfrm rot="10800000">
          <a:off x="0" y="9"/>
          <a:ext cx="6696744" cy="1833295"/>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163576" rIns="163576" bIns="163576" numCol="1" spcCol="1270" anchor="ctr" anchorCtr="0">
          <a:noAutofit/>
        </a:bodyPr>
        <a:lstStyle/>
        <a:p>
          <a:pPr marL="0" lvl="0" indent="0" algn="ctr" defTabSz="1022350">
            <a:lnSpc>
              <a:spcPct val="90000"/>
            </a:lnSpc>
            <a:spcBef>
              <a:spcPct val="0"/>
            </a:spcBef>
            <a:spcAft>
              <a:spcPct val="35000"/>
            </a:spcAft>
            <a:buNone/>
          </a:pPr>
          <a:r>
            <a:rPr lang="en-US" sz="2300" kern="1200" dirty="0"/>
            <a:t>Step 1: Data Exploration</a:t>
          </a:r>
        </a:p>
      </dsp:txBody>
      <dsp:txXfrm rot="-10800000">
        <a:off x="0" y="9"/>
        <a:ext cx="6696744" cy="643486"/>
      </dsp:txXfrm>
    </dsp:sp>
    <dsp:sp modelId="{59FFE57C-E5F2-4FBD-AA4D-8DB27381892F}">
      <dsp:nvSpPr>
        <dsp:cNvPr id="0" name=""/>
        <dsp:cNvSpPr/>
      </dsp:nvSpPr>
      <dsp:spPr>
        <a:xfrm>
          <a:off x="0" y="644339"/>
          <a:ext cx="3348372" cy="548155"/>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Analyzed feature distributions &amp; correlations</a:t>
          </a:r>
        </a:p>
      </dsp:txBody>
      <dsp:txXfrm>
        <a:off x="0" y="644339"/>
        <a:ext cx="3348372" cy="548155"/>
      </dsp:txXfrm>
    </dsp:sp>
    <dsp:sp modelId="{3EC7D028-ECEA-492B-A6F1-68E9B57B69C6}">
      <dsp:nvSpPr>
        <dsp:cNvPr id="0" name=""/>
        <dsp:cNvSpPr/>
      </dsp:nvSpPr>
      <dsp:spPr>
        <a:xfrm>
          <a:off x="3348372" y="644339"/>
          <a:ext cx="3348372" cy="548155"/>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3792" tIns="20320" rIns="113792" bIns="20320" numCol="1" spcCol="1270" anchor="ctr" anchorCtr="0">
          <a:noAutofit/>
        </a:bodyPr>
        <a:lstStyle/>
        <a:p>
          <a:pPr marL="0" lvl="0" indent="0" algn="ctr" defTabSz="711200">
            <a:lnSpc>
              <a:spcPct val="90000"/>
            </a:lnSpc>
            <a:spcBef>
              <a:spcPct val="0"/>
            </a:spcBef>
            <a:spcAft>
              <a:spcPct val="35000"/>
            </a:spcAft>
            <a:buNone/>
          </a:pPr>
          <a:r>
            <a:rPr lang="en-US" sz="1600" kern="1200" dirty="0"/>
            <a:t>Encoded categorical variables (One-hot &amp; Ordinal)</a:t>
          </a:r>
        </a:p>
      </dsp:txBody>
      <dsp:txXfrm>
        <a:off x="3348372" y="644339"/>
        <a:ext cx="3348372" cy="548155"/>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7/20/2025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7/20/2025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7/20/2025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7/20/2025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7/20/2025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7/20/2025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7/20/2025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7/20/2025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CANCER TREATMENT COSTS</a:t>
            </a:r>
          </a:p>
        </p:txBody>
      </p:sp>
      <p:sp>
        <p:nvSpPr>
          <p:cNvPr id="3" name="Subtitle 2"/>
          <p:cNvSpPr>
            <a:spLocks noGrp="1"/>
          </p:cNvSpPr>
          <p:nvPr>
            <p:ph type="subTitle" idx="1"/>
          </p:nvPr>
        </p:nvSpPr>
        <p:spPr/>
        <p:txBody>
          <a:bodyPr/>
          <a:lstStyle/>
          <a:p>
            <a:r>
              <a:rPr lang="en-US" dirty="0"/>
              <a:t>Esti Stern</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Final Model</a:t>
            </a:r>
          </a:p>
        </p:txBody>
      </p:sp>
      <p:sp>
        <p:nvSpPr>
          <p:cNvPr id="7" name="Content Placeholder 2">
            <a:extLst>
              <a:ext uri="{FF2B5EF4-FFF2-40B4-BE49-F238E27FC236}">
                <a16:creationId xmlns:a16="http://schemas.microsoft.com/office/drawing/2014/main" id="{255C2A01-B099-6B02-CAE4-40FA400F4D13}"/>
              </a:ext>
            </a:extLst>
          </p:cNvPr>
          <p:cNvSpPr>
            <a:spLocks noGrp="1"/>
          </p:cNvSpPr>
          <p:nvPr>
            <p:ph sz="half" idx="1"/>
          </p:nvPr>
        </p:nvSpPr>
        <p:spPr>
          <a:xfrm>
            <a:off x="1066800" y="1825624"/>
            <a:ext cx="4800600" cy="4575175"/>
          </a:xfrm>
        </p:spPr>
        <p:txBody>
          <a:bodyPr>
            <a:normAutofit/>
          </a:bodyPr>
          <a:lstStyle/>
          <a:p>
            <a:r>
              <a:rPr lang="en-CA" dirty="0"/>
              <a:t>Final Model: Optimized </a:t>
            </a:r>
            <a:r>
              <a:rPr lang="en-CA" dirty="0" err="1"/>
              <a:t>XGBoost</a:t>
            </a:r>
            <a:r>
              <a:rPr lang="en-CA" dirty="0"/>
              <a:t> Regressor</a:t>
            </a:r>
          </a:p>
          <a:p>
            <a:r>
              <a:rPr lang="en-CA" dirty="0"/>
              <a:t>Achieved RMSE of 3,156 &amp; R</a:t>
            </a:r>
            <a:r>
              <a:rPr lang="en-CA" baseline="30000" dirty="0"/>
              <a:t>2</a:t>
            </a:r>
            <a:r>
              <a:rPr lang="en-CA" dirty="0"/>
              <a:t> of 0.9867</a:t>
            </a:r>
          </a:p>
          <a:p>
            <a:r>
              <a:rPr lang="en-CA" dirty="0"/>
              <a:t>Selected based on balance of accuracy and generalization</a:t>
            </a:r>
            <a:endParaRPr lang="en-US" dirty="0"/>
          </a:p>
        </p:txBody>
      </p:sp>
      <p:pic>
        <p:nvPicPr>
          <p:cNvPr id="3" name="Content Placeholder 6">
            <a:extLst>
              <a:ext uri="{FF2B5EF4-FFF2-40B4-BE49-F238E27FC236}">
                <a16:creationId xmlns:a16="http://schemas.microsoft.com/office/drawing/2014/main" id="{688ED671-ADEB-6683-11A1-6CEA812AB9DA}"/>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5867400" y="3284984"/>
            <a:ext cx="6008389" cy="1325562"/>
          </a:xfrm>
          <a:prstGeom prst="rect">
            <a:avLst/>
          </a:prstGeom>
          <a:noFill/>
          <a:ln>
            <a:noFill/>
          </a:ln>
        </p:spPr>
      </p:pic>
    </p:spTree>
    <p:extLst>
      <p:ext uri="{BB962C8B-B14F-4D97-AF65-F5344CB8AC3E}">
        <p14:creationId xmlns:p14="http://schemas.microsoft.com/office/powerpoint/2010/main" val="54710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6C51BB-CD47-1FF6-A5D5-6F94426C05F6}"/>
              </a:ext>
            </a:extLst>
          </p:cNvPr>
          <p:cNvSpPr>
            <a:spLocks noGrp="1"/>
          </p:cNvSpPr>
          <p:nvPr>
            <p:ph type="title"/>
          </p:nvPr>
        </p:nvSpPr>
        <p:spPr/>
        <p:txBody>
          <a:bodyPr/>
          <a:lstStyle/>
          <a:p>
            <a:r>
              <a:rPr lang="en-CA" dirty="0"/>
              <a:t>Conclusion</a:t>
            </a:r>
          </a:p>
        </p:txBody>
      </p:sp>
      <p:sp>
        <p:nvSpPr>
          <p:cNvPr id="3" name="Content Placeholder 2">
            <a:extLst>
              <a:ext uri="{FF2B5EF4-FFF2-40B4-BE49-F238E27FC236}">
                <a16:creationId xmlns:a16="http://schemas.microsoft.com/office/drawing/2014/main" id="{845DD7E2-730D-6BED-C715-220BB01514BD}"/>
              </a:ext>
            </a:extLst>
          </p:cNvPr>
          <p:cNvSpPr>
            <a:spLocks noGrp="1"/>
          </p:cNvSpPr>
          <p:nvPr>
            <p:ph idx="1"/>
          </p:nvPr>
        </p:nvSpPr>
        <p:spPr/>
        <p:txBody>
          <a:bodyPr/>
          <a:lstStyle/>
          <a:p>
            <a:r>
              <a:rPr lang="en-CA" dirty="0"/>
              <a:t>Although performance of the </a:t>
            </a:r>
            <a:r>
              <a:rPr lang="en-CA" dirty="0" err="1"/>
              <a:t>XGBoost</a:t>
            </a:r>
            <a:r>
              <a:rPr lang="en-CA" dirty="0"/>
              <a:t> model slightly improved with all features, selected features were removed to simplify the model and reduce overfitting.</a:t>
            </a:r>
          </a:p>
          <a:p>
            <a:r>
              <a:rPr lang="en-CA" dirty="0"/>
              <a:t>Genetic and environmental factors – though indirect – emerged as key drivers of disease severity and treatment costs.</a:t>
            </a:r>
          </a:p>
          <a:p>
            <a:r>
              <a:rPr lang="en-CA" dirty="0"/>
              <a:t>Insurance providers can leverage this model to design more personalized policies based on patients’ individual risk profiles and anticipated treatment costs.</a:t>
            </a:r>
          </a:p>
          <a:p>
            <a:r>
              <a:rPr lang="en-CA" dirty="0"/>
              <a:t>Healthcare practitioners can use the model to promote transparency, helping patients better understand potential expenses and make more informed decisions.</a:t>
            </a:r>
          </a:p>
          <a:p>
            <a:endParaRPr lang="en-CA" dirty="0"/>
          </a:p>
        </p:txBody>
      </p:sp>
    </p:spTree>
    <p:extLst>
      <p:ext uri="{BB962C8B-B14F-4D97-AF65-F5344CB8AC3E}">
        <p14:creationId xmlns:p14="http://schemas.microsoft.com/office/powerpoint/2010/main" val="28306855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31DB9-25B4-3DB8-7070-DBA8FBC07EC5}"/>
              </a:ext>
            </a:extLst>
          </p:cNvPr>
          <p:cNvSpPr>
            <a:spLocks noGrp="1"/>
          </p:cNvSpPr>
          <p:nvPr>
            <p:ph type="title"/>
          </p:nvPr>
        </p:nvSpPr>
        <p:spPr/>
        <p:txBody>
          <a:bodyPr/>
          <a:lstStyle/>
          <a:p>
            <a:r>
              <a:rPr lang="en-CA" dirty="0"/>
              <a:t>Next Steps</a:t>
            </a:r>
          </a:p>
        </p:txBody>
      </p:sp>
      <p:sp>
        <p:nvSpPr>
          <p:cNvPr id="3" name="Content Placeholder 2">
            <a:extLst>
              <a:ext uri="{FF2B5EF4-FFF2-40B4-BE49-F238E27FC236}">
                <a16:creationId xmlns:a16="http://schemas.microsoft.com/office/drawing/2014/main" id="{69F8C659-E934-D35F-E308-CBF8AED84C0D}"/>
              </a:ext>
            </a:extLst>
          </p:cNvPr>
          <p:cNvSpPr>
            <a:spLocks noGrp="1"/>
          </p:cNvSpPr>
          <p:nvPr>
            <p:ph idx="1"/>
          </p:nvPr>
        </p:nvSpPr>
        <p:spPr/>
        <p:txBody>
          <a:bodyPr/>
          <a:lstStyle/>
          <a:p>
            <a:r>
              <a:rPr lang="en-CA" dirty="0"/>
              <a:t>Future improvements include adding treatment type, therapy duration, length of hospital stay, insurance coverage</a:t>
            </a:r>
          </a:p>
          <a:p>
            <a:r>
              <a:rPr lang="en-CA" dirty="0"/>
              <a:t>These factors may enhance predictive accuracy</a:t>
            </a:r>
          </a:p>
          <a:p>
            <a:r>
              <a:rPr lang="en-CA" dirty="0"/>
              <a:t>Could deepen insights into cost drivers and care pathways</a:t>
            </a:r>
          </a:p>
        </p:txBody>
      </p:sp>
    </p:spTree>
    <p:extLst>
      <p:ext uri="{BB962C8B-B14F-4D97-AF65-F5344CB8AC3E}">
        <p14:creationId xmlns:p14="http://schemas.microsoft.com/office/powerpoint/2010/main" val="28602141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6E97E-8A9F-6DFD-2CD9-2A537D978F41}"/>
              </a:ext>
            </a:extLst>
          </p:cNvPr>
          <p:cNvSpPr>
            <a:spLocks noGrp="1"/>
          </p:cNvSpPr>
          <p:nvPr>
            <p:ph type="title"/>
          </p:nvPr>
        </p:nvSpPr>
        <p:spPr/>
        <p:txBody>
          <a:bodyPr/>
          <a:lstStyle/>
          <a:p>
            <a:r>
              <a:rPr lang="en-CA" dirty="0"/>
              <a:t>Appendix </a:t>
            </a:r>
          </a:p>
        </p:txBody>
      </p:sp>
      <p:pic>
        <p:nvPicPr>
          <p:cNvPr id="8" name="Content Placeholder 7" descr="A screenshot of a computer&#10;&#10;AI-generated content may be incorrect.">
            <a:extLst>
              <a:ext uri="{FF2B5EF4-FFF2-40B4-BE49-F238E27FC236}">
                <a16:creationId xmlns:a16="http://schemas.microsoft.com/office/drawing/2014/main" id="{48C131F9-E606-D10D-17ED-C6737A8951A4}"/>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3427948" y="1828800"/>
            <a:ext cx="5336104" cy="4572000"/>
          </a:xfrm>
          <a:prstGeom prst="rect">
            <a:avLst/>
          </a:prstGeom>
          <a:noFill/>
          <a:ln>
            <a:noFill/>
          </a:ln>
        </p:spPr>
      </p:pic>
    </p:spTree>
    <p:extLst>
      <p:ext uri="{BB962C8B-B14F-4D97-AF65-F5344CB8AC3E}">
        <p14:creationId xmlns:p14="http://schemas.microsoft.com/office/powerpoint/2010/main" val="3503514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AI-generated content may be incorrect.">
            <a:extLst>
              <a:ext uri="{FF2B5EF4-FFF2-40B4-BE49-F238E27FC236}">
                <a16:creationId xmlns:a16="http://schemas.microsoft.com/office/drawing/2014/main" id="{6DAEAFA3-CEBF-B722-0DDF-046B0D4DE1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535812"/>
            <a:ext cx="5160710" cy="4356484"/>
          </a:xfrm>
          <a:prstGeom prst="rect">
            <a:avLst/>
          </a:prstGeom>
          <a:noFill/>
          <a:ln>
            <a:noFill/>
          </a:ln>
        </p:spPr>
      </p:pic>
      <p:pic>
        <p:nvPicPr>
          <p:cNvPr id="3" name="Picture 2" descr="A screenshot of a computer&#10;&#10;AI-generated content may be incorrect.">
            <a:extLst>
              <a:ext uri="{FF2B5EF4-FFF2-40B4-BE49-F238E27FC236}">
                <a16:creationId xmlns:a16="http://schemas.microsoft.com/office/drawing/2014/main" id="{0FAB19C0-7936-98D5-1BD2-3163DDA1DF1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7968" y="1625822"/>
            <a:ext cx="6135782" cy="4176464"/>
          </a:xfrm>
          <a:prstGeom prst="rect">
            <a:avLst/>
          </a:prstGeom>
          <a:noFill/>
          <a:ln>
            <a:noFill/>
          </a:ln>
        </p:spPr>
      </p:pic>
    </p:spTree>
    <p:extLst>
      <p:ext uri="{BB962C8B-B14F-4D97-AF65-F5344CB8AC3E}">
        <p14:creationId xmlns:p14="http://schemas.microsoft.com/office/powerpoint/2010/main" val="3275327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computer program&#10;&#10;AI-generated content may be incorrect.">
            <a:extLst>
              <a:ext uri="{FF2B5EF4-FFF2-40B4-BE49-F238E27FC236}">
                <a16:creationId xmlns:a16="http://schemas.microsoft.com/office/drawing/2014/main" id="{6362CC08-8476-4A61-C812-396553114B4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360" y="1134321"/>
            <a:ext cx="5832501" cy="4787764"/>
          </a:xfrm>
          <a:prstGeom prst="rect">
            <a:avLst/>
          </a:prstGeom>
          <a:noFill/>
          <a:ln>
            <a:noFill/>
          </a:ln>
        </p:spPr>
      </p:pic>
      <p:pic>
        <p:nvPicPr>
          <p:cNvPr id="7" name="Picture 6" descr="A screenshot of a computer&#10;&#10;AI-generated content may be incorrect.">
            <a:extLst>
              <a:ext uri="{FF2B5EF4-FFF2-40B4-BE49-F238E27FC236}">
                <a16:creationId xmlns:a16="http://schemas.microsoft.com/office/drawing/2014/main" id="{B62FFE28-2125-F46A-1B0C-6257B23D3DE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28048" y="935915"/>
            <a:ext cx="5501980" cy="4986170"/>
          </a:xfrm>
          <a:prstGeom prst="rect">
            <a:avLst/>
          </a:prstGeom>
          <a:noFill/>
          <a:ln>
            <a:noFill/>
          </a:ln>
        </p:spPr>
      </p:pic>
    </p:spTree>
    <p:extLst>
      <p:ext uri="{BB962C8B-B14F-4D97-AF65-F5344CB8AC3E}">
        <p14:creationId xmlns:p14="http://schemas.microsoft.com/office/powerpoint/2010/main" val="2049122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program&#10;&#10;AI-generated content may be incorrect.">
            <a:extLst>
              <a:ext uri="{FF2B5EF4-FFF2-40B4-BE49-F238E27FC236}">
                <a16:creationId xmlns:a16="http://schemas.microsoft.com/office/drawing/2014/main" id="{D27052FE-FC8C-56E5-E266-AF7257A5EF8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2036" y="1348420"/>
            <a:ext cx="5695324" cy="4161159"/>
          </a:xfrm>
          <a:prstGeom prst="rect">
            <a:avLst/>
          </a:prstGeom>
          <a:noFill/>
          <a:ln>
            <a:noFill/>
          </a:ln>
        </p:spPr>
      </p:pic>
      <p:pic>
        <p:nvPicPr>
          <p:cNvPr id="3" name="Picture 2" descr="A screenshot of a computer&#10;&#10;AI-generated content may be incorrect.">
            <a:extLst>
              <a:ext uri="{FF2B5EF4-FFF2-40B4-BE49-F238E27FC236}">
                <a16:creationId xmlns:a16="http://schemas.microsoft.com/office/drawing/2014/main" id="{1AE94380-4068-A071-5FB2-19B5365420D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744072" y="1348420"/>
            <a:ext cx="4584423" cy="5083275"/>
          </a:xfrm>
          <a:prstGeom prst="rect">
            <a:avLst/>
          </a:prstGeom>
          <a:noFill/>
          <a:ln>
            <a:noFill/>
          </a:ln>
        </p:spPr>
      </p:pic>
    </p:spTree>
    <p:extLst>
      <p:ext uri="{BB962C8B-B14F-4D97-AF65-F5344CB8AC3E}">
        <p14:creationId xmlns:p14="http://schemas.microsoft.com/office/powerpoint/2010/main" val="393705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program&#10;&#10;AI-generated content may be incorrect.">
            <a:extLst>
              <a:ext uri="{FF2B5EF4-FFF2-40B4-BE49-F238E27FC236}">
                <a16:creationId xmlns:a16="http://schemas.microsoft.com/office/drawing/2014/main" id="{EDA2BA10-0D2D-C9E4-6955-E2C45093899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81240" y="710704"/>
            <a:ext cx="6629520" cy="5436592"/>
          </a:xfrm>
          <a:prstGeom prst="rect">
            <a:avLst/>
          </a:prstGeom>
          <a:noFill/>
          <a:ln>
            <a:noFill/>
          </a:ln>
        </p:spPr>
      </p:pic>
    </p:spTree>
    <p:extLst>
      <p:ext uri="{BB962C8B-B14F-4D97-AF65-F5344CB8AC3E}">
        <p14:creationId xmlns:p14="http://schemas.microsoft.com/office/powerpoint/2010/main" val="3270264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E3DF5403-2219-9737-039A-F45F5357885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5528" y="1170046"/>
            <a:ext cx="5380320" cy="4347185"/>
          </a:xfrm>
          <a:prstGeom prst="rect">
            <a:avLst/>
          </a:prstGeom>
          <a:noFill/>
          <a:ln>
            <a:noFill/>
          </a:ln>
        </p:spPr>
      </p:pic>
      <p:pic>
        <p:nvPicPr>
          <p:cNvPr id="6" name="Picture 5" descr="A screenshot of a computer program&#10;&#10;AI-generated content may be incorrect.">
            <a:extLst>
              <a:ext uri="{FF2B5EF4-FFF2-40B4-BE49-F238E27FC236}">
                <a16:creationId xmlns:a16="http://schemas.microsoft.com/office/drawing/2014/main" id="{7BE8A831-31E1-F06B-F5CD-21CCD6D8AD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37102" y="1518427"/>
            <a:ext cx="6102238" cy="3650421"/>
          </a:xfrm>
          <a:prstGeom prst="rect">
            <a:avLst/>
          </a:prstGeom>
          <a:noFill/>
          <a:ln>
            <a:noFill/>
          </a:ln>
        </p:spPr>
      </p:pic>
    </p:spTree>
    <p:extLst>
      <p:ext uri="{BB962C8B-B14F-4D97-AF65-F5344CB8AC3E}">
        <p14:creationId xmlns:p14="http://schemas.microsoft.com/office/powerpoint/2010/main" val="1057765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Business Problem</a:t>
            </a:r>
          </a:p>
          <a:p>
            <a:r>
              <a:rPr lang="en-US" dirty="0"/>
              <a:t>Data Overview</a:t>
            </a:r>
          </a:p>
          <a:p>
            <a:r>
              <a:rPr lang="en-US" dirty="0"/>
              <a:t>Exploratory Data Analysis</a:t>
            </a:r>
          </a:p>
          <a:p>
            <a:r>
              <a:rPr lang="en-US" dirty="0"/>
              <a:t>Methodology</a:t>
            </a:r>
          </a:p>
          <a:p>
            <a:r>
              <a:rPr lang="en-US" dirty="0"/>
              <a:t>Models</a:t>
            </a:r>
          </a:p>
          <a:p>
            <a:r>
              <a:rPr lang="en-US" dirty="0"/>
              <a:t>Final Model</a:t>
            </a:r>
          </a:p>
          <a:p>
            <a:r>
              <a:rPr lang="en-US" dirty="0"/>
              <a:t>Conclusion</a:t>
            </a:r>
          </a:p>
          <a:p>
            <a:r>
              <a:rPr lang="en-US" dirty="0"/>
              <a:t>Next Steps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9F93-9F2F-57B9-4E2F-B704B8097699}"/>
              </a:ext>
            </a:extLst>
          </p:cNvPr>
          <p:cNvSpPr>
            <a:spLocks noGrp="1"/>
          </p:cNvSpPr>
          <p:nvPr>
            <p:ph type="title"/>
          </p:nvPr>
        </p:nvSpPr>
        <p:spPr/>
        <p:txBody>
          <a:bodyPr/>
          <a:lstStyle/>
          <a:p>
            <a:r>
              <a:rPr lang="en-CA" dirty="0"/>
              <a:t>Business Problem</a:t>
            </a:r>
          </a:p>
        </p:txBody>
      </p:sp>
      <p:sp>
        <p:nvSpPr>
          <p:cNvPr id="3" name="Content Placeholder 2">
            <a:extLst>
              <a:ext uri="{FF2B5EF4-FFF2-40B4-BE49-F238E27FC236}">
                <a16:creationId xmlns:a16="http://schemas.microsoft.com/office/drawing/2014/main" id="{BB46B283-2B53-75D6-FAF3-1EE38824FB5F}"/>
              </a:ext>
            </a:extLst>
          </p:cNvPr>
          <p:cNvSpPr>
            <a:spLocks noGrp="1"/>
          </p:cNvSpPr>
          <p:nvPr>
            <p:ph idx="1"/>
          </p:nvPr>
        </p:nvSpPr>
        <p:spPr/>
        <p:txBody>
          <a:bodyPr/>
          <a:lstStyle/>
          <a:p>
            <a:r>
              <a:rPr lang="en-CA" dirty="0"/>
              <a:t>The soaring costs of cancer treatment often place an overwhelming financial strain on patients and families.</a:t>
            </a:r>
          </a:p>
          <a:p>
            <a:r>
              <a:rPr lang="en-CA" dirty="0"/>
              <a:t>A key factor in managing treatment costs is how insurance companies assess and allocate coverage.</a:t>
            </a:r>
          </a:p>
          <a:p>
            <a:r>
              <a:rPr lang="en-CA" dirty="0"/>
              <a:t>By predicting treatment costs, insurers can set premiums that balance affordability for the customers with sustainability for the company.</a:t>
            </a:r>
          </a:p>
          <a:p>
            <a:r>
              <a:rPr lang="en-CA" dirty="0"/>
              <a:t>With a clearer picture of potential costs, insurers could offer personalized recommendations and better financial support for patients, improving the customer experience.</a:t>
            </a:r>
          </a:p>
          <a:p>
            <a:endParaRPr lang="en-CA" dirty="0"/>
          </a:p>
        </p:txBody>
      </p:sp>
    </p:spTree>
    <p:extLst>
      <p:ext uri="{BB962C8B-B14F-4D97-AF65-F5344CB8AC3E}">
        <p14:creationId xmlns:p14="http://schemas.microsoft.com/office/powerpoint/2010/main" val="2803581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17CA-8A0E-EC83-D8ED-8A022DF6B4E5}"/>
              </a:ext>
            </a:extLst>
          </p:cNvPr>
          <p:cNvSpPr>
            <a:spLocks noGrp="1"/>
          </p:cNvSpPr>
          <p:nvPr>
            <p:ph type="title"/>
          </p:nvPr>
        </p:nvSpPr>
        <p:spPr/>
        <p:txBody>
          <a:bodyPr/>
          <a:lstStyle/>
          <a:p>
            <a:r>
              <a:rPr lang="en-CA" dirty="0"/>
              <a:t>Data Overview</a:t>
            </a:r>
          </a:p>
        </p:txBody>
      </p:sp>
      <p:sp>
        <p:nvSpPr>
          <p:cNvPr id="3" name="Content Placeholder 2">
            <a:extLst>
              <a:ext uri="{FF2B5EF4-FFF2-40B4-BE49-F238E27FC236}">
                <a16:creationId xmlns:a16="http://schemas.microsoft.com/office/drawing/2014/main" id="{44E82698-585E-2FFF-F010-6CED7F4BE143}"/>
              </a:ext>
            </a:extLst>
          </p:cNvPr>
          <p:cNvSpPr>
            <a:spLocks noGrp="1"/>
          </p:cNvSpPr>
          <p:nvPr>
            <p:ph idx="1"/>
          </p:nvPr>
        </p:nvSpPr>
        <p:spPr/>
        <p:txBody>
          <a:bodyPr>
            <a:normAutofit fontScale="92500" lnSpcReduction="20000"/>
          </a:bodyPr>
          <a:lstStyle/>
          <a:p>
            <a:pPr>
              <a:lnSpc>
                <a:spcPct val="120000"/>
              </a:lnSpc>
              <a:spcBef>
                <a:spcPts val="0"/>
              </a:spcBef>
            </a:pPr>
            <a:r>
              <a:rPr lang="en-CA" b="1" dirty="0"/>
              <a:t>Dataset Dimensions:</a:t>
            </a:r>
          </a:p>
          <a:p>
            <a:pPr lvl="1">
              <a:lnSpc>
                <a:spcPct val="120000"/>
              </a:lnSpc>
              <a:spcBef>
                <a:spcPts val="0"/>
              </a:spcBef>
            </a:pPr>
            <a:r>
              <a:rPr lang="en-CA" dirty="0"/>
              <a:t>Rows: 50,000</a:t>
            </a:r>
          </a:p>
          <a:p>
            <a:pPr lvl="1">
              <a:lnSpc>
                <a:spcPct val="120000"/>
              </a:lnSpc>
              <a:spcBef>
                <a:spcPts val="0"/>
              </a:spcBef>
            </a:pPr>
            <a:r>
              <a:rPr lang="en-CA" dirty="0"/>
              <a:t>Columns: 15 (original including target variable)</a:t>
            </a:r>
          </a:p>
          <a:p>
            <a:pPr>
              <a:lnSpc>
                <a:spcPct val="120000"/>
              </a:lnSpc>
              <a:spcBef>
                <a:spcPts val="0"/>
              </a:spcBef>
            </a:pPr>
            <a:r>
              <a:rPr lang="en-CA" b="1" dirty="0"/>
              <a:t>Time Span:</a:t>
            </a:r>
          </a:p>
          <a:p>
            <a:pPr lvl="1">
              <a:lnSpc>
                <a:spcPct val="120000"/>
              </a:lnSpc>
              <a:spcBef>
                <a:spcPts val="0"/>
              </a:spcBef>
            </a:pPr>
            <a:r>
              <a:rPr lang="en-CA" dirty="0"/>
              <a:t>Years Covered: 2015 – 2024</a:t>
            </a:r>
          </a:p>
          <a:p>
            <a:pPr>
              <a:lnSpc>
                <a:spcPct val="120000"/>
              </a:lnSpc>
              <a:spcBef>
                <a:spcPts val="0"/>
              </a:spcBef>
            </a:pPr>
            <a:r>
              <a:rPr lang="en-CA" b="1" dirty="0"/>
              <a:t>Data Quality:</a:t>
            </a:r>
          </a:p>
          <a:p>
            <a:pPr lvl="1">
              <a:lnSpc>
                <a:spcPct val="120000"/>
              </a:lnSpc>
              <a:spcBef>
                <a:spcPts val="0"/>
              </a:spcBef>
            </a:pPr>
            <a:r>
              <a:rPr lang="en-CA" dirty="0"/>
              <a:t>No null values</a:t>
            </a:r>
          </a:p>
          <a:p>
            <a:pPr lvl="1">
              <a:lnSpc>
                <a:spcPct val="120000"/>
              </a:lnSpc>
              <a:spcBef>
                <a:spcPts val="0"/>
              </a:spcBef>
            </a:pPr>
            <a:r>
              <a:rPr lang="en-CA" dirty="0"/>
              <a:t>No duplicate records</a:t>
            </a:r>
          </a:p>
          <a:p>
            <a:pPr>
              <a:lnSpc>
                <a:spcPct val="120000"/>
              </a:lnSpc>
              <a:spcBef>
                <a:spcPts val="0"/>
              </a:spcBef>
            </a:pPr>
            <a:r>
              <a:rPr lang="en-CA" b="1" dirty="0"/>
              <a:t>Target Variable:</a:t>
            </a:r>
          </a:p>
          <a:p>
            <a:pPr lvl="1">
              <a:lnSpc>
                <a:spcPct val="120000"/>
              </a:lnSpc>
              <a:spcBef>
                <a:spcPts val="0"/>
              </a:spcBef>
            </a:pPr>
            <a:r>
              <a:rPr lang="en-CA" dirty="0"/>
              <a:t>Treatment Cost (USD)</a:t>
            </a:r>
          </a:p>
          <a:p>
            <a:pPr>
              <a:lnSpc>
                <a:spcPct val="120000"/>
              </a:lnSpc>
              <a:spcBef>
                <a:spcPts val="0"/>
              </a:spcBef>
            </a:pPr>
            <a:r>
              <a:rPr lang="en-CA" b="1" dirty="0"/>
              <a:t>Feature Engineering:</a:t>
            </a:r>
          </a:p>
          <a:p>
            <a:pPr lvl="1">
              <a:lnSpc>
                <a:spcPct val="120000"/>
              </a:lnSpc>
              <a:spcBef>
                <a:spcPts val="0"/>
              </a:spcBef>
            </a:pPr>
            <a:r>
              <a:rPr lang="en-CA" dirty="0"/>
              <a:t>One-hot encoding expanded features to 29</a:t>
            </a:r>
          </a:p>
          <a:p>
            <a:pPr lvl="1">
              <a:lnSpc>
                <a:spcPct val="120000"/>
              </a:lnSpc>
              <a:spcBef>
                <a:spcPts val="0"/>
              </a:spcBef>
            </a:pPr>
            <a:r>
              <a:rPr lang="en-CA" dirty="0">
                <a:sym typeface="Wingdings" panose="05000000000000000000" pitchFamily="2" charset="2"/>
              </a:rPr>
              <a:t>18 columns discarded (from encoded Cancer Type and Country)</a:t>
            </a:r>
          </a:p>
          <a:p>
            <a:pPr lvl="1">
              <a:lnSpc>
                <a:spcPct val="120000"/>
              </a:lnSpc>
              <a:spcBef>
                <a:spcPts val="0"/>
              </a:spcBef>
            </a:pPr>
            <a:r>
              <a:rPr lang="en-CA" dirty="0">
                <a:sym typeface="Wingdings" panose="05000000000000000000" pitchFamily="2" charset="2"/>
              </a:rPr>
              <a:t>Final Model Input: 11 selected features</a:t>
            </a:r>
            <a:endParaRPr lang="en-CA" dirty="0"/>
          </a:p>
          <a:p>
            <a:pPr>
              <a:lnSpc>
                <a:spcPct val="120000"/>
              </a:lnSpc>
              <a:spcBef>
                <a:spcPts val="0"/>
              </a:spcBef>
            </a:pPr>
            <a:endParaRPr lang="en-CA" b="1" dirty="0"/>
          </a:p>
        </p:txBody>
      </p:sp>
    </p:spTree>
    <p:extLst>
      <p:ext uri="{BB962C8B-B14F-4D97-AF65-F5344CB8AC3E}">
        <p14:creationId xmlns:p14="http://schemas.microsoft.com/office/powerpoint/2010/main" val="1816824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29FF3-6EB4-2473-DA1D-FCAB2C6810C7}"/>
              </a:ext>
            </a:extLst>
          </p:cNvPr>
          <p:cNvSpPr>
            <a:spLocks noGrp="1"/>
          </p:cNvSpPr>
          <p:nvPr>
            <p:ph type="title"/>
          </p:nvPr>
        </p:nvSpPr>
        <p:spPr>
          <a:xfrm>
            <a:off x="1066800" y="99220"/>
            <a:ext cx="10058400" cy="1325563"/>
          </a:xfrm>
        </p:spPr>
        <p:txBody>
          <a:bodyPr anchor="ctr">
            <a:normAutofit/>
          </a:bodyPr>
          <a:lstStyle/>
          <a:p>
            <a:r>
              <a:rPr lang="en-CA" dirty="0"/>
              <a:t>Exploratory Data Analysis – Descriptive Statistics</a:t>
            </a:r>
          </a:p>
        </p:txBody>
      </p:sp>
      <p:pic>
        <p:nvPicPr>
          <p:cNvPr id="5" name="Content Placeholder 4" descr="A screenshot of a computer screen&#10;&#10;AI-generated content may be incorrect.">
            <a:extLst>
              <a:ext uri="{FF2B5EF4-FFF2-40B4-BE49-F238E27FC236}">
                <a16:creationId xmlns:a16="http://schemas.microsoft.com/office/drawing/2014/main" id="{F32772DF-90AC-84FF-9F96-5F9C6BA5209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 y="2924944"/>
            <a:ext cx="7329931" cy="2304256"/>
          </a:xfrm>
          <a:prstGeom prst="rect">
            <a:avLst/>
          </a:prstGeom>
          <a:noFill/>
        </p:spPr>
      </p:pic>
      <p:sp>
        <p:nvSpPr>
          <p:cNvPr id="10" name="Content Placeholder 3">
            <a:extLst>
              <a:ext uri="{FF2B5EF4-FFF2-40B4-BE49-F238E27FC236}">
                <a16:creationId xmlns:a16="http://schemas.microsoft.com/office/drawing/2014/main" id="{95E7EB52-A4F2-D523-4DCB-CA24D9C28C0A}"/>
              </a:ext>
            </a:extLst>
          </p:cNvPr>
          <p:cNvSpPr>
            <a:spLocks noGrp="1"/>
          </p:cNvSpPr>
          <p:nvPr>
            <p:ph sz="half" idx="2"/>
          </p:nvPr>
        </p:nvSpPr>
        <p:spPr>
          <a:xfrm>
            <a:off x="7248128" y="1772816"/>
            <a:ext cx="4800600" cy="4575175"/>
          </a:xfrm>
        </p:spPr>
        <p:txBody>
          <a:bodyPr>
            <a:normAutofit/>
          </a:bodyPr>
          <a:lstStyle/>
          <a:p>
            <a:r>
              <a:rPr lang="en-US" sz="1800" b="1" dirty="0"/>
              <a:t>Age: </a:t>
            </a:r>
            <a:r>
              <a:rPr lang="en-US" sz="1800" dirty="0"/>
              <a:t>Mean = 54.4, Range = 20 – 89</a:t>
            </a:r>
          </a:p>
          <a:p>
            <a:r>
              <a:rPr lang="en-US" sz="1800" b="1" dirty="0"/>
              <a:t>Genetic Risk, Air Pollution, Alcohol Use, Smoking, Obesity Level: </a:t>
            </a:r>
            <a:r>
              <a:rPr lang="en-US" sz="1800" dirty="0"/>
              <a:t>All scaled 0 – 10 with similar distributions (mean </a:t>
            </a:r>
            <a:r>
              <a:rPr lang="en-CA" sz="1800" dirty="0"/>
              <a:t>≈ 5.0)</a:t>
            </a:r>
          </a:p>
          <a:p>
            <a:r>
              <a:rPr lang="en-CA" sz="1800" b="1" dirty="0"/>
              <a:t>Treatment Cost (USD): </a:t>
            </a:r>
            <a:r>
              <a:rPr lang="en-CA" sz="1800" dirty="0"/>
              <a:t>Mean = $52,467, Range = $5,000 - $99,999, Std Dev = $27,363</a:t>
            </a:r>
          </a:p>
          <a:p>
            <a:r>
              <a:rPr lang="en-CA" sz="1800" b="1" dirty="0"/>
              <a:t>Survival Years: </a:t>
            </a:r>
            <a:r>
              <a:rPr lang="en-CA" sz="1800" dirty="0"/>
              <a:t>Mean = 5.0, Range = 0 – 10</a:t>
            </a:r>
          </a:p>
          <a:p>
            <a:r>
              <a:rPr lang="en-US" sz="1800" b="1" dirty="0"/>
              <a:t>Severity Score: </a:t>
            </a:r>
            <a:r>
              <a:rPr lang="en-US" sz="1800" dirty="0"/>
              <a:t>Mean = 4.95, Range = 0.9 – 9.16</a:t>
            </a:r>
          </a:p>
          <a:p>
            <a:r>
              <a:rPr lang="en-US" sz="1800" dirty="0"/>
              <a:t>Most features are symmetrically distributed around their midpoints</a:t>
            </a:r>
          </a:p>
        </p:txBody>
      </p:sp>
    </p:spTree>
    <p:extLst>
      <p:ext uri="{BB962C8B-B14F-4D97-AF65-F5344CB8AC3E}">
        <p14:creationId xmlns:p14="http://schemas.microsoft.com/office/powerpoint/2010/main" val="2103381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 – Feature Distributions</a:t>
            </a:r>
          </a:p>
        </p:txBody>
      </p:sp>
      <p:sp>
        <p:nvSpPr>
          <p:cNvPr id="3" name="Content Placeholder 2"/>
          <p:cNvSpPr>
            <a:spLocks noGrp="1"/>
          </p:cNvSpPr>
          <p:nvPr>
            <p:ph sz="half" idx="1"/>
          </p:nvPr>
        </p:nvSpPr>
        <p:spPr/>
        <p:txBody>
          <a:bodyPr/>
          <a:lstStyle/>
          <a:p>
            <a:r>
              <a:rPr lang="en-US" dirty="0"/>
              <a:t>Gender</a:t>
            </a:r>
          </a:p>
          <a:p>
            <a:r>
              <a:rPr lang="en-US" dirty="0"/>
              <a:t>Cancer Type</a:t>
            </a:r>
          </a:p>
          <a:p>
            <a:r>
              <a:rPr lang="en-US" dirty="0"/>
              <a:t>Cancer Stage</a:t>
            </a:r>
          </a:p>
          <a:p>
            <a:r>
              <a:rPr lang="en-US" dirty="0"/>
              <a:t>Country</a:t>
            </a:r>
          </a:p>
          <a:p>
            <a:r>
              <a:rPr lang="en-US" dirty="0"/>
              <a:t>All groups are </a:t>
            </a:r>
            <a:r>
              <a:rPr lang="en-US"/>
              <a:t>evenly represented </a:t>
            </a:r>
            <a:endParaRPr lang="en-US" dirty="0"/>
          </a:p>
          <a:p>
            <a:endParaRPr lang="en-US" dirty="0"/>
          </a:p>
        </p:txBody>
      </p:sp>
      <p:pic>
        <p:nvPicPr>
          <p:cNvPr id="10" name="Content Placeholder 9">
            <a:extLst>
              <a:ext uri="{FF2B5EF4-FFF2-40B4-BE49-F238E27FC236}">
                <a16:creationId xmlns:a16="http://schemas.microsoft.com/office/drawing/2014/main" id="{0B335DCE-7009-8724-8D45-5E3C5CD62C97}"/>
              </a:ext>
            </a:extLst>
          </p:cNvPr>
          <p:cNvPicPr>
            <a:picLocks noGrp="1" noChangeAspect="1"/>
          </p:cNvPicPr>
          <p:nvPr>
            <p:ph sz="half" idx="2"/>
          </p:nvPr>
        </p:nvPicPr>
        <p:blipFill>
          <a:blip r:embed="rId2"/>
          <a:stretch>
            <a:fillRect/>
          </a:stretch>
        </p:blipFill>
        <p:spPr>
          <a:xfrm>
            <a:off x="6096000" y="1598216"/>
            <a:ext cx="5400600" cy="5166607"/>
          </a:xfrm>
        </p:spPr>
      </p:pic>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3989D-15CF-4C45-FB9E-9C419B1EEC19}"/>
              </a:ext>
            </a:extLst>
          </p:cNvPr>
          <p:cNvSpPr>
            <a:spLocks noGrp="1"/>
          </p:cNvSpPr>
          <p:nvPr>
            <p:ph type="title"/>
          </p:nvPr>
        </p:nvSpPr>
        <p:spPr/>
        <p:txBody>
          <a:bodyPr/>
          <a:lstStyle/>
          <a:p>
            <a:r>
              <a:rPr lang="en-CA" dirty="0"/>
              <a:t>Exploratory Data Analysis – Correlation Heatmap</a:t>
            </a:r>
          </a:p>
        </p:txBody>
      </p:sp>
      <p:pic>
        <p:nvPicPr>
          <p:cNvPr id="6" name="Content Placeholder 5">
            <a:extLst>
              <a:ext uri="{FF2B5EF4-FFF2-40B4-BE49-F238E27FC236}">
                <a16:creationId xmlns:a16="http://schemas.microsoft.com/office/drawing/2014/main" id="{422C791A-3CD7-9E82-E6BE-0542D053E00F}"/>
              </a:ext>
            </a:extLst>
          </p:cNvPr>
          <p:cNvPicPr>
            <a:picLocks noGrp="1" noChangeAspect="1"/>
          </p:cNvPicPr>
          <p:nvPr>
            <p:ph sz="half" idx="1"/>
          </p:nvPr>
        </p:nvPicPr>
        <p:blipFill>
          <a:blip r:embed="rId2"/>
          <a:stretch>
            <a:fillRect/>
          </a:stretch>
        </p:blipFill>
        <p:spPr>
          <a:xfrm>
            <a:off x="1066800" y="2043097"/>
            <a:ext cx="4800600" cy="4140230"/>
          </a:xfrm>
        </p:spPr>
      </p:pic>
      <p:sp>
        <p:nvSpPr>
          <p:cNvPr id="4" name="Content Placeholder 3">
            <a:extLst>
              <a:ext uri="{FF2B5EF4-FFF2-40B4-BE49-F238E27FC236}">
                <a16:creationId xmlns:a16="http://schemas.microsoft.com/office/drawing/2014/main" id="{CD99D5FA-9FB2-9669-2EE0-060D5E568894}"/>
              </a:ext>
            </a:extLst>
          </p:cNvPr>
          <p:cNvSpPr>
            <a:spLocks noGrp="1"/>
          </p:cNvSpPr>
          <p:nvPr>
            <p:ph sz="half" idx="2"/>
          </p:nvPr>
        </p:nvSpPr>
        <p:spPr/>
        <p:txBody>
          <a:bodyPr/>
          <a:lstStyle/>
          <a:p>
            <a:r>
              <a:rPr lang="en-CA" dirty="0"/>
              <a:t>Only Severity Score has a significant linear correlation with Treatment Cost</a:t>
            </a:r>
          </a:p>
          <a:p>
            <a:r>
              <a:rPr lang="en-CA" dirty="0"/>
              <a:t>Genetic Risk, Air Pollution, Alcohol Use, Smoking, and Obesity Level all have some linear correlation with Severity Score</a:t>
            </a:r>
          </a:p>
          <a:p>
            <a:endParaRPr lang="en-CA" dirty="0"/>
          </a:p>
        </p:txBody>
      </p:sp>
    </p:spTree>
    <p:extLst>
      <p:ext uri="{BB962C8B-B14F-4D97-AF65-F5344CB8AC3E}">
        <p14:creationId xmlns:p14="http://schemas.microsoft.com/office/powerpoint/2010/main" val="4280820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Methodology</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785591354"/>
              </p:ext>
            </p:extLst>
          </p:nvPr>
        </p:nvGraphicFramePr>
        <p:xfrm>
          <a:off x="2747628" y="1772816"/>
          <a:ext cx="6696744"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99220"/>
            <a:ext cx="10058400" cy="1325563"/>
          </a:xfrm>
        </p:spPr>
        <p:txBody>
          <a:bodyPr anchor="ctr">
            <a:normAutofit/>
          </a:bodyPr>
          <a:lstStyle/>
          <a:p>
            <a:r>
              <a:rPr lang="en-US" dirty="0"/>
              <a:t>Models – Feature Selection</a:t>
            </a:r>
          </a:p>
        </p:txBody>
      </p:sp>
      <p:sp>
        <p:nvSpPr>
          <p:cNvPr id="14" name="Text Placeholder 2">
            <a:extLst>
              <a:ext uri="{FF2B5EF4-FFF2-40B4-BE49-F238E27FC236}">
                <a16:creationId xmlns:a16="http://schemas.microsoft.com/office/drawing/2014/main" id="{CE2A2ABB-DF33-B2CA-B171-AE8B8F849E29}"/>
              </a:ext>
            </a:extLst>
          </p:cNvPr>
          <p:cNvSpPr>
            <a:spLocks noGrp="1"/>
          </p:cNvSpPr>
          <p:nvPr>
            <p:ph type="body" idx="1"/>
          </p:nvPr>
        </p:nvSpPr>
        <p:spPr>
          <a:xfrm>
            <a:off x="1066800" y="1828799"/>
            <a:ext cx="4800600" cy="762000"/>
          </a:xfrm>
        </p:spPr>
        <p:txBody>
          <a:bodyPr/>
          <a:lstStyle/>
          <a:p>
            <a:r>
              <a:rPr lang="en-US" dirty="0"/>
              <a:t>Random Forest</a:t>
            </a:r>
          </a:p>
        </p:txBody>
      </p:sp>
      <p:pic>
        <p:nvPicPr>
          <p:cNvPr id="11" name="Content Placeholder 10">
            <a:extLst>
              <a:ext uri="{FF2B5EF4-FFF2-40B4-BE49-F238E27FC236}">
                <a16:creationId xmlns:a16="http://schemas.microsoft.com/office/drawing/2014/main" id="{692EBAFF-3BC5-51F7-D272-8F03D6CA5DA9}"/>
              </a:ext>
            </a:extLst>
          </p:cNvPr>
          <p:cNvPicPr>
            <a:picLocks noGrp="1" noChangeAspect="1"/>
          </p:cNvPicPr>
          <p:nvPr>
            <p:ph sz="half" idx="2"/>
          </p:nvPr>
        </p:nvPicPr>
        <p:blipFill>
          <a:blip r:embed="rId2"/>
          <a:stretch>
            <a:fillRect/>
          </a:stretch>
        </p:blipFill>
        <p:spPr>
          <a:xfrm>
            <a:off x="1066800" y="2803018"/>
            <a:ext cx="4800600" cy="3385563"/>
          </a:xfrm>
        </p:spPr>
      </p:pic>
      <p:sp>
        <p:nvSpPr>
          <p:cNvPr id="18" name="Text Placeholder 4">
            <a:extLst>
              <a:ext uri="{FF2B5EF4-FFF2-40B4-BE49-F238E27FC236}">
                <a16:creationId xmlns:a16="http://schemas.microsoft.com/office/drawing/2014/main" id="{40CA36DD-B0DC-6277-33DC-C932A45EA119}"/>
              </a:ext>
            </a:extLst>
          </p:cNvPr>
          <p:cNvSpPr>
            <a:spLocks noGrp="1"/>
          </p:cNvSpPr>
          <p:nvPr>
            <p:ph type="body" sz="quarter" idx="3"/>
          </p:nvPr>
        </p:nvSpPr>
        <p:spPr>
          <a:xfrm>
            <a:off x="6324600" y="1828799"/>
            <a:ext cx="4800600" cy="762000"/>
          </a:xfrm>
        </p:spPr>
        <p:txBody>
          <a:bodyPr/>
          <a:lstStyle/>
          <a:p>
            <a:r>
              <a:rPr lang="en-US" dirty="0" err="1"/>
              <a:t>XGBoost</a:t>
            </a:r>
            <a:endParaRPr lang="en-US" dirty="0"/>
          </a:p>
        </p:txBody>
      </p:sp>
      <p:pic>
        <p:nvPicPr>
          <p:cNvPr id="13" name="Content Placeholder 12">
            <a:extLst>
              <a:ext uri="{FF2B5EF4-FFF2-40B4-BE49-F238E27FC236}">
                <a16:creationId xmlns:a16="http://schemas.microsoft.com/office/drawing/2014/main" id="{620272DC-7F86-C7EC-E76F-BB7638062763}"/>
              </a:ext>
            </a:extLst>
          </p:cNvPr>
          <p:cNvPicPr>
            <a:picLocks noGrp="1" noChangeAspect="1"/>
          </p:cNvPicPr>
          <p:nvPr>
            <p:ph sz="quarter" idx="4"/>
          </p:nvPr>
        </p:nvPicPr>
        <p:blipFill>
          <a:blip r:embed="rId3"/>
          <a:stretch>
            <a:fillRect/>
          </a:stretch>
        </p:blipFill>
        <p:spPr>
          <a:xfrm>
            <a:off x="6096000" y="2803018"/>
            <a:ext cx="5525574" cy="3385562"/>
          </a:xfrm>
        </p:spPr>
      </p:pic>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119</TotalTime>
  <Words>538</Words>
  <Application>Microsoft Office PowerPoint</Application>
  <PresentationFormat>Widescreen</PresentationFormat>
  <Paragraphs>76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Franklin Gothic Medium</vt:lpstr>
      <vt:lpstr>Wingdings</vt:lpstr>
      <vt:lpstr>Medical Design 16x9</vt:lpstr>
      <vt:lpstr>CANCER TREATMENT COSTS</vt:lpstr>
      <vt:lpstr>Agenda</vt:lpstr>
      <vt:lpstr>Business Problem</vt:lpstr>
      <vt:lpstr>Data Overview</vt:lpstr>
      <vt:lpstr>Exploratory Data Analysis – Descriptive Statistics</vt:lpstr>
      <vt:lpstr>Exploratory Data Analysis – Feature Distributions</vt:lpstr>
      <vt:lpstr>Exploratory Data Analysis – Correlation Heatmap</vt:lpstr>
      <vt:lpstr>Methodology</vt:lpstr>
      <vt:lpstr>Models – Feature Selection</vt:lpstr>
      <vt:lpstr>Final Model</vt:lpstr>
      <vt:lpstr>Conclusion</vt:lpstr>
      <vt:lpstr>Next Steps</vt:lpstr>
      <vt:lpstr>Appendix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Esti Stern</dc:creator>
  <cp:lastModifiedBy>Esti Stern</cp:lastModifiedBy>
  <cp:revision>1</cp:revision>
  <dcterms:created xsi:type="dcterms:W3CDTF">2025-07-08T17:54:37Z</dcterms:created>
  <dcterms:modified xsi:type="dcterms:W3CDTF">2025-07-20T13:26:53Z</dcterms:modified>
</cp:coreProperties>
</file>