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79" r:id="rId9"/>
    <p:sldId id="281" r:id="rId10"/>
    <p:sldId id="27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R3VfbGK1rYKwjDYIlhmzlLkX1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433e477b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1e433e477b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433e477b5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g1e433e477b5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33e477b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e433e477b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33e477b5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1e433e477b5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36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>
  <p:cSld name="Diapositiva de títul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7" descr="portada-gobiern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>
  <p:cSld name="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18" descr="portad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>
  <p:cSld name="Encabezado de sección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9" descr="intern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>
  <p:cSld name="Dos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interna+textur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>
  <p:cSld name="Comparación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21" descr="interna-con-f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>
  <p:cSld name="Sólo el títul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22" descr="interna-naranja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23" descr="cierr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2250275" y="1019500"/>
            <a:ext cx="59712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SHAIR|SENA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MÁS QUE UNA PÁGINA, UNA COMUNIDAD</a:t>
            </a:r>
            <a:endParaRPr sz="2000" b="1" i="0" u="none" strike="noStrike" cap="none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1607348" y="901900"/>
            <a:ext cx="66135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28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JUSTIFICACIÓN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CODIFICACIÓN DEL FRONTEND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CODIFICACIÓN DEL BACKEND</a:t>
            </a:r>
            <a:endParaRPr sz="1200" b="1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/>
        </p:nvSpPr>
        <p:spPr>
          <a:xfrm>
            <a:off x="3492771" y="1638552"/>
            <a:ext cx="2389387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SHAIR</a:t>
            </a:r>
            <a:endParaRPr sz="5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530423" y="2692075"/>
            <a:ext cx="79404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Shair es un noticiero local diseñado para compartir información de manera eficiente y sencilla, en el cual, todos los involucrados pueden participar.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580355" y="2539984"/>
            <a:ext cx="718487" cy="4571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4982" y="0"/>
            <a:ext cx="342901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874" y="238073"/>
            <a:ext cx="608543" cy="59294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5"/>
          <p:cNvSpPr txBox="1"/>
          <p:nvPr/>
        </p:nvSpPr>
        <p:spPr>
          <a:xfrm>
            <a:off x="160716" y="157734"/>
            <a:ext cx="2389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36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Problema</a:t>
            </a:r>
            <a:endParaRPr sz="36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160716" y="1049959"/>
            <a:ext cx="3743700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600" dirty="0">
                <a:solidFill>
                  <a:srgbClr val="404040"/>
                </a:solidFill>
              </a:rPr>
              <a:t>Se ha evidenciado que el Centro Textil y de Gestión Industrial cuenta con un blog llamada “blogctgi” en el cual se publican eventos culturales y noticias relacionadas a la sede, además de brindar información relacionada, no obstante, se omiten eventos de menor impacto como los recreativos o ajenos a bienestar, no se cuenta con la posibilidad de que los aprendices realicen eventos y los divulguen mediante el blog, generando poco interés en organizar eventos de este tipo.</a:t>
            </a:r>
          </a:p>
        </p:txBody>
      </p:sp>
      <p:sp>
        <p:nvSpPr>
          <p:cNvPr id="76" name="Google Shape;76;p5"/>
          <p:cNvSpPr/>
          <p:nvPr/>
        </p:nvSpPr>
        <p:spPr>
          <a:xfrm>
            <a:off x="248300" y="837395"/>
            <a:ext cx="718500" cy="45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433e477b5_0_127"/>
          <p:cNvSpPr txBox="1"/>
          <p:nvPr/>
        </p:nvSpPr>
        <p:spPr>
          <a:xfrm>
            <a:off x="382875" y="249500"/>
            <a:ext cx="2960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Justificación: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e433e477b5_0_127"/>
          <p:cNvSpPr txBox="1"/>
          <p:nvPr/>
        </p:nvSpPr>
        <p:spPr>
          <a:xfrm>
            <a:off x="0" y="1060850"/>
            <a:ext cx="914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SHAIR|SENA busca brindar un noticiero con la posibilidad de que aprendices y demás interesados puedan organizar eventos y divulgarlos a través de esta plataforma.</a:t>
            </a:r>
            <a:endParaRPr lang="es-CO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433e477b5_0_132"/>
          <p:cNvSpPr txBox="1"/>
          <p:nvPr/>
        </p:nvSpPr>
        <p:spPr>
          <a:xfrm>
            <a:off x="382876" y="249500"/>
            <a:ext cx="3474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general:</a:t>
            </a:r>
            <a:endParaRPr sz="36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1e433e477b5_0_132"/>
          <p:cNvSpPr txBox="1"/>
          <p:nvPr/>
        </p:nvSpPr>
        <p:spPr>
          <a:xfrm>
            <a:off x="0" y="1060850"/>
            <a:ext cx="91440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Diseñar una plataforma web para divulgar eventos recreativos y demás organizados por interesados y/o aprendices.</a:t>
            </a:r>
            <a:endParaRPr lang="es-CO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33e477b5_0_157"/>
          <p:cNvSpPr txBox="1"/>
          <p:nvPr/>
        </p:nvSpPr>
        <p:spPr>
          <a:xfrm>
            <a:off x="382882" y="249500"/>
            <a:ext cx="512964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Codificación del </a:t>
            </a:r>
            <a:r>
              <a:rPr lang="es-ES" sz="3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e433e477b5_0_157"/>
          <p:cNvSpPr txBox="1"/>
          <p:nvPr/>
        </p:nvSpPr>
        <p:spPr>
          <a:xfrm>
            <a:off x="0" y="1060850"/>
            <a:ext cx="91440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frontend del software,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diseñado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con la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biblioteca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REACT y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arquitectura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modular,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desglosandose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components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funcionales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independietes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entre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sí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además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siguientes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Axios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diseñada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solicitudes al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Date-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fns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formatear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fechas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Framer-motion: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animaciones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Jwt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-decode: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desencriptar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token’s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React-router-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dom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rutas</a:t>
            </a: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433e477b5_0_157"/>
          <p:cNvSpPr txBox="1"/>
          <p:nvPr/>
        </p:nvSpPr>
        <p:spPr>
          <a:xfrm>
            <a:off x="382881" y="249500"/>
            <a:ext cx="525374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Codificación del </a:t>
            </a:r>
            <a:r>
              <a:rPr lang="es-ES" sz="36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s-E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36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e433e477b5_0_157"/>
          <p:cNvSpPr txBox="1"/>
          <p:nvPr/>
        </p:nvSpPr>
        <p:spPr>
          <a:xfrm>
            <a:off x="0" y="1060850"/>
            <a:ext cx="9144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28;g1e433e477b5_0_157">
            <a:extLst>
              <a:ext uri="{FF2B5EF4-FFF2-40B4-BE49-F238E27FC236}">
                <a16:creationId xmlns:a16="http://schemas.microsoft.com/office/drawing/2014/main" id="{91ACE54E-F62C-806D-0146-9D6CD53827CA}"/>
              </a:ext>
            </a:extLst>
          </p:cNvPr>
          <p:cNvSpPr txBox="1"/>
          <p:nvPr/>
        </p:nvSpPr>
        <p:spPr>
          <a:xfrm>
            <a:off x="0" y="1060850"/>
            <a:ext cx="9144000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El backend del Proyecto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está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hecho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Express, un framework para Node.js.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hace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uso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del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modelo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MVC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peticiones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recibidas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del frontend y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realizar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operaciones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CRUD,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esto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ayudado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Bcrypt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encriptar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desencriptar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contraseñas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Body-parser: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formatear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datos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Cors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gestionar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los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permisos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Express-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fileupload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subir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archivos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al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Jsonwebtoken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tokens de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inicio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 lang="en-US"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Mysql2: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ejecutar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SQL</a:t>
            </a:r>
          </a:p>
          <a:p>
            <a:pPr marL="400050" lvl="0" indent="-28575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Sequalize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: Una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librería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/ORM para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ejecutar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1800" dirty="0" err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consultas</a:t>
            </a:r>
            <a:r>
              <a:rPr lang="en-US" sz="1800" dirty="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SQL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</a:pPr>
            <a:endParaRPr sz="18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8894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1">
            <a:extLst>
              <a:ext uri="{FF2B5EF4-FFF2-40B4-BE49-F238E27FC236}">
                <a16:creationId xmlns:a16="http://schemas.microsoft.com/office/drawing/2014/main" id="{A85D0B73-AA65-4B80-18A4-6534EFCB37E6}"/>
              </a:ext>
            </a:extLst>
          </p:cNvPr>
          <p:cNvSpPr/>
          <p:nvPr/>
        </p:nvSpPr>
        <p:spPr>
          <a:xfrm>
            <a:off x="352065" y="833495"/>
            <a:ext cx="1548581" cy="29275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825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825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</a:t>
            </a:r>
            <a:endParaRPr lang="es-CO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Difundir información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la participación de los estudiantes o trabajadores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Generar interés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Compartir la información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Compartir ideas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Tener apartados de anuncios urgentes como la pérdida de algo y noticias más casuales como una actividad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8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Permitir a diversas personas como las encargadas de la cafetería, el almacén, el gimnasio, etc., publicar sus propios eventos.</a:t>
            </a:r>
          </a:p>
          <a:p>
            <a:pPr algn="ctr"/>
            <a:endParaRPr lang="es-CO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s-CO" sz="82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2">
            <a:extLst>
              <a:ext uri="{FF2B5EF4-FFF2-40B4-BE49-F238E27FC236}">
                <a16:creationId xmlns:a16="http://schemas.microsoft.com/office/drawing/2014/main" id="{31797C68-E855-1266-1EAA-E7A9319F53D7}"/>
              </a:ext>
            </a:extLst>
          </p:cNvPr>
          <p:cNvSpPr/>
          <p:nvPr/>
        </p:nvSpPr>
        <p:spPr>
          <a:xfrm>
            <a:off x="352065" y="3761049"/>
            <a:ext cx="4063181" cy="12093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latin typeface="Arial" panose="020B0604020202020204" pitchFamily="34" charset="0"/>
                <a:cs typeface="Arial" panose="020B0604020202020204" pitchFamily="34" charset="0"/>
              </a:rPr>
              <a:t>COSTOS</a:t>
            </a: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COSTOS FIJOS:</a:t>
            </a:r>
          </a:p>
          <a:p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No hay costos fijos asociados directamente con la operación de SHAIR. Los costos fijos recaen en la infraestructura de las instituciones o empresas que adquieren el software.</a:t>
            </a: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COSTOS VARIABLES:</a:t>
            </a:r>
          </a:p>
          <a:p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No hay costos variables directamente asociados con la operación de SHAIR. Los costos variables también dependen de las instituciones o empresas, como el mantenimiento de servidores y redes, que pueden variar según las necesidades específicas de cada cliente.</a:t>
            </a:r>
          </a:p>
        </p:txBody>
      </p:sp>
      <p:sp>
        <p:nvSpPr>
          <p:cNvPr id="10" name="Rectángulo 3">
            <a:extLst>
              <a:ext uri="{FF2B5EF4-FFF2-40B4-BE49-F238E27FC236}">
                <a16:creationId xmlns:a16="http://schemas.microsoft.com/office/drawing/2014/main" id="{CD838D25-FBBA-D614-AA23-1EB7B505A9E7}"/>
              </a:ext>
            </a:extLst>
          </p:cNvPr>
          <p:cNvSpPr/>
          <p:nvPr/>
        </p:nvSpPr>
        <p:spPr>
          <a:xfrm>
            <a:off x="4415246" y="3761049"/>
            <a:ext cx="4160520" cy="120936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>
                <a:latin typeface="Arial" panose="020B0604020202020204" pitchFamily="34" charset="0"/>
                <a:cs typeface="Arial" panose="020B0604020202020204" pitchFamily="34" charset="0"/>
              </a:rPr>
              <a:t>FUENTES DE INGRESOS</a:t>
            </a:r>
          </a:p>
          <a:p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Venta de Licencias de SHAIR a Instituciones o Empresas:</a:t>
            </a:r>
          </a:p>
          <a:p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Las instituciones o empresas adquieren una copia de SHAIR para su uso exclusivo.</a:t>
            </a:r>
          </a:p>
          <a:p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El software se adapta a los colores, logos y fuentes de la empresa para una integración visual.</a:t>
            </a:r>
          </a:p>
          <a:p>
            <a:pPr algn="ctr"/>
            <a:endParaRPr lang="es-CO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4">
            <a:extLst>
              <a:ext uri="{FF2B5EF4-FFF2-40B4-BE49-F238E27FC236}">
                <a16:creationId xmlns:a16="http://schemas.microsoft.com/office/drawing/2014/main" id="{5740DB27-C570-4D5F-4D80-BE6E48196C42}"/>
              </a:ext>
            </a:extLst>
          </p:cNvPr>
          <p:cNvSpPr/>
          <p:nvPr/>
        </p:nvSpPr>
        <p:spPr>
          <a:xfrm>
            <a:off x="6929846" y="833495"/>
            <a:ext cx="1645920" cy="292755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SEGMENTO DE CLIENTES (EARLY ADOPTER)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Género: Indiferente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Edad: Varía, pero principalmente jóvenes adultos y adultos.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Trabajo: Estudiantes y trabajadores.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de ingresos: Variable.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Nivel educativo: Diverso.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Estado civil: Diverso.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Etnia social o religiosa: Diversa.</a:t>
            </a:r>
            <a:endParaRPr lang="es-CO" sz="1050" dirty="0">
              <a:solidFill>
                <a:schemeClr val="tx1"/>
              </a:solidFill>
            </a:endParaRPr>
          </a:p>
          <a:p>
            <a:r>
              <a:rPr lang="es-CO" sz="105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Situación familiar: Varía.</a:t>
            </a:r>
            <a:endParaRPr lang="es-CO" sz="1050" dirty="0">
              <a:solidFill>
                <a:schemeClr val="tx1"/>
              </a:solidFill>
            </a:endParaRPr>
          </a:p>
        </p:txBody>
      </p:sp>
      <p:sp>
        <p:nvSpPr>
          <p:cNvPr id="12" name="Rectángulo 5">
            <a:extLst>
              <a:ext uri="{FF2B5EF4-FFF2-40B4-BE49-F238E27FC236}">
                <a16:creationId xmlns:a16="http://schemas.microsoft.com/office/drawing/2014/main" id="{E3DBDD6D-6ED0-909D-8C91-74D972248EE1}"/>
              </a:ext>
            </a:extLst>
          </p:cNvPr>
          <p:cNvSpPr/>
          <p:nvPr/>
        </p:nvSpPr>
        <p:spPr>
          <a:xfrm>
            <a:off x="3640956" y="833494"/>
            <a:ext cx="1548581" cy="292755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O" sz="900" b="1" dirty="0">
                <a:latin typeface="Arial" panose="020B0604020202020204" pitchFamily="34" charset="0"/>
                <a:cs typeface="Arial" panose="020B0604020202020204" pitchFamily="34" charset="0"/>
              </a:rPr>
              <a:t>PROPUESTA DE VALOR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COMPARTIR INFORMACIÓN: </a:t>
            </a:r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SHAIR ofrece un noticiero dinámico y accesible donde las noticias pueden ser compartidas de manera rápida y sencilla. </a:t>
            </a:r>
            <a:endParaRPr lang="es-CO" sz="788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GENERAR INTERÉS:</a:t>
            </a:r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SHAIR se enfoca en ofrecer contenido atractivo y relevante para la comunidad, incluyendo noticias sobre torneos, actividades culturales, y eventos informales.</a:t>
            </a:r>
          </a:p>
          <a:p>
            <a:r>
              <a:rPr lang="es-CO" sz="900" dirty="0">
                <a:latin typeface="Arial" panose="020B0604020202020204" pitchFamily="34" charset="0"/>
                <a:cs typeface="Arial" panose="020B0604020202020204" pitchFamily="34" charset="0"/>
              </a:rPr>
              <a:t>PERMITIR LA PARTICIPACIÓN DE LA COMUNIDAD:</a:t>
            </a:r>
            <a:r>
              <a:rPr lang="es-CO" sz="788" dirty="0">
                <a:latin typeface="Arial" panose="020B0604020202020204" pitchFamily="34" charset="0"/>
                <a:cs typeface="Arial" panose="020B0604020202020204" pitchFamily="34" charset="0"/>
              </a:rPr>
              <a:t>SHAIR brinda la oportunidad a diversos miembros de la comunidad, como los responsables de la cafetería, el gimnasio, etc., de publicar sus propios eventos</a:t>
            </a:r>
            <a:endParaRPr lang="es-CO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7">
            <a:extLst>
              <a:ext uri="{FF2B5EF4-FFF2-40B4-BE49-F238E27FC236}">
                <a16:creationId xmlns:a16="http://schemas.microsoft.com/office/drawing/2014/main" id="{6B855BD7-00C1-2CA5-6E3F-DD69AAA99398}"/>
              </a:ext>
            </a:extLst>
          </p:cNvPr>
          <p:cNvSpPr/>
          <p:nvPr/>
        </p:nvSpPr>
        <p:spPr>
          <a:xfrm>
            <a:off x="1900646" y="833494"/>
            <a:ext cx="1740310" cy="14674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600" b="1" dirty="0">
                <a:latin typeface="Arial" panose="020B0604020202020204" pitchFamily="34" charset="0"/>
                <a:cs typeface="Arial" panose="020B0604020202020204" pitchFamily="34" charset="0"/>
              </a:rPr>
              <a:t>SOLUCIONES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Noticiero propio con participación de la comunidad.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Integración de recomendaciones de eventos y actividades de la comunidad.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Creación de perfiles individuales para diversos miembros de la comunidad (cafetería, gimnasio, etc.) para publicar sus propios eventos.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 continua del contenido del noticiero para mantenerlo fresco y atractivo.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Facilidad de compartir información a través de múltiples plataformas y canales.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450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Enfoque en noticias y eventos relevantes para la comunidad local.</a:t>
            </a:r>
          </a:p>
        </p:txBody>
      </p:sp>
      <p:sp>
        <p:nvSpPr>
          <p:cNvPr id="14" name="Rectángulo 8">
            <a:extLst>
              <a:ext uri="{FF2B5EF4-FFF2-40B4-BE49-F238E27FC236}">
                <a16:creationId xmlns:a16="http://schemas.microsoft.com/office/drawing/2014/main" id="{4DEEF481-9EA4-884D-0311-E3A6B79D9C27}"/>
              </a:ext>
            </a:extLst>
          </p:cNvPr>
          <p:cNvSpPr/>
          <p:nvPr/>
        </p:nvSpPr>
        <p:spPr>
          <a:xfrm>
            <a:off x="5189537" y="833493"/>
            <a:ext cx="1740310" cy="14674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200" b="1" dirty="0">
                <a:latin typeface="Arial" panose="020B0604020202020204" pitchFamily="34" charset="0"/>
                <a:cs typeface="Arial" panose="020B0604020202020204" pitchFamily="34" charset="0"/>
              </a:rPr>
              <a:t>VENTAJA ESPECIAL</a:t>
            </a:r>
          </a:p>
          <a:p>
            <a:pPr algn="ctr"/>
            <a:r>
              <a:rPr lang="es-CO" sz="675" dirty="0">
                <a:latin typeface="Arial" panose="020B0604020202020204" pitchFamily="34" charset="0"/>
                <a:cs typeface="Arial" panose="020B0604020202020204" pitchFamily="34" charset="0"/>
              </a:rPr>
              <a:t>La esencia de SHAIR como un noticiero diseñado por un estudiante, con un enfoque en satisfacer las necesidades específicas de estudiantes y trabajadores, lo hace único en su categoría. Esta perspectiva centrada en el usuario, combinada con la experiencia y visión del estudiante creador, aporta un valor y una autenticidad que no pueden ser fácilmente replicados por otros productos.</a:t>
            </a:r>
          </a:p>
        </p:txBody>
      </p:sp>
      <p:sp>
        <p:nvSpPr>
          <p:cNvPr id="15" name="Rectángulo 9">
            <a:extLst>
              <a:ext uri="{FF2B5EF4-FFF2-40B4-BE49-F238E27FC236}">
                <a16:creationId xmlns:a16="http://schemas.microsoft.com/office/drawing/2014/main" id="{241501E6-1665-6BCB-442F-621B75587A39}"/>
              </a:ext>
            </a:extLst>
          </p:cNvPr>
          <p:cNvSpPr/>
          <p:nvPr/>
        </p:nvSpPr>
        <p:spPr>
          <a:xfrm>
            <a:off x="1900646" y="2289895"/>
            <a:ext cx="1740310" cy="14674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CO" sz="1050" b="1" dirty="0">
                <a:latin typeface="Arial" panose="020B0604020202020204" pitchFamily="34" charset="0"/>
                <a:cs typeface="Arial" panose="020B0604020202020204" pitchFamily="34" charset="0"/>
              </a:rPr>
              <a:t>METRICAS CLAVE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VENTAS O LICENCIAS VENDIDAS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RETROALIMENTACIÓN DEL CLIENTE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PARTICIPACIÓN DE LA COMUNIDAD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es-CO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AUMENTO DE LA VISIBILIDAD DE LA MARCA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TIEMPO DE IMPLEMENTACIÓN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pt-BR" sz="525" kern="1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RETENCIÓN DE CLIENTES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endParaRPr lang="pt-BR" sz="1200" kern="100" dirty="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O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ángulo 10">
            <a:extLst>
              <a:ext uri="{FF2B5EF4-FFF2-40B4-BE49-F238E27FC236}">
                <a16:creationId xmlns:a16="http://schemas.microsoft.com/office/drawing/2014/main" id="{1724B260-CC95-0B2C-B3F4-94176A211360}"/>
              </a:ext>
            </a:extLst>
          </p:cNvPr>
          <p:cNvSpPr/>
          <p:nvPr/>
        </p:nvSpPr>
        <p:spPr>
          <a:xfrm>
            <a:off x="5189536" y="2289896"/>
            <a:ext cx="1740310" cy="146746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O" sz="1050" b="1" dirty="0">
                <a:latin typeface="Arial" panose="020B0604020202020204" pitchFamily="34" charset="0"/>
                <a:cs typeface="Arial" panose="020B0604020202020204" pitchFamily="34" charset="0"/>
              </a:rPr>
              <a:t>CANALES</a:t>
            </a:r>
          </a:p>
          <a:p>
            <a:r>
              <a:rPr lang="es-CO" sz="1050" dirty="0">
                <a:latin typeface="Arial" panose="020B0604020202020204" pitchFamily="34" charset="0"/>
                <a:cs typeface="Arial" panose="020B0604020202020204" pitchFamily="34" charset="0"/>
              </a:rPr>
              <a:t>Medios digitales para compartir información (Celulares, tabletas, computadores etc.)</a:t>
            </a:r>
          </a:p>
        </p:txBody>
      </p:sp>
    </p:spTree>
    <p:extLst>
      <p:ext uri="{BB962C8B-B14F-4D97-AF65-F5344CB8AC3E}">
        <p14:creationId xmlns:p14="http://schemas.microsoft.com/office/powerpoint/2010/main" val="1621210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886</Words>
  <Application>Microsoft Office PowerPoint</Application>
  <PresentationFormat>On-screen Show (16:9)</PresentationFormat>
  <Paragraphs>84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Arial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Leonardo Cantor</dc:creator>
  <cp:lastModifiedBy>estiven montoya</cp:lastModifiedBy>
  <cp:revision>2</cp:revision>
  <dcterms:created xsi:type="dcterms:W3CDTF">2019-11-27T03:16:21Z</dcterms:created>
  <dcterms:modified xsi:type="dcterms:W3CDTF">2024-06-24T20:39:35Z</dcterms:modified>
</cp:coreProperties>
</file>