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82" r:id="rId1"/>
    <p:sldMasterId id="2147483683" r:id="rId2"/>
    <p:sldMasterId id="2147483684" r:id="rId3"/>
  </p:sldMasterIdLst>
  <p:notesMasterIdLst>
    <p:notesMasterId r:id="rId24"/>
  </p:notesMasterIdLst>
  <p:sldIdLst>
    <p:sldId id="256" r:id="rId4"/>
    <p:sldId id="257" r:id="rId5"/>
    <p:sldId id="258" r:id="rId6"/>
    <p:sldId id="259" r:id="rId7"/>
    <p:sldId id="260" r:id="rId8"/>
    <p:sldId id="261" r:id="rId9"/>
    <p:sldId id="263" r:id="rId10"/>
    <p:sldId id="262" r:id="rId11"/>
    <p:sldId id="291" r:id="rId12"/>
    <p:sldId id="279" r:id="rId13"/>
    <p:sldId id="292" r:id="rId14"/>
    <p:sldId id="293" r:id="rId15"/>
    <p:sldId id="295" r:id="rId16"/>
    <p:sldId id="297" r:id="rId17"/>
    <p:sldId id="296" r:id="rId18"/>
    <p:sldId id="287" r:id="rId19"/>
    <p:sldId id="288" r:id="rId20"/>
    <p:sldId id="298" r:id="rId21"/>
    <p:sldId id="268" r:id="rId22"/>
    <p:sldId id="270" r:id="rId23"/>
  </p:sldIdLst>
  <p:sldSz cx="9144000" cy="6858000" type="screen4x3"/>
  <p:notesSz cx="7315200" cy="9601200"/>
  <p:embeddedFontLst>
    <p:embeddedFont>
      <p:font typeface="Segoe UI" panose="020B0502040204020203" pitchFamily="34" charset="0"/>
      <p:regular r:id="rId25"/>
      <p:bold r:id="rId26"/>
      <p:italic r:id="rId27"/>
      <p:boldItalic r:id="rId28"/>
    </p:embeddedFont>
    <p:embeddedFont>
      <p:font typeface="Calibri" panose="020F0502020204030204" pitchFamily="34" charset="0"/>
      <p:regular r:id="rId29"/>
      <p:bold r:id="rId30"/>
      <p:italic r:id="rId31"/>
      <p:boldItalic r:id="rId32"/>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918F"/>
    <a:srgbClr val="BC5955"/>
    <a:srgbClr val="F59546"/>
    <a:srgbClr val="60DF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59E5607-0E82-4750-BA09-FAA9436A2356}">
  <a:tblStyle styleId="{459E5607-0E82-4750-BA09-FAA9436A2356}"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69" autoAdjust="0"/>
    <p:restoredTop sz="94660"/>
  </p:normalViewPr>
  <p:slideViewPr>
    <p:cSldViewPr showGuides="1">
      <p:cViewPr varScale="1">
        <p:scale>
          <a:sx n="116" d="100"/>
          <a:sy n="116" d="100"/>
        </p:scale>
        <p:origin x="1470"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2.fntdata"/><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7.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2B2BC4-D464-4FB3-882D-932AA2472692}" type="doc">
      <dgm:prSet loTypeId="urn:microsoft.com/office/officeart/2005/8/layout/StepDownProcess" loCatId="process" qsTypeId="urn:microsoft.com/office/officeart/2005/8/quickstyle/3d3" qsCatId="3D" csTypeId="urn:microsoft.com/office/officeart/2005/8/colors/colorful5" csCatId="colorful" phldr="1"/>
      <dgm:spPr/>
      <dgm:t>
        <a:bodyPr/>
        <a:lstStyle/>
        <a:p>
          <a:endParaRPr lang="es-CO"/>
        </a:p>
      </dgm:t>
    </dgm:pt>
    <dgm:pt modelId="{618AA8B1-A871-4748-9620-D2214E9F645F}">
      <dgm:prSet phldrT="[Texto]"/>
      <dgm:spPr>
        <a:solidFill>
          <a:srgbClr val="60DF46"/>
        </a:solidFill>
      </dgm:spPr>
      <dgm:t>
        <a:bodyPr/>
        <a:lstStyle/>
        <a:p>
          <a:r>
            <a:rPr lang="es-CO" dirty="0">
              <a:solidFill>
                <a:schemeClr val="tx1"/>
              </a:solidFill>
              <a:latin typeface="Calibri" pitchFamily="34" charset="0"/>
            </a:rPr>
            <a:t>Análisis</a:t>
          </a:r>
        </a:p>
      </dgm:t>
    </dgm:pt>
    <dgm:pt modelId="{67EFEE1B-C46C-4203-86A2-C1CBD271F704}" type="sibTrans" cxnId="{D660A97C-1F57-44C9-A6FE-1DBCB3BB6913}">
      <dgm:prSet/>
      <dgm:spPr/>
      <dgm:t>
        <a:bodyPr/>
        <a:lstStyle/>
        <a:p>
          <a:endParaRPr lang="es-CO"/>
        </a:p>
      </dgm:t>
    </dgm:pt>
    <dgm:pt modelId="{F9048E22-CD4A-42F1-AE24-D59C5E2F1359}" type="parTrans" cxnId="{D660A97C-1F57-44C9-A6FE-1DBCB3BB6913}">
      <dgm:prSet/>
      <dgm:spPr/>
      <dgm:t>
        <a:bodyPr/>
        <a:lstStyle/>
        <a:p>
          <a:endParaRPr lang="es-CO"/>
        </a:p>
      </dgm:t>
    </dgm:pt>
    <dgm:pt modelId="{2D3C67D2-3D1A-4465-9349-FCD89A5E97E0}" type="pres">
      <dgm:prSet presAssocID="{102B2BC4-D464-4FB3-882D-932AA2472692}" presName="rootnode" presStyleCnt="0">
        <dgm:presLayoutVars>
          <dgm:chMax/>
          <dgm:chPref/>
          <dgm:dir/>
          <dgm:animLvl val="lvl"/>
        </dgm:presLayoutVars>
      </dgm:prSet>
      <dgm:spPr/>
      <dgm:t>
        <a:bodyPr/>
        <a:lstStyle/>
        <a:p>
          <a:endParaRPr lang="es-CO"/>
        </a:p>
      </dgm:t>
    </dgm:pt>
    <dgm:pt modelId="{D47D110B-03DA-4D10-BC87-3631AFDBD14C}" type="pres">
      <dgm:prSet presAssocID="{618AA8B1-A871-4748-9620-D2214E9F645F}" presName="composite" presStyleCnt="0"/>
      <dgm:spPr/>
    </dgm:pt>
    <dgm:pt modelId="{2D069502-21FD-43D1-8BB4-DACC967ADAEE}" type="pres">
      <dgm:prSet presAssocID="{618AA8B1-A871-4748-9620-D2214E9F645F}" presName="ParentText" presStyleLbl="node1" presStyleIdx="0" presStyleCnt="1" custLinFactNeighborX="4724" custLinFactNeighborY="-62069">
        <dgm:presLayoutVars>
          <dgm:chMax val="1"/>
          <dgm:chPref val="1"/>
          <dgm:bulletEnabled val="1"/>
        </dgm:presLayoutVars>
      </dgm:prSet>
      <dgm:spPr/>
      <dgm:t>
        <a:bodyPr/>
        <a:lstStyle/>
        <a:p>
          <a:endParaRPr lang="es-CO"/>
        </a:p>
      </dgm:t>
    </dgm:pt>
  </dgm:ptLst>
  <dgm:cxnLst>
    <dgm:cxn modelId="{D660A97C-1F57-44C9-A6FE-1DBCB3BB6913}" srcId="{102B2BC4-D464-4FB3-882D-932AA2472692}" destId="{618AA8B1-A871-4748-9620-D2214E9F645F}" srcOrd="0" destOrd="0" parTransId="{F9048E22-CD4A-42F1-AE24-D59C5E2F1359}" sibTransId="{67EFEE1B-C46C-4203-86A2-C1CBD271F704}"/>
    <dgm:cxn modelId="{B78E410B-3164-45A2-AA5C-A8A5A71123C1}" type="presOf" srcId="{102B2BC4-D464-4FB3-882D-932AA2472692}" destId="{2D3C67D2-3D1A-4465-9349-FCD89A5E97E0}" srcOrd="0" destOrd="0" presId="urn:microsoft.com/office/officeart/2005/8/layout/StepDownProcess"/>
    <dgm:cxn modelId="{EE5A000F-C017-4846-8F1D-4C18A1B8E669}" type="presOf" srcId="{618AA8B1-A871-4748-9620-D2214E9F645F}" destId="{2D069502-21FD-43D1-8BB4-DACC967ADAEE}" srcOrd="0" destOrd="0" presId="urn:microsoft.com/office/officeart/2005/8/layout/StepDownProcess"/>
    <dgm:cxn modelId="{6AD76A85-63A8-4AFE-820D-E5CE3D0DAC38}" type="presParOf" srcId="{2D3C67D2-3D1A-4465-9349-FCD89A5E97E0}" destId="{D47D110B-03DA-4D10-BC87-3631AFDBD14C}" srcOrd="0" destOrd="0" presId="urn:microsoft.com/office/officeart/2005/8/layout/StepDownProcess"/>
    <dgm:cxn modelId="{B73D1282-0D5C-4777-B10E-11BBB8F02232}" type="presParOf" srcId="{D47D110B-03DA-4D10-BC87-3631AFDBD14C}" destId="{2D069502-21FD-43D1-8BB4-DACC967ADAEE}"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2B2BC4-D464-4FB3-882D-932AA2472692}" type="doc">
      <dgm:prSet loTypeId="urn:microsoft.com/office/officeart/2005/8/layout/StepDownProcess" loCatId="process" qsTypeId="urn:microsoft.com/office/officeart/2005/8/quickstyle/3d3" qsCatId="3D" csTypeId="urn:microsoft.com/office/officeart/2005/8/colors/colorful5" csCatId="colorful" phldr="1"/>
      <dgm:spPr/>
      <dgm:t>
        <a:bodyPr/>
        <a:lstStyle/>
        <a:p>
          <a:endParaRPr lang="es-CO"/>
        </a:p>
      </dgm:t>
    </dgm:pt>
    <dgm:pt modelId="{618AA8B1-A871-4748-9620-D2214E9F645F}">
      <dgm:prSet phldrT="[Texto]"/>
      <dgm:spPr>
        <a:solidFill>
          <a:srgbClr val="F59546"/>
        </a:solidFill>
      </dgm:spPr>
      <dgm:t>
        <a:bodyPr/>
        <a:lstStyle/>
        <a:p>
          <a:r>
            <a:rPr lang="es-CO" dirty="0">
              <a:solidFill>
                <a:schemeClr val="tx1"/>
              </a:solidFill>
              <a:latin typeface="Calibri" pitchFamily="34" charset="0"/>
            </a:rPr>
            <a:t>Diseño</a:t>
          </a:r>
        </a:p>
      </dgm:t>
    </dgm:pt>
    <dgm:pt modelId="{F9048E22-CD4A-42F1-AE24-D59C5E2F1359}" type="parTrans" cxnId="{D660A97C-1F57-44C9-A6FE-1DBCB3BB6913}">
      <dgm:prSet/>
      <dgm:spPr/>
      <dgm:t>
        <a:bodyPr/>
        <a:lstStyle/>
        <a:p>
          <a:endParaRPr lang="es-CO"/>
        </a:p>
      </dgm:t>
    </dgm:pt>
    <dgm:pt modelId="{67EFEE1B-C46C-4203-86A2-C1CBD271F704}" type="sibTrans" cxnId="{D660A97C-1F57-44C9-A6FE-1DBCB3BB6913}">
      <dgm:prSet/>
      <dgm:spPr/>
      <dgm:t>
        <a:bodyPr/>
        <a:lstStyle/>
        <a:p>
          <a:endParaRPr lang="es-CO"/>
        </a:p>
      </dgm:t>
    </dgm:pt>
    <dgm:pt modelId="{2D3C67D2-3D1A-4465-9349-FCD89A5E97E0}" type="pres">
      <dgm:prSet presAssocID="{102B2BC4-D464-4FB3-882D-932AA2472692}" presName="rootnode" presStyleCnt="0">
        <dgm:presLayoutVars>
          <dgm:chMax/>
          <dgm:chPref/>
          <dgm:dir/>
          <dgm:animLvl val="lvl"/>
        </dgm:presLayoutVars>
      </dgm:prSet>
      <dgm:spPr/>
      <dgm:t>
        <a:bodyPr/>
        <a:lstStyle/>
        <a:p>
          <a:endParaRPr lang="es-CO"/>
        </a:p>
      </dgm:t>
    </dgm:pt>
    <dgm:pt modelId="{D47D110B-03DA-4D10-BC87-3631AFDBD14C}" type="pres">
      <dgm:prSet presAssocID="{618AA8B1-A871-4748-9620-D2214E9F645F}" presName="composite" presStyleCnt="0"/>
      <dgm:spPr/>
    </dgm:pt>
    <dgm:pt modelId="{2D069502-21FD-43D1-8BB4-DACC967ADAEE}" type="pres">
      <dgm:prSet presAssocID="{618AA8B1-A871-4748-9620-D2214E9F645F}" presName="ParentText" presStyleLbl="node1" presStyleIdx="0" presStyleCnt="1" custLinFactNeighborX="23829" custLinFactNeighborY="16081">
        <dgm:presLayoutVars>
          <dgm:chMax val="1"/>
          <dgm:chPref val="1"/>
          <dgm:bulletEnabled val="1"/>
        </dgm:presLayoutVars>
      </dgm:prSet>
      <dgm:spPr/>
      <dgm:t>
        <a:bodyPr/>
        <a:lstStyle/>
        <a:p>
          <a:endParaRPr lang="es-CO"/>
        </a:p>
      </dgm:t>
    </dgm:pt>
  </dgm:ptLst>
  <dgm:cxnLst>
    <dgm:cxn modelId="{D660A97C-1F57-44C9-A6FE-1DBCB3BB6913}" srcId="{102B2BC4-D464-4FB3-882D-932AA2472692}" destId="{618AA8B1-A871-4748-9620-D2214E9F645F}" srcOrd="0" destOrd="0" parTransId="{F9048E22-CD4A-42F1-AE24-D59C5E2F1359}" sibTransId="{67EFEE1B-C46C-4203-86A2-C1CBD271F704}"/>
    <dgm:cxn modelId="{63D19086-ACC2-46C0-8E8F-E5483BBF3072}" type="presOf" srcId="{618AA8B1-A871-4748-9620-D2214E9F645F}" destId="{2D069502-21FD-43D1-8BB4-DACC967ADAEE}" srcOrd="0" destOrd="0" presId="urn:microsoft.com/office/officeart/2005/8/layout/StepDownProcess"/>
    <dgm:cxn modelId="{FBE46A5D-D3B6-4AE9-B6E5-190FD942CD42}" type="presOf" srcId="{102B2BC4-D464-4FB3-882D-932AA2472692}" destId="{2D3C67D2-3D1A-4465-9349-FCD89A5E97E0}" srcOrd="0" destOrd="0" presId="urn:microsoft.com/office/officeart/2005/8/layout/StepDownProcess"/>
    <dgm:cxn modelId="{D3670F3F-2DF5-4D1C-A6CA-325DE939D41D}" type="presParOf" srcId="{2D3C67D2-3D1A-4465-9349-FCD89A5E97E0}" destId="{D47D110B-03DA-4D10-BC87-3631AFDBD14C}" srcOrd="0" destOrd="0" presId="urn:microsoft.com/office/officeart/2005/8/layout/StepDownProcess"/>
    <dgm:cxn modelId="{CD753249-93D0-437E-A6BA-72F7D21B2B32}" type="presParOf" srcId="{D47D110B-03DA-4D10-BC87-3631AFDBD14C}" destId="{2D069502-21FD-43D1-8BB4-DACC967ADAEE}"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02B2BC4-D464-4FB3-882D-932AA2472692}" type="doc">
      <dgm:prSet loTypeId="urn:microsoft.com/office/officeart/2005/8/layout/StepDownProcess" loCatId="process" qsTypeId="urn:microsoft.com/office/officeart/2005/8/quickstyle/3d3" qsCatId="3D" csTypeId="urn:microsoft.com/office/officeart/2005/8/colors/colorful5" csCatId="colorful" phldr="1"/>
      <dgm:spPr/>
      <dgm:t>
        <a:bodyPr/>
        <a:lstStyle/>
        <a:p>
          <a:endParaRPr lang="es-CO"/>
        </a:p>
      </dgm:t>
    </dgm:pt>
    <dgm:pt modelId="{618AA8B1-A871-4748-9620-D2214E9F645F}">
      <dgm:prSet phldrT="[Texto]" custT="1"/>
      <dgm:spPr>
        <a:solidFill>
          <a:srgbClr val="BC5955"/>
        </a:solidFill>
      </dgm:spPr>
      <dgm:t>
        <a:bodyPr/>
        <a:lstStyle/>
        <a:p>
          <a:r>
            <a:rPr lang="es-CO" sz="2000" b="1" dirty="0">
              <a:solidFill>
                <a:schemeClr val="tx1"/>
              </a:solidFill>
              <a:latin typeface="Calibri" panose="020F0502020204030204" pitchFamily="34" charset="0"/>
              <a:ea typeface="Segoe UI" panose="020B0502040204020203" pitchFamily="34" charset="0"/>
              <a:cs typeface="Calibri" panose="020F0502020204030204" pitchFamily="34" charset="0"/>
            </a:rPr>
            <a:t>Implementación</a:t>
          </a:r>
        </a:p>
      </dgm:t>
    </dgm:pt>
    <dgm:pt modelId="{F9048E22-CD4A-42F1-AE24-D59C5E2F1359}" type="parTrans" cxnId="{D660A97C-1F57-44C9-A6FE-1DBCB3BB6913}">
      <dgm:prSet/>
      <dgm:spPr/>
      <dgm:t>
        <a:bodyPr/>
        <a:lstStyle/>
        <a:p>
          <a:endParaRPr lang="es-CO"/>
        </a:p>
      </dgm:t>
    </dgm:pt>
    <dgm:pt modelId="{67EFEE1B-C46C-4203-86A2-C1CBD271F704}" type="sibTrans" cxnId="{D660A97C-1F57-44C9-A6FE-1DBCB3BB6913}">
      <dgm:prSet/>
      <dgm:spPr/>
      <dgm:t>
        <a:bodyPr/>
        <a:lstStyle/>
        <a:p>
          <a:endParaRPr lang="es-CO"/>
        </a:p>
      </dgm:t>
    </dgm:pt>
    <dgm:pt modelId="{2D3C67D2-3D1A-4465-9349-FCD89A5E97E0}" type="pres">
      <dgm:prSet presAssocID="{102B2BC4-D464-4FB3-882D-932AA2472692}" presName="rootnode" presStyleCnt="0">
        <dgm:presLayoutVars>
          <dgm:chMax/>
          <dgm:chPref/>
          <dgm:dir/>
          <dgm:animLvl val="lvl"/>
        </dgm:presLayoutVars>
      </dgm:prSet>
      <dgm:spPr/>
      <dgm:t>
        <a:bodyPr/>
        <a:lstStyle/>
        <a:p>
          <a:endParaRPr lang="es-CO"/>
        </a:p>
      </dgm:t>
    </dgm:pt>
    <dgm:pt modelId="{D47D110B-03DA-4D10-BC87-3631AFDBD14C}" type="pres">
      <dgm:prSet presAssocID="{618AA8B1-A871-4748-9620-D2214E9F645F}" presName="composite" presStyleCnt="0"/>
      <dgm:spPr/>
    </dgm:pt>
    <dgm:pt modelId="{2D069502-21FD-43D1-8BB4-DACC967ADAEE}" type="pres">
      <dgm:prSet presAssocID="{618AA8B1-A871-4748-9620-D2214E9F645F}" presName="ParentText" presStyleLbl="node1" presStyleIdx="0" presStyleCnt="1" custScaleX="116029" custLinFactNeighborX="19612" custLinFactNeighborY="33945">
        <dgm:presLayoutVars>
          <dgm:chMax val="1"/>
          <dgm:chPref val="1"/>
          <dgm:bulletEnabled val="1"/>
        </dgm:presLayoutVars>
      </dgm:prSet>
      <dgm:spPr/>
      <dgm:t>
        <a:bodyPr/>
        <a:lstStyle/>
        <a:p>
          <a:endParaRPr lang="es-CO"/>
        </a:p>
      </dgm:t>
    </dgm:pt>
  </dgm:ptLst>
  <dgm:cxnLst>
    <dgm:cxn modelId="{82EE84D3-52A1-4296-BFC7-85C663572B7D}" type="presOf" srcId="{102B2BC4-D464-4FB3-882D-932AA2472692}" destId="{2D3C67D2-3D1A-4465-9349-FCD89A5E97E0}" srcOrd="0" destOrd="0" presId="urn:microsoft.com/office/officeart/2005/8/layout/StepDownProcess"/>
    <dgm:cxn modelId="{D660A97C-1F57-44C9-A6FE-1DBCB3BB6913}" srcId="{102B2BC4-D464-4FB3-882D-932AA2472692}" destId="{618AA8B1-A871-4748-9620-D2214E9F645F}" srcOrd="0" destOrd="0" parTransId="{F9048E22-CD4A-42F1-AE24-D59C5E2F1359}" sibTransId="{67EFEE1B-C46C-4203-86A2-C1CBD271F704}"/>
    <dgm:cxn modelId="{8B21A8B2-1CAE-4451-9CAD-AD4B5E6A3A88}" type="presOf" srcId="{618AA8B1-A871-4748-9620-D2214E9F645F}" destId="{2D069502-21FD-43D1-8BB4-DACC967ADAEE}" srcOrd="0" destOrd="0" presId="urn:microsoft.com/office/officeart/2005/8/layout/StepDownProcess"/>
    <dgm:cxn modelId="{A3927D28-70BC-485F-85C3-15485C692A2E}" type="presParOf" srcId="{2D3C67D2-3D1A-4465-9349-FCD89A5E97E0}" destId="{D47D110B-03DA-4D10-BC87-3631AFDBD14C}" srcOrd="0" destOrd="0" presId="urn:microsoft.com/office/officeart/2005/8/layout/StepDownProcess"/>
    <dgm:cxn modelId="{58442F78-93CD-43F7-92F9-FAC8592ABD8E}" type="presParOf" srcId="{D47D110B-03DA-4D10-BC87-3631AFDBD14C}" destId="{2D069502-21FD-43D1-8BB4-DACC967ADAEE}" srcOrd="0" destOrd="0" presId="urn:microsoft.com/office/officeart/2005/8/layout/StepDownProces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02B2BC4-D464-4FB3-882D-932AA2472692}" type="doc">
      <dgm:prSet loTypeId="urn:microsoft.com/office/officeart/2005/8/layout/StepDownProcess" loCatId="process" qsTypeId="urn:microsoft.com/office/officeart/2005/8/quickstyle/3d3" qsCatId="3D" csTypeId="urn:microsoft.com/office/officeart/2005/8/colors/colorful5" csCatId="colorful" phldr="1"/>
      <dgm:spPr/>
      <dgm:t>
        <a:bodyPr/>
        <a:lstStyle/>
        <a:p>
          <a:endParaRPr lang="es-CO"/>
        </a:p>
      </dgm:t>
    </dgm:pt>
    <dgm:pt modelId="{618AA8B1-A871-4748-9620-D2214E9F645F}">
      <dgm:prSet phldrT="[Texto]" custT="1"/>
      <dgm:spPr>
        <a:solidFill>
          <a:srgbClr val="C9918F"/>
        </a:solidFill>
      </dgm:spPr>
      <dgm:t>
        <a:bodyPr/>
        <a:lstStyle/>
        <a:p>
          <a:r>
            <a:rPr lang="es-CO" sz="2400" dirty="0">
              <a:solidFill>
                <a:schemeClr val="tx1"/>
              </a:solidFill>
              <a:latin typeface="Calibri" pitchFamily="34" charset="0"/>
            </a:rPr>
            <a:t>Pruebas</a:t>
          </a:r>
        </a:p>
      </dgm:t>
    </dgm:pt>
    <dgm:pt modelId="{F9048E22-CD4A-42F1-AE24-D59C5E2F1359}" type="parTrans" cxnId="{D660A97C-1F57-44C9-A6FE-1DBCB3BB6913}">
      <dgm:prSet/>
      <dgm:spPr/>
      <dgm:t>
        <a:bodyPr/>
        <a:lstStyle/>
        <a:p>
          <a:endParaRPr lang="es-CO"/>
        </a:p>
      </dgm:t>
    </dgm:pt>
    <dgm:pt modelId="{67EFEE1B-C46C-4203-86A2-C1CBD271F704}" type="sibTrans" cxnId="{D660A97C-1F57-44C9-A6FE-1DBCB3BB6913}">
      <dgm:prSet/>
      <dgm:spPr/>
      <dgm:t>
        <a:bodyPr/>
        <a:lstStyle/>
        <a:p>
          <a:endParaRPr lang="es-CO"/>
        </a:p>
      </dgm:t>
    </dgm:pt>
    <dgm:pt modelId="{2D3C67D2-3D1A-4465-9349-FCD89A5E97E0}" type="pres">
      <dgm:prSet presAssocID="{102B2BC4-D464-4FB3-882D-932AA2472692}" presName="rootnode" presStyleCnt="0">
        <dgm:presLayoutVars>
          <dgm:chMax/>
          <dgm:chPref/>
          <dgm:dir/>
          <dgm:animLvl val="lvl"/>
        </dgm:presLayoutVars>
      </dgm:prSet>
      <dgm:spPr/>
      <dgm:t>
        <a:bodyPr/>
        <a:lstStyle/>
        <a:p>
          <a:endParaRPr lang="es-CO"/>
        </a:p>
      </dgm:t>
    </dgm:pt>
    <dgm:pt modelId="{D47D110B-03DA-4D10-BC87-3631AFDBD14C}" type="pres">
      <dgm:prSet presAssocID="{618AA8B1-A871-4748-9620-D2214E9F645F}" presName="composite" presStyleCnt="0"/>
      <dgm:spPr/>
    </dgm:pt>
    <dgm:pt modelId="{2D069502-21FD-43D1-8BB4-DACC967ADAEE}" type="pres">
      <dgm:prSet presAssocID="{618AA8B1-A871-4748-9620-D2214E9F645F}" presName="ParentText" presStyleLbl="node1" presStyleIdx="0" presStyleCnt="1" custScaleX="123395" custLinFactNeighborX="49920" custLinFactNeighborY="-902">
        <dgm:presLayoutVars>
          <dgm:chMax val="1"/>
          <dgm:chPref val="1"/>
          <dgm:bulletEnabled val="1"/>
        </dgm:presLayoutVars>
      </dgm:prSet>
      <dgm:spPr/>
      <dgm:t>
        <a:bodyPr/>
        <a:lstStyle/>
        <a:p>
          <a:endParaRPr lang="es-CO"/>
        </a:p>
      </dgm:t>
    </dgm:pt>
  </dgm:ptLst>
  <dgm:cxnLst>
    <dgm:cxn modelId="{D660A97C-1F57-44C9-A6FE-1DBCB3BB6913}" srcId="{102B2BC4-D464-4FB3-882D-932AA2472692}" destId="{618AA8B1-A871-4748-9620-D2214E9F645F}" srcOrd="0" destOrd="0" parTransId="{F9048E22-CD4A-42F1-AE24-D59C5E2F1359}" sibTransId="{67EFEE1B-C46C-4203-86A2-C1CBD271F704}"/>
    <dgm:cxn modelId="{DEEB26D3-4CF0-4DFA-9CCF-DB713C1B60A9}" type="presOf" srcId="{102B2BC4-D464-4FB3-882D-932AA2472692}" destId="{2D3C67D2-3D1A-4465-9349-FCD89A5E97E0}" srcOrd="0" destOrd="0" presId="urn:microsoft.com/office/officeart/2005/8/layout/StepDownProcess"/>
    <dgm:cxn modelId="{CF7A6E58-8EE5-4BD6-BD06-9F292F95A5C2}" type="presOf" srcId="{618AA8B1-A871-4748-9620-D2214E9F645F}" destId="{2D069502-21FD-43D1-8BB4-DACC967ADAEE}" srcOrd="0" destOrd="0" presId="urn:microsoft.com/office/officeart/2005/8/layout/StepDownProcess"/>
    <dgm:cxn modelId="{39FCEBEB-FC2B-4820-86A7-78B29A8A5032}" type="presParOf" srcId="{2D3C67D2-3D1A-4465-9349-FCD89A5E97E0}" destId="{D47D110B-03DA-4D10-BC87-3631AFDBD14C}" srcOrd="0" destOrd="0" presId="urn:microsoft.com/office/officeart/2005/8/layout/StepDownProcess"/>
    <dgm:cxn modelId="{183469FD-F30B-4F8F-A0EC-26D36617A715}" type="presParOf" srcId="{D47D110B-03DA-4D10-BC87-3631AFDBD14C}" destId="{2D069502-21FD-43D1-8BB4-DACC967ADAEE}"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EA44A23-A51E-47A7-B9CE-E00E3D03191A}" type="doc">
      <dgm:prSet loTypeId="urn:microsoft.com/office/officeart/2005/8/layout/chevron2" loCatId="list" qsTypeId="urn:microsoft.com/office/officeart/2005/8/quickstyle/3d3" qsCatId="3D" csTypeId="urn:microsoft.com/office/officeart/2005/8/colors/colorful5" csCatId="colorful" phldr="1"/>
      <dgm:spPr/>
      <dgm:t>
        <a:bodyPr/>
        <a:lstStyle/>
        <a:p>
          <a:endParaRPr lang="es-CO"/>
        </a:p>
      </dgm:t>
    </dgm:pt>
    <dgm:pt modelId="{B3680B1E-EACE-47D6-81D9-BBE00B2A54CD}">
      <dgm:prSet phldrT="[Texto]"/>
      <dgm:spPr/>
      <dgm:t>
        <a:bodyPr/>
        <a:lstStyle/>
        <a:p>
          <a:r>
            <a:rPr lang="es-CO" dirty="0">
              <a:latin typeface="Segoe UI" panose="020B0502040204020203" pitchFamily="34" charset="0"/>
              <a:ea typeface="Segoe UI" panose="020B0502040204020203" pitchFamily="34" charset="0"/>
              <a:cs typeface="Segoe UI" panose="020B0502040204020203" pitchFamily="34" charset="0"/>
            </a:rPr>
            <a:t> </a:t>
          </a:r>
        </a:p>
      </dgm:t>
    </dgm:pt>
    <dgm:pt modelId="{3B93E8B2-2D8F-4588-90A4-FC5B2161586A}" type="parTrans" cxnId="{163D7DDE-DFAE-43F2-AA1B-4ED60BB332A8}">
      <dgm:prSet/>
      <dgm:spPr/>
      <dgm:t>
        <a:bodyPr/>
        <a:lstStyle/>
        <a:p>
          <a:endParaRPr lang="es-CO">
            <a:latin typeface="Segoe UI" panose="020B0502040204020203" pitchFamily="34" charset="0"/>
            <a:ea typeface="Segoe UI" panose="020B0502040204020203" pitchFamily="34" charset="0"/>
            <a:cs typeface="Segoe UI" panose="020B0502040204020203" pitchFamily="34" charset="0"/>
          </a:endParaRPr>
        </a:p>
      </dgm:t>
    </dgm:pt>
    <dgm:pt modelId="{2CC36B97-B4C6-4AE6-9B94-384AEC870391}" type="sibTrans" cxnId="{163D7DDE-DFAE-43F2-AA1B-4ED60BB332A8}">
      <dgm:prSet/>
      <dgm:spPr/>
      <dgm:t>
        <a:bodyPr/>
        <a:lstStyle/>
        <a:p>
          <a:endParaRPr lang="es-CO">
            <a:latin typeface="Segoe UI" panose="020B0502040204020203" pitchFamily="34" charset="0"/>
            <a:ea typeface="Segoe UI" panose="020B0502040204020203" pitchFamily="34" charset="0"/>
            <a:cs typeface="Segoe UI" panose="020B0502040204020203" pitchFamily="34" charset="0"/>
          </a:endParaRPr>
        </a:p>
      </dgm:t>
    </dgm:pt>
    <dgm:pt modelId="{56C59F33-E8C6-46F7-A002-A8ED3FD484DB}">
      <dgm:prSet phldrT="[Texto]"/>
      <dgm:spPr/>
      <dgm:t>
        <a:bodyPr/>
        <a:lstStyle/>
        <a:p>
          <a:r>
            <a:rPr lang="es-CO" dirty="0"/>
            <a:t>Mejora de  la eficiencia de control de acceso de  usuarios que ingresan con menores de edad por medio de un sistema web en la fundación Valle del Lili</a:t>
          </a:r>
          <a:endParaRPr lang="es-CO" dirty="0">
            <a:latin typeface="Segoe UI" panose="020B0502040204020203" pitchFamily="34" charset="0"/>
            <a:ea typeface="Segoe UI" panose="020B0502040204020203" pitchFamily="34" charset="0"/>
            <a:cs typeface="Segoe UI" panose="020B0502040204020203" pitchFamily="34" charset="0"/>
          </a:endParaRPr>
        </a:p>
      </dgm:t>
    </dgm:pt>
    <dgm:pt modelId="{0A59D34A-92EE-4CC2-B8F2-4DF6C16FB0C6}" type="parTrans" cxnId="{D47CA829-3E71-4760-A117-428829C978DD}">
      <dgm:prSet/>
      <dgm:spPr/>
      <dgm:t>
        <a:bodyPr/>
        <a:lstStyle/>
        <a:p>
          <a:endParaRPr lang="es-CO">
            <a:latin typeface="Segoe UI" panose="020B0502040204020203" pitchFamily="34" charset="0"/>
            <a:ea typeface="Segoe UI" panose="020B0502040204020203" pitchFamily="34" charset="0"/>
            <a:cs typeface="Segoe UI" panose="020B0502040204020203" pitchFamily="34" charset="0"/>
          </a:endParaRPr>
        </a:p>
      </dgm:t>
    </dgm:pt>
    <dgm:pt modelId="{9149CAF1-856A-49A4-9AB6-C36552159DFC}" type="sibTrans" cxnId="{D47CA829-3E71-4760-A117-428829C978DD}">
      <dgm:prSet/>
      <dgm:spPr/>
      <dgm:t>
        <a:bodyPr/>
        <a:lstStyle/>
        <a:p>
          <a:endParaRPr lang="es-CO">
            <a:latin typeface="Segoe UI" panose="020B0502040204020203" pitchFamily="34" charset="0"/>
            <a:ea typeface="Segoe UI" panose="020B0502040204020203" pitchFamily="34" charset="0"/>
            <a:cs typeface="Segoe UI" panose="020B0502040204020203" pitchFamily="34" charset="0"/>
          </a:endParaRPr>
        </a:p>
      </dgm:t>
    </dgm:pt>
    <dgm:pt modelId="{FC082438-8581-47B6-8A73-986EB435188F}">
      <dgm:prSet phldrT="[Texto]"/>
      <dgm:spPr/>
      <dgm:t>
        <a:bodyPr/>
        <a:lstStyle/>
        <a:p>
          <a:r>
            <a:rPr lang="es-CO" dirty="0">
              <a:latin typeface="Segoe UI" panose="020B0502040204020203" pitchFamily="34" charset="0"/>
              <a:ea typeface="Segoe UI" panose="020B0502040204020203" pitchFamily="34" charset="0"/>
              <a:cs typeface="Segoe UI" panose="020B0502040204020203" pitchFamily="34" charset="0"/>
            </a:rPr>
            <a:t> </a:t>
          </a:r>
        </a:p>
      </dgm:t>
    </dgm:pt>
    <dgm:pt modelId="{ED3BA826-C060-46D2-8F12-076FAAA07E9C}" type="parTrans" cxnId="{D9C8BB06-6E8C-45B3-B219-C78EB0694A7D}">
      <dgm:prSet/>
      <dgm:spPr/>
      <dgm:t>
        <a:bodyPr/>
        <a:lstStyle/>
        <a:p>
          <a:endParaRPr lang="es-CO">
            <a:latin typeface="Segoe UI" panose="020B0502040204020203" pitchFamily="34" charset="0"/>
            <a:ea typeface="Segoe UI" panose="020B0502040204020203" pitchFamily="34" charset="0"/>
            <a:cs typeface="Segoe UI" panose="020B0502040204020203" pitchFamily="34" charset="0"/>
          </a:endParaRPr>
        </a:p>
      </dgm:t>
    </dgm:pt>
    <dgm:pt modelId="{9B12225D-6B52-420F-8152-A6673B769396}" type="sibTrans" cxnId="{D9C8BB06-6E8C-45B3-B219-C78EB0694A7D}">
      <dgm:prSet/>
      <dgm:spPr/>
      <dgm:t>
        <a:bodyPr/>
        <a:lstStyle/>
        <a:p>
          <a:endParaRPr lang="es-CO">
            <a:latin typeface="Segoe UI" panose="020B0502040204020203" pitchFamily="34" charset="0"/>
            <a:ea typeface="Segoe UI" panose="020B0502040204020203" pitchFamily="34" charset="0"/>
            <a:cs typeface="Segoe UI" panose="020B0502040204020203" pitchFamily="34" charset="0"/>
          </a:endParaRPr>
        </a:p>
      </dgm:t>
    </dgm:pt>
    <dgm:pt modelId="{02DB8F61-A403-4BE5-BB81-2540542547D8}">
      <dgm:prSet phldrT="[Texto]"/>
      <dgm:spPr/>
      <dgm:t>
        <a:bodyPr/>
        <a:lstStyle/>
        <a:p>
          <a:r>
            <a:rPr lang="es-CO" dirty="0">
              <a:latin typeface="Segoe UI" panose="020B0502040204020203" pitchFamily="34" charset="0"/>
              <a:ea typeface="Segoe UI" panose="020B0502040204020203" pitchFamily="34" charset="0"/>
              <a:cs typeface="Segoe UI" panose="020B0502040204020203" pitchFamily="34" charset="0"/>
            </a:rPr>
            <a:t>Facilita</a:t>
          </a:r>
          <a:r>
            <a:rPr lang="es-CO" baseline="0" dirty="0">
              <a:latin typeface="Segoe UI" panose="020B0502040204020203" pitchFamily="34" charset="0"/>
              <a:ea typeface="Segoe UI" panose="020B0502040204020203" pitchFamily="34" charset="0"/>
              <a:cs typeface="Segoe UI" panose="020B0502040204020203" pitchFamily="34" charset="0"/>
            </a:rPr>
            <a:t> el proceso de control de acceso al personal de la Fundación Valle del Lili</a:t>
          </a:r>
          <a:endParaRPr lang="es-CO" dirty="0">
            <a:latin typeface="Segoe UI" panose="020B0502040204020203" pitchFamily="34" charset="0"/>
            <a:ea typeface="Segoe UI" panose="020B0502040204020203" pitchFamily="34" charset="0"/>
            <a:cs typeface="Segoe UI" panose="020B0502040204020203" pitchFamily="34" charset="0"/>
          </a:endParaRPr>
        </a:p>
      </dgm:t>
    </dgm:pt>
    <dgm:pt modelId="{61A2FE63-34BE-4F24-9F21-8DF0A526D84D}" type="parTrans" cxnId="{78E32B62-AF6D-48C2-B214-76D196531A75}">
      <dgm:prSet/>
      <dgm:spPr/>
      <dgm:t>
        <a:bodyPr/>
        <a:lstStyle/>
        <a:p>
          <a:endParaRPr lang="es-CO">
            <a:latin typeface="Segoe UI" panose="020B0502040204020203" pitchFamily="34" charset="0"/>
            <a:ea typeface="Segoe UI" panose="020B0502040204020203" pitchFamily="34" charset="0"/>
            <a:cs typeface="Segoe UI" panose="020B0502040204020203" pitchFamily="34" charset="0"/>
          </a:endParaRPr>
        </a:p>
      </dgm:t>
    </dgm:pt>
    <dgm:pt modelId="{CA8848BD-98F2-480A-A812-C95EDEA75A90}" type="sibTrans" cxnId="{78E32B62-AF6D-48C2-B214-76D196531A75}">
      <dgm:prSet/>
      <dgm:spPr/>
      <dgm:t>
        <a:bodyPr/>
        <a:lstStyle/>
        <a:p>
          <a:endParaRPr lang="es-CO">
            <a:latin typeface="Segoe UI" panose="020B0502040204020203" pitchFamily="34" charset="0"/>
            <a:ea typeface="Segoe UI" panose="020B0502040204020203" pitchFamily="34" charset="0"/>
            <a:cs typeface="Segoe UI" panose="020B0502040204020203" pitchFamily="34" charset="0"/>
          </a:endParaRPr>
        </a:p>
      </dgm:t>
    </dgm:pt>
    <dgm:pt modelId="{26DB9E19-D9B7-4373-9E99-E0C6B7DB3F59}" type="pres">
      <dgm:prSet presAssocID="{5EA44A23-A51E-47A7-B9CE-E00E3D03191A}" presName="linearFlow" presStyleCnt="0">
        <dgm:presLayoutVars>
          <dgm:dir/>
          <dgm:animLvl val="lvl"/>
          <dgm:resizeHandles val="exact"/>
        </dgm:presLayoutVars>
      </dgm:prSet>
      <dgm:spPr/>
      <dgm:t>
        <a:bodyPr/>
        <a:lstStyle/>
        <a:p>
          <a:endParaRPr lang="es-CO"/>
        </a:p>
      </dgm:t>
    </dgm:pt>
    <dgm:pt modelId="{1E6ADDFE-482C-4202-B611-BA88C341DA48}" type="pres">
      <dgm:prSet presAssocID="{B3680B1E-EACE-47D6-81D9-BBE00B2A54CD}" presName="composite" presStyleCnt="0"/>
      <dgm:spPr/>
    </dgm:pt>
    <dgm:pt modelId="{B17AFBE8-ED95-4743-A72B-70ACCC9EA710}" type="pres">
      <dgm:prSet presAssocID="{B3680B1E-EACE-47D6-81D9-BBE00B2A54CD}" presName="parentText" presStyleLbl="alignNode1" presStyleIdx="0" presStyleCnt="2">
        <dgm:presLayoutVars>
          <dgm:chMax val="1"/>
          <dgm:bulletEnabled val="1"/>
        </dgm:presLayoutVars>
      </dgm:prSet>
      <dgm:spPr/>
      <dgm:t>
        <a:bodyPr/>
        <a:lstStyle/>
        <a:p>
          <a:endParaRPr lang="es-CO"/>
        </a:p>
      </dgm:t>
    </dgm:pt>
    <dgm:pt modelId="{D054430E-28E8-4708-8711-F44E0CA6C655}" type="pres">
      <dgm:prSet presAssocID="{B3680B1E-EACE-47D6-81D9-BBE00B2A54CD}" presName="descendantText" presStyleLbl="alignAcc1" presStyleIdx="0" presStyleCnt="2" custLinFactNeighborX="-2338" custLinFactNeighborY="10155">
        <dgm:presLayoutVars>
          <dgm:bulletEnabled val="1"/>
        </dgm:presLayoutVars>
      </dgm:prSet>
      <dgm:spPr/>
      <dgm:t>
        <a:bodyPr/>
        <a:lstStyle/>
        <a:p>
          <a:endParaRPr lang="es-CO"/>
        </a:p>
      </dgm:t>
    </dgm:pt>
    <dgm:pt modelId="{4A8DFF8F-8F71-4C5C-9DA7-1FC21F601FA4}" type="pres">
      <dgm:prSet presAssocID="{2CC36B97-B4C6-4AE6-9B94-384AEC870391}" presName="sp" presStyleCnt="0"/>
      <dgm:spPr/>
    </dgm:pt>
    <dgm:pt modelId="{D3E5D125-BA26-4D7C-82FC-36D352AC7ACF}" type="pres">
      <dgm:prSet presAssocID="{FC082438-8581-47B6-8A73-986EB435188F}" presName="composite" presStyleCnt="0"/>
      <dgm:spPr/>
    </dgm:pt>
    <dgm:pt modelId="{4C8A7BEC-6D9D-4FD0-870B-A9F635E3F6E6}" type="pres">
      <dgm:prSet presAssocID="{FC082438-8581-47B6-8A73-986EB435188F}" presName="parentText" presStyleLbl="alignNode1" presStyleIdx="1" presStyleCnt="2">
        <dgm:presLayoutVars>
          <dgm:chMax val="1"/>
          <dgm:bulletEnabled val="1"/>
        </dgm:presLayoutVars>
      </dgm:prSet>
      <dgm:spPr/>
      <dgm:t>
        <a:bodyPr/>
        <a:lstStyle/>
        <a:p>
          <a:endParaRPr lang="es-CO"/>
        </a:p>
      </dgm:t>
    </dgm:pt>
    <dgm:pt modelId="{1D06D0A7-65BB-48EA-B0B1-AB0B12077055}" type="pres">
      <dgm:prSet presAssocID="{FC082438-8581-47B6-8A73-986EB435188F}" presName="descendantText" presStyleLbl="alignAcc1" presStyleIdx="1" presStyleCnt="2">
        <dgm:presLayoutVars>
          <dgm:bulletEnabled val="1"/>
        </dgm:presLayoutVars>
      </dgm:prSet>
      <dgm:spPr/>
      <dgm:t>
        <a:bodyPr/>
        <a:lstStyle/>
        <a:p>
          <a:endParaRPr lang="es-CO"/>
        </a:p>
      </dgm:t>
    </dgm:pt>
  </dgm:ptLst>
  <dgm:cxnLst>
    <dgm:cxn modelId="{78E32B62-AF6D-48C2-B214-76D196531A75}" srcId="{FC082438-8581-47B6-8A73-986EB435188F}" destId="{02DB8F61-A403-4BE5-BB81-2540542547D8}" srcOrd="0" destOrd="0" parTransId="{61A2FE63-34BE-4F24-9F21-8DF0A526D84D}" sibTransId="{CA8848BD-98F2-480A-A812-C95EDEA75A90}"/>
    <dgm:cxn modelId="{C933F6E1-E255-4717-B4DA-34BEF7611FD8}" type="presOf" srcId="{FC082438-8581-47B6-8A73-986EB435188F}" destId="{4C8A7BEC-6D9D-4FD0-870B-A9F635E3F6E6}" srcOrd="0" destOrd="0" presId="urn:microsoft.com/office/officeart/2005/8/layout/chevron2"/>
    <dgm:cxn modelId="{177B8CC3-EBEC-4B2E-A16A-DABCEFE6FB75}" type="presOf" srcId="{5EA44A23-A51E-47A7-B9CE-E00E3D03191A}" destId="{26DB9E19-D9B7-4373-9E99-E0C6B7DB3F59}" srcOrd="0" destOrd="0" presId="urn:microsoft.com/office/officeart/2005/8/layout/chevron2"/>
    <dgm:cxn modelId="{D47CA829-3E71-4760-A117-428829C978DD}" srcId="{B3680B1E-EACE-47D6-81D9-BBE00B2A54CD}" destId="{56C59F33-E8C6-46F7-A002-A8ED3FD484DB}" srcOrd="0" destOrd="0" parTransId="{0A59D34A-92EE-4CC2-B8F2-4DF6C16FB0C6}" sibTransId="{9149CAF1-856A-49A4-9AB6-C36552159DFC}"/>
    <dgm:cxn modelId="{A3105CF7-A6F0-4FF1-A2A2-594D4510FDAD}" type="presOf" srcId="{B3680B1E-EACE-47D6-81D9-BBE00B2A54CD}" destId="{B17AFBE8-ED95-4743-A72B-70ACCC9EA710}" srcOrd="0" destOrd="0" presId="urn:microsoft.com/office/officeart/2005/8/layout/chevron2"/>
    <dgm:cxn modelId="{2F464381-32E5-4953-895F-CB830109DCBE}" type="presOf" srcId="{56C59F33-E8C6-46F7-A002-A8ED3FD484DB}" destId="{D054430E-28E8-4708-8711-F44E0CA6C655}" srcOrd="0" destOrd="0" presId="urn:microsoft.com/office/officeart/2005/8/layout/chevron2"/>
    <dgm:cxn modelId="{D9C8BB06-6E8C-45B3-B219-C78EB0694A7D}" srcId="{5EA44A23-A51E-47A7-B9CE-E00E3D03191A}" destId="{FC082438-8581-47B6-8A73-986EB435188F}" srcOrd="1" destOrd="0" parTransId="{ED3BA826-C060-46D2-8F12-076FAAA07E9C}" sibTransId="{9B12225D-6B52-420F-8152-A6673B769396}"/>
    <dgm:cxn modelId="{153510C2-CCC2-489F-BF2E-8756C4A2027C}" type="presOf" srcId="{02DB8F61-A403-4BE5-BB81-2540542547D8}" destId="{1D06D0A7-65BB-48EA-B0B1-AB0B12077055}" srcOrd="0" destOrd="0" presId="urn:microsoft.com/office/officeart/2005/8/layout/chevron2"/>
    <dgm:cxn modelId="{163D7DDE-DFAE-43F2-AA1B-4ED60BB332A8}" srcId="{5EA44A23-A51E-47A7-B9CE-E00E3D03191A}" destId="{B3680B1E-EACE-47D6-81D9-BBE00B2A54CD}" srcOrd="0" destOrd="0" parTransId="{3B93E8B2-2D8F-4588-90A4-FC5B2161586A}" sibTransId="{2CC36B97-B4C6-4AE6-9B94-384AEC870391}"/>
    <dgm:cxn modelId="{B054677C-C95A-41C3-888D-2CC0E2D15CC6}" type="presParOf" srcId="{26DB9E19-D9B7-4373-9E99-E0C6B7DB3F59}" destId="{1E6ADDFE-482C-4202-B611-BA88C341DA48}" srcOrd="0" destOrd="0" presId="urn:microsoft.com/office/officeart/2005/8/layout/chevron2"/>
    <dgm:cxn modelId="{9B682A27-FBE8-4047-9C4A-C1BEF896443F}" type="presParOf" srcId="{1E6ADDFE-482C-4202-B611-BA88C341DA48}" destId="{B17AFBE8-ED95-4743-A72B-70ACCC9EA710}" srcOrd="0" destOrd="0" presId="urn:microsoft.com/office/officeart/2005/8/layout/chevron2"/>
    <dgm:cxn modelId="{6F3F0D8F-215E-4F79-942E-86DF7229EFC4}" type="presParOf" srcId="{1E6ADDFE-482C-4202-B611-BA88C341DA48}" destId="{D054430E-28E8-4708-8711-F44E0CA6C655}" srcOrd="1" destOrd="0" presId="urn:microsoft.com/office/officeart/2005/8/layout/chevron2"/>
    <dgm:cxn modelId="{9D4A433A-5F90-446D-B019-71558FA3E691}" type="presParOf" srcId="{26DB9E19-D9B7-4373-9E99-E0C6B7DB3F59}" destId="{4A8DFF8F-8F71-4C5C-9DA7-1FC21F601FA4}" srcOrd="1" destOrd="0" presId="urn:microsoft.com/office/officeart/2005/8/layout/chevron2"/>
    <dgm:cxn modelId="{98DD50BC-9827-4A75-98CD-5D18D4BA0831}" type="presParOf" srcId="{26DB9E19-D9B7-4373-9E99-E0C6B7DB3F59}" destId="{D3E5D125-BA26-4D7C-82FC-36D352AC7ACF}" srcOrd="2" destOrd="0" presId="urn:microsoft.com/office/officeart/2005/8/layout/chevron2"/>
    <dgm:cxn modelId="{D7FCE886-3D95-48F0-B124-D6149E45445B}" type="presParOf" srcId="{D3E5D125-BA26-4D7C-82FC-36D352AC7ACF}" destId="{4C8A7BEC-6D9D-4FD0-870B-A9F635E3F6E6}" srcOrd="0" destOrd="0" presId="urn:microsoft.com/office/officeart/2005/8/layout/chevron2"/>
    <dgm:cxn modelId="{28B7BBBC-93E7-4400-97B9-E31ABD99250F}" type="presParOf" srcId="{D3E5D125-BA26-4D7C-82FC-36D352AC7ACF}" destId="{1D06D0A7-65BB-48EA-B0B1-AB0B12077055}"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EA44A23-A51E-47A7-B9CE-E00E3D03191A}" type="doc">
      <dgm:prSet loTypeId="urn:microsoft.com/office/officeart/2005/8/layout/chevron2" loCatId="list" qsTypeId="urn:microsoft.com/office/officeart/2005/8/quickstyle/3d3" qsCatId="3D" csTypeId="urn:microsoft.com/office/officeart/2005/8/colors/colorful5" csCatId="colorful" phldr="1"/>
      <dgm:spPr/>
      <dgm:t>
        <a:bodyPr/>
        <a:lstStyle/>
        <a:p>
          <a:endParaRPr lang="es-CO"/>
        </a:p>
      </dgm:t>
    </dgm:pt>
    <dgm:pt modelId="{B3680B1E-EACE-47D6-81D9-BBE00B2A54CD}">
      <dgm:prSet phldrT="[Texto]"/>
      <dgm:spPr/>
      <dgm:t>
        <a:bodyPr/>
        <a:lstStyle/>
        <a:p>
          <a:r>
            <a:rPr lang="es-CO" dirty="0">
              <a:latin typeface="Segoe UI" panose="020B0502040204020203" pitchFamily="34" charset="0"/>
              <a:ea typeface="Segoe UI" panose="020B0502040204020203" pitchFamily="34" charset="0"/>
              <a:cs typeface="Segoe UI" panose="020B0502040204020203" pitchFamily="34" charset="0"/>
            </a:rPr>
            <a:t> </a:t>
          </a:r>
        </a:p>
      </dgm:t>
    </dgm:pt>
    <dgm:pt modelId="{3B93E8B2-2D8F-4588-90A4-FC5B2161586A}" type="parTrans" cxnId="{163D7DDE-DFAE-43F2-AA1B-4ED60BB332A8}">
      <dgm:prSet/>
      <dgm:spPr/>
      <dgm:t>
        <a:bodyPr/>
        <a:lstStyle/>
        <a:p>
          <a:endParaRPr lang="es-CO">
            <a:latin typeface="Segoe UI" panose="020B0502040204020203" pitchFamily="34" charset="0"/>
            <a:ea typeface="Segoe UI" panose="020B0502040204020203" pitchFamily="34" charset="0"/>
            <a:cs typeface="Segoe UI" panose="020B0502040204020203" pitchFamily="34" charset="0"/>
          </a:endParaRPr>
        </a:p>
      </dgm:t>
    </dgm:pt>
    <dgm:pt modelId="{2CC36B97-B4C6-4AE6-9B94-384AEC870391}" type="sibTrans" cxnId="{163D7DDE-DFAE-43F2-AA1B-4ED60BB332A8}">
      <dgm:prSet/>
      <dgm:spPr/>
      <dgm:t>
        <a:bodyPr/>
        <a:lstStyle/>
        <a:p>
          <a:endParaRPr lang="es-CO">
            <a:latin typeface="Segoe UI" panose="020B0502040204020203" pitchFamily="34" charset="0"/>
            <a:ea typeface="Segoe UI" panose="020B0502040204020203" pitchFamily="34" charset="0"/>
            <a:cs typeface="Segoe UI" panose="020B0502040204020203" pitchFamily="34" charset="0"/>
          </a:endParaRPr>
        </a:p>
      </dgm:t>
    </dgm:pt>
    <dgm:pt modelId="{56C59F33-E8C6-46F7-A002-A8ED3FD484DB}">
      <dgm:prSet phldrT="[Texto]"/>
      <dgm:spPr/>
      <dgm:t>
        <a:bodyPr/>
        <a:lstStyle/>
        <a:p>
          <a:pPr marL="180975" indent="-180975"/>
          <a:r>
            <a:rPr lang="es-CO" dirty="0"/>
            <a:t>Brinda conocimiento de la importancia de llevar un proceso de calidad, con respecto al procedimiento asistencial.</a:t>
          </a:r>
          <a:endParaRPr lang="es-CO" dirty="0">
            <a:latin typeface="Segoe UI" panose="020B0502040204020203" pitchFamily="34" charset="0"/>
            <a:ea typeface="Segoe UI" panose="020B0502040204020203" pitchFamily="34" charset="0"/>
            <a:cs typeface="Segoe UI" panose="020B0502040204020203" pitchFamily="34" charset="0"/>
          </a:endParaRPr>
        </a:p>
      </dgm:t>
    </dgm:pt>
    <dgm:pt modelId="{0A59D34A-92EE-4CC2-B8F2-4DF6C16FB0C6}" type="parTrans" cxnId="{D47CA829-3E71-4760-A117-428829C978DD}">
      <dgm:prSet/>
      <dgm:spPr/>
      <dgm:t>
        <a:bodyPr/>
        <a:lstStyle/>
        <a:p>
          <a:endParaRPr lang="es-CO">
            <a:latin typeface="Segoe UI" panose="020B0502040204020203" pitchFamily="34" charset="0"/>
            <a:ea typeface="Segoe UI" panose="020B0502040204020203" pitchFamily="34" charset="0"/>
            <a:cs typeface="Segoe UI" panose="020B0502040204020203" pitchFamily="34" charset="0"/>
          </a:endParaRPr>
        </a:p>
      </dgm:t>
    </dgm:pt>
    <dgm:pt modelId="{9149CAF1-856A-49A4-9AB6-C36552159DFC}" type="sibTrans" cxnId="{D47CA829-3E71-4760-A117-428829C978DD}">
      <dgm:prSet/>
      <dgm:spPr/>
      <dgm:t>
        <a:bodyPr/>
        <a:lstStyle/>
        <a:p>
          <a:endParaRPr lang="es-CO">
            <a:latin typeface="Segoe UI" panose="020B0502040204020203" pitchFamily="34" charset="0"/>
            <a:ea typeface="Segoe UI" panose="020B0502040204020203" pitchFamily="34" charset="0"/>
            <a:cs typeface="Segoe UI" panose="020B0502040204020203" pitchFamily="34" charset="0"/>
          </a:endParaRPr>
        </a:p>
      </dgm:t>
    </dgm:pt>
    <dgm:pt modelId="{FC082438-8581-47B6-8A73-986EB435188F}">
      <dgm:prSet phldrT="[Texto]"/>
      <dgm:spPr/>
      <dgm:t>
        <a:bodyPr/>
        <a:lstStyle/>
        <a:p>
          <a:r>
            <a:rPr lang="es-CO" dirty="0">
              <a:latin typeface="Segoe UI" panose="020B0502040204020203" pitchFamily="34" charset="0"/>
              <a:ea typeface="Segoe UI" panose="020B0502040204020203" pitchFamily="34" charset="0"/>
              <a:cs typeface="Segoe UI" panose="020B0502040204020203" pitchFamily="34" charset="0"/>
            </a:rPr>
            <a:t> </a:t>
          </a:r>
        </a:p>
      </dgm:t>
    </dgm:pt>
    <dgm:pt modelId="{ED3BA826-C060-46D2-8F12-076FAAA07E9C}" type="parTrans" cxnId="{D9C8BB06-6E8C-45B3-B219-C78EB0694A7D}">
      <dgm:prSet/>
      <dgm:spPr/>
      <dgm:t>
        <a:bodyPr/>
        <a:lstStyle/>
        <a:p>
          <a:endParaRPr lang="es-CO">
            <a:latin typeface="Segoe UI" panose="020B0502040204020203" pitchFamily="34" charset="0"/>
            <a:ea typeface="Segoe UI" panose="020B0502040204020203" pitchFamily="34" charset="0"/>
            <a:cs typeface="Segoe UI" panose="020B0502040204020203" pitchFamily="34" charset="0"/>
          </a:endParaRPr>
        </a:p>
      </dgm:t>
    </dgm:pt>
    <dgm:pt modelId="{9B12225D-6B52-420F-8152-A6673B769396}" type="sibTrans" cxnId="{D9C8BB06-6E8C-45B3-B219-C78EB0694A7D}">
      <dgm:prSet/>
      <dgm:spPr/>
      <dgm:t>
        <a:bodyPr/>
        <a:lstStyle/>
        <a:p>
          <a:endParaRPr lang="es-CO">
            <a:latin typeface="Segoe UI" panose="020B0502040204020203" pitchFamily="34" charset="0"/>
            <a:ea typeface="Segoe UI" panose="020B0502040204020203" pitchFamily="34" charset="0"/>
            <a:cs typeface="Segoe UI" panose="020B0502040204020203" pitchFamily="34" charset="0"/>
          </a:endParaRPr>
        </a:p>
      </dgm:t>
    </dgm:pt>
    <dgm:pt modelId="{02DB8F61-A403-4BE5-BB81-2540542547D8}">
      <dgm:prSet phldrT="[Texto]"/>
      <dgm:spPr/>
      <dgm:t>
        <a:bodyPr/>
        <a:lstStyle/>
        <a:p>
          <a:pPr marL="180975" indent="-180975"/>
          <a:r>
            <a:rPr lang="es-ES_tradnl" dirty="0">
              <a:latin typeface="Segoe UI" panose="020B0502040204020203" pitchFamily="34" charset="0"/>
              <a:ea typeface="Segoe UI" panose="020B0502040204020203" pitchFamily="34" charset="0"/>
              <a:cs typeface="Segoe UI" panose="020B0502040204020203" pitchFamily="34" charset="0"/>
            </a:rPr>
            <a:t>Fortalecer habilidades en comunicación oral y escrita.</a:t>
          </a:r>
          <a:endParaRPr lang="es-CO" dirty="0">
            <a:latin typeface="Segoe UI" panose="020B0502040204020203" pitchFamily="34" charset="0"/>
            <a:ea typeface="Segoe UI" panose="020B0502040204020203" pitchFamily="34" charset="0"/>
            <a:cs typeface="Segoe UI" panose="020B0502040204020203" pitchFamily="34" charset="0"/>
          </a:endParaRPr>
        </a:p>
      </dgm:t>
    </dgm:pt>
    <dgm:pt modelId="{61A2FE63-34BE-4F24-9F21-8DF0A526D84D}" type="parTrans" cxnId="{78E32B62-AF6D-48C2-B214-76D196531A75}">
      <dgm:prSet/>
      <dgm:spPr/>
      <dgm:t>
        <a:bodyPr/>
        <a:lstStyle/>
        <a:p>
          <a:endParaRPr lang="es-CO">
            <a:latin typeface="Segoe UI" panose="020B0502040204020203" pitchFamily="34" charset="0"/>
            <a:ea typeface="Segoe UI" panose="020B0502040204020203" pitchFamily="34" charset="0"/>
            <a:cs typeface="Segoe UI" panose="020B0502040204020203" pitchFamily="34" charset="0"/>
          </a:endParaRPr>
        </a:p>
      </dgm:t>
    </dgm:pt>
    <dgm:pt modelId="{CA8848BD-98F2-480A-A812-C95EDEA75A90}" type="sibTrans" cxnId="{78E32B62-AF6D-48C2-B214-76D196531A75}">
      <dgm:prSet/>
      <dgm:spPr/>
      <dgm:t>
        <a:bodyPr/>
        <a:lstStyle/>
        <a:p>
          <a:endParaRPr lang="es-CO">
            <a:latin typeface="Segoe UI" panose="020B0502040204020203" pitchFamily="34" charset="0"/>
            <a:ea typeface="Segoe UI" panose="020B0502040204020203" pitchFamily="34" charset="0"/>
            <a:cs typeface="Segoe UI" panose="020B0502040204020203" pitchFamily="34" charset="0"/>
          </a:endParaRPr>
        </a:p>
      </dgm:t>
    </dgm:pt>
    <dgm:pt modelId="{6E9AD7B4-1EA0-4FEB-B8CD-E8F9070BED64}">
      <dgm:prSet phldrT="[Texto]"/>
      <dgm:spPr/>
      <dgm:t>
        <a:bodyPr/>
        <a:lstStyle/>
        <a:p>
          <a:r>
            <a:rPr lang="es-CO" dirty="0"/>
            <a:t>Desarrollo de habilidades de investigación</a:t>
          </a:r>
          <a:r>
            <a:rPr lang="es-CO" dirty="0">
              <a:latin typeface="Segoe UI" panose="020B0502040204020203" pitchFamily="34" charset="0"/>
              <a:ea typeface="Segoe UI" panose="020B0502040204020203" pitchFamily="34" charset="0"/>
              <a:cs typeface="Segoe UI" panose="020B0502040204020203" pitchFamily="34" charset="0"/>
            </a:rPr>
            <a:t>.</a:t>
          </a:r>
        </a:p>
      </dgm:t>
    </dgm:pt>
    <dgm:pt modelId="{17005593-4653-40B8-A114-C0BFDD6229D2}" type="parTrans" cxnId="{5A6FC656-6526-4001-AC29-493DA2196646}">
      <dgm:prSet/>
      <dgm:spPr/>
      <dgm:t>
        <a:bodyPr/>
        <a:lstStyle/>
        <a:p>
          <a:endParaRPr lang="es-CO">
            <a:latin typeface="Segoe UI" panose="020B0502040204020203" pitchFamily="34" charset="0"/>
            <a:ea typeface="Segoe UI" panose="020B0502040204020203" pitchFamily="34" charset="0"/>
            <a:cs typeface="Segoe UI" panose="020B0502040204020203" pitchFamily="34" charset="0"/>
          </a:endParaRPr>
        </a:p>
      </dgm:t>
    </dgm:pt>
    <dgm:pt modelId="{B17ED410-FDEE-4F70-9D46-4AF8B13F099C}" type="sibTrans" cxnId="{5A6FC656-6526-4001-AC29-493DA2196646}">
      <dgm:prSet/>
      <dgm:spPr/>
      <dgm:t>
        <a:bodyPr/>
        <a:lstStyle/>
        <a:p>
          <a:endParaRPr lang="es-CO">
            <a:latin typeface="Segoe UI" panose="020B0502040204020203" pitchFamily="34" charset="0"/>
            <a:ea typeface="Segoe UI" panose="020B0502040204020203" pitchFamily="34" charset="0"/>
            <a:cs typeface="Segoe UI" panose="020B0502040204020203" pitchFamily="34" charset="0"/>
          </a:endParaRPr>
        </a:p>
      </dgm:t>
    </dgm:pt>
    <dgm:pt modelId="{D7D3FCB6-CC33-429C-BB02-FBD219D8E1FC}">
      <dgm:prSet phldrT="[Texto]"/>
      <dgm:spPr/>
      <dgm:t>
        <a:bodyPr/>
        <a:lstStyle/>
        <a:p>
          <a:pPr marL="180975" indent="-180975"/>
          <a:r>
            <a:rPr lang="es-CO" dirty="0"/>
            <a:t>Aplicación de conocimientos de ingeniería y arquitectura de software.</a:t>
          </a:r>
          <a:endParaRPr lang="es-CO" dirty="0">
            <a:latin typeface="Segoe UI" panose="020B0502040204020203" pitchFamily="34" charset="0"/>
            <a:ea typeface="Segoe UI" panose="020B0502040204020203" pitchFamily="34" charset="0"/>
            <a:cs typeface="Segoe UI" panose="020B0502040204020203" pitchFamily="34" charset="0"/>
          </a:endParaRPr>
        </a:p>
      </dgm:t>
    </dgm:pt>
    <dgm:pt modelId="{E169D0AA-7C56-41CC-B753-A74411CF8FE0}" type="parTrans" cxnId="{3208F1A2-291E-4FAE-AA29-46C802418196}">
      <dgm:prSet/>
      <dgm:spPr/>
      <dgm:t>
        <a:bodyPr/>
        <a:lstStyle/>
        <a:p>
          <a:endParaRPr lang="es-CO">
            <a:latin typeface="Segoe UI" panose="020B0502040204020203" pitchFamily="34" charset="0"/>
            <a:ea typeface="Segoe UI" panose="020B0502040204020203" pitchFamily="34" charset="0"/>
            <a:cs typeface="Segoe UI" panose="020B0502040204020203" pitchFamily="34" charset="0"/>
          </a:endParaRPr>
        </a:p>
      </dgm:t>
    </dgm:pt>
    <dgm:pt modelId="{D8686180-6CB1-411B-AA20-B73D3CC2CEAF}" type="sibTrans" cxnId="{3208F1A2-291E-4FAE-AA29-46C802418196}">
      <dgm:prSet/>
      <dgm:spPr/>
      <dgm:t>
        <a:bodyPr/>
        <a:lstStyle/>
        <a:p>
          <a:endParaRPr lang="es-CO">
            <a:latin typeface="Segoe UI" panose="020B0502040204020203" pitchFamily="34" charset="0"/>
            <a:ea typeface="Segoe UI" panose="020B0502040204020203" pitchFamily="34" charset="0"/>
            <a:cs typeface="Segoe UI" panose="020B0502040204020203" pitchFamily="34" charset="0"/>
          </a:endParaRPr>
        </a:p>
      </dgm:t>
    </dgm:pt>
    <dgm:pt modelId="{B74FAEF8-0568-4209-A07B-F525FC5A4A65}">
      <dgm:prSet phldrT="[Texto]"/>
      <dgm:spPr/>
      <dgm:t>
        <a:bodyPr/>
        <a:lstStyle/>
        <a:p>
          <a:endParaRPr lang="es-CO" dirty="0">
            <a:latin typeface="Segoe UI" panose="020B0502040204020203" pitchFamily="34" charset="0"/>
            <a:ea typeface="Segoe UI" panose="020B0502040204020203" pitchFamily="34" charset="0"/>
            <a:cs typeface="Segoe UI" panose="020B0502040204020203" pitchFamily="34" charset="0"/>
          </a:endParaRPr>
        </a:p>
      </dgm:t>
    </dgm:pt>
    <dgm:pt modelId="{11C0EAE0-2839-49D3-B4B4-5CDFF90A832C}" type="parTrans" cxnId="{8F4B996F-483D-4BF0-8358-EC65808007F4}">
      <dgm:prSet/>
      <dgm:spPr/>
      <dgm:t>
        <a:bodyPr/>
        <a:lstStyle/>
        <a:p>
          <a:endParaRPr lang="es-CO">
            <a:latin typeface="Segoe UI" panose="020B0502040204020203" pitchFamily="34" charset="0"/>
            <a:ea typeface="Segoe UI" panose="020B0502040204020203" pitchFamily="34" charset="0"/>
            <a:cs typeface="Segoe UI" panose="020B0502040204020203" pitchFamily="34" charset="0"/>
          </a:endParaRPr>
        </a:p>
      </dgm:t>
    </dgm:pt>
    <dgm:pt modelId="{CB6B8C53-BEF0-4331-AC23-4ECBE54AA840}" type="sibTrans" cxnId="{8F4B996F-483D-4BF0-8358-EC65808007F4}">
      <dgm:prSet/>
      <dgm:spPr/>
      <dgm:t>
        <a:bodyPr/>
        <a:lstStyle/>
        <a:p>
          <a:endParaRPr lang="es-CO">
            <a:latin typeface="Segoe UI" panose="020B0502040204020203" pitchFamily="34" charset="0"/>
            <a:ea typeface="Segoe UI" panose="020B0502040204020203" pitchFamily="34" charset="0"/>
            <a:cs typeface="Segoe UI" panose="020B0502040204020203" pitchFamily="34" charset="0"/>
          </a:endParaRPr>
        </a:p>
      </dgm:t>
    </dgm:pt>
    <dgm:pt modelId="{54705EE1-6D28-45A1-88A3-D9F5BD73B535}">
      <dgm:prSet phldrT="[Texto]"/>
      <dgm:spPr/>
      <dgm:t>
        <a:bodyPr/>
        <a:lstStyle/>
        <a:p>
          <a:endParaRPr lang="es-CO" dirty="0">
            <a:latin typeface="Segoe UI" panose="020B0502040204020203" pitchFamily="34" charset="0"/>
            <a:ea typeface="Segoe UI" panose="020B0502040204020203" pitchFamily="34" charset="0"/>
            <a:cs typeface="Segoe UI" panose="020B0502040204020203" pitchFamily="34" charset="0"/>
          </a:endParaRPr>
        </a:p>
      </dgm:t>
    </dgm:pt>
    <dgm:pt modelId="{C7884CFE-A7B5-4301-96BC-4F535EF3A683}" type="parTrans" cxnId="{48112AA8-BFF0-44BD-A6B1-CCDBD3F136DE}">
      <dgm:prSet/>
      <dgm:spPr/>
      <dgm:t>
        <a:bodyPr/>
        <a:lstStyle/>
        <a:p>
          <a:endParaRPr lang="es-CO">
            <a:latin typeface="Segoe UI" panose="020B0502040204020203" pitchFamily="34" charset="0"/>
            <a:ea typeface="Segoe UI" panose="020B0502040204020203" pitchFamily="34" charset="0"/>
            <a:cs typeface="Segoe UI" panose="020B0502040204020203" pitchFamily="34" charset="0"/>
          </a:endParaRPr>
        </a:p>
      </dgm:t>
    </dgm:pt>
    <dgm:pt modelId="{F3D6D033-06DE-475F-BA22-0E4D7FCA51B6}" type="sibTrans" cxnId="{48112AA8-BFF0-44BD-A6B1-CCDBD3F136DE}">
      <dgm:prSet/>
      <dgm:spPr/>
      <dgm:t>
        <a:bodyPr/>
        <a:lstStyle/>
        <a:p>
          <a:endParaRPr lang="es-CO">
            <a:latin typeface="Segoe UI" panose="020B0502040204020203" pitchFamily="34" charset="0"/>
            <a:ea typeface="Segoe UI" panose="020B0502040204020203" pitchFamily="34" charset="0"/>
            <a:cs typeface="Segoe UI" panose="020B0502040204020203" pitchFamily="34" charset="0"/>
          </a:endParaRPr>
        </a:p>
      </dgm:t>
    </dgm:pt>
    <dgm:pt modelId="{26DB9E19-D9B7-4373-9E99-E0C6B7DB3F59}" type="pres">
      <dgm:prSet presAssocID="{5EA44A23-A51E-47A7-B9CE-E00E3D03191A}" presName="linearFlow" presStyleCnt="0">
        <dgm:presLayoutVars>
          <dgm:dir/>
          <dgm:animLvl val="lvl"/>
          <dgm:resizeHandles val="exact"/>
        </dgm:presLayoutVars>
      </dgm:prSet>
      <dgm:spPr/>
      <dgm:t>
        <a:bodyPr/>
        <a:lstStyle/>
        <a:p>
          <a:endParaRPr lang="es-CO"/>
        </a:p>
      </dgm:t>
    </dgm:pt>
    <dgm:pt modelId="{1E6ADDFE-482C-4202-B611-BA88C341DA48}" type="pres">
      <dgm:prSet presAssocID="{B3680B1E-EACE-47D6-81D9-BBE00B2A54CD}" presName="composite" presStyleCnt="0"/>
      <dgm:spPr/>
    </dgm:pt>
    <dgm:pt modelId="{B17AFBE8-ED95-4743-A72B-70ACCC9EA710}" type="pres">
      <dgm:prSet presAssocID="{B3680B1E-EACE-47D6-81D9-BBE00B2A54CD}" presName="parentText" presStyleLbl="alignNode1" presStyleIdx="0" presStyleCnt="4" custLinFactNeighborX="0" custLinFactNeighborY="-78088">
        <dgm:presLayoutVars>
          <dgm:chMax val="1"/>
          <dgm:bulletEnabled val="1"/>
        </dgm:presLayoutVars>
      </dgm:prSet>
      <dgm:spPr/>
      <dgm:t>
        <a:bodyPr/>
        <a:lstStyle/>
        <a:p>
          <a:endParaRPr lang="es-CO"/>
        </a:p>
      </dgm:t>
    </dgm:pt>
    <dgm:pt modelId="{D054430E-28E8-4708-8711-F44E0CA6C655}" type="pres">
      <dgm:prSet presAssocID="{B3680B1E-EACE-47D6-81D9-BBE00B2A54CD}" presName="descendantText" presStyleLbl="alignAcc1" presStyleIdx="0" presStyleCnt="4" custLinFactNeighborY="14053">
        <dgm:presLayoutVars>
          <dgm:bulletEnabled val="1"/>
        </dgm:presLayoutVars>
      </dgm:prSet>
      <dgm:spPr/>
      <dgm:t>
        <a:bodyPr/>
        <a:lstStyle/>
        <a:p>
          <a:endParaRPr lang="es-CO"/>
        </a:p>
      </dgm:t>
    </dgm:pt>
    <dgm:pt modelId="{4A8DFF8F-8F71-4C5C-9DA7-1FC21F601FA4}" type="pres">
      <dgm:prSet presAssocID="{2CC36B97-B4C6-4AE6-9B94-384AEC870391}" presName="sp" presStyleCnt="0"/>
      <dgm:spPr/>
    </dgm:pt>
    <dgm:pt modelId="{D3E5D125-BA26-4D7C-82FC-36D352AC7ACF}" type="pres">
      <dgm:prSet presAssocID="{FC082438-8581-47B6-8A73-986EB435188F}" presName="composite" presStyleCnt="0"/>
      <dgm:spPr/>
    </dgm:pt>
    <dgm:pt modelId="{4C8A7BEC-6D9D-4FD0-870B-A9F635E3F6E6}" type="pres">
      <dgm:prSet presAssocID="{FC082438-8581-47B6-8A73-986EB435188F}" presName="parentText" presStyleLbl="alignNode1" presStyleIdx="1" presStyleCnt="4" custLinFactNeighborX="0" custLinFactNeighborY="-3820">
        <dgm:presLayoutVars>
          <dgm:chMax val="1"/>
          <dgm:bulletEnabled val="1"/>
        </dgm:presLayoutVars>
      </dgm:prSet>
      <dgm:spPr/>
      <dgm:t>
        <a:bodyPr/>
        <a:lstStyle/>
        <a:p>
          <a:endParaRPr lang="es-CO"/>
        </a:p>
      </dgm:t>
    </dgm:pt>
    <dgm:pt modelId="{1D06D0A7-65BB-48EA-B0B1-AB0B12077055}" type="pres">
      <dgm:prSet presAssocID="{FC082438-8581-47B6-8A73-986EB435188F}" presName="descendantText" presStyleLbl="alignAcc1" presStyleIdx="1" presStyleCnt="4">
        <dgm:presLayoutVars>
          <dgm:bulletEnabled val="1"/>
        </dgm:presLayoutVars>
      </dgm:prSet>
      <dgm:spPr/>
      <dgm:t>
        <a:bodyPr/>
        <a:lstStyle/>
        <a:p>
          <a:endParaRPr lang="es-CO"/>
        </a:p>
      </dgm:t>
    </dgm:pt>
    <dgm:pt modelId="{6CDA89CA-32C0-4810-89F2-075414B3964F}" type="pres">
      <dgm:prSet presAssocID="{9B12225D-6B52-420F-8152-A6673B769396}" presName="sp" presStyleCnt="0"/>
      <dgm:spPr/>
    </dgm:pt>
    <dgm:pt modelId="{020F0CA0-AA0D-4632-A77C-573A541BA6CB}" type="pres">
      <dgm:prSet presAssocID="{B74FAEF8-0568-4209-A07B-F525FC5A4A65}" presName="composite" presStyleCnt="0"/>
      <dgm:spPr/>
    </dgm:pt>
    <dgm:pt modelId="{F1BB5B75-37B2-48F8-913E-4BE5B8A416E3}" type="pres">
      <dgm:prSet presAssocID="{B74FAEF8-0568-4209-A07B-F525FC5A4A65}" presName="parentText" presStyleLbl="alignNode1" presStyleIdx="2" presStyleCnt="4">
        <dgm:presLayoutVars>
          <dgm:chMax val="1"/>
          <dgm:bulletEnabled val="1"/>
        </dgm:presLayoutVars>
      </dgm:prSet>
      <dgm:spPr/>
      <dgm:t>
        <a:bodyPr/>
        <a:lstStyle/>
        <a:p>
          <a:endParaRPr lang="es-CO"/>
        </a:p>
      </dgm:t>
    </dgm:pt>
    <dgm:pt modelId="{174CD650-DEB8-43E7-A2CC-418D43F3897C}" type="pres">
      <dgm:prSet presAssocID="{B74FAEF8-0568-4209-A07B-F525FC5A4A65}" presName="descendantText" presStyleLbl="alignAcc1" presStyleIdx="2" presStyleCnt="4">
        <dgm:presLayoutVars>
          <dgm:bulletEnabled val="1"/>
        </dgm:presLayoutVars>
      </dgm:prSet>
      <dgm:spPr/>
      <dgm:t>
        <a:bodyPr/>
        <a:lstStyle/>
        <a:p>
          <a:endParaRPr lang="es-CO"/>
        </a:p>
      </dgm:t>
    </dgm:pt>
    <dgm:pt modelId="{DBBB7834-6511-471C-B191-253D89E45BD9}" type="pres">
      <dgm:prSet presAssocID="{CB6B8C53-BEF0-4331-AC23-4ECBE54AA840}" presName="sp" presStyleCnt="0"/>
      <dgm:spPr/>
    </dgm:pt>
    <dgm:pt modelId="{9D620C07-7B62-4F8F-A4BA-91D87DC9EB75}" type="pres">
      <dgm:prSet presAssocID="{54705EE1-6D28-45A1-88A3-D9F5BD73B535}" presName="composite" presStyleCnt="0"/>
      <dgm:spPr/>
    </dgm:pt>
    <dgm:pt modelId="{7E38813D-5749-4AC5-9D6A-241FEB4E3044}" type="pres">
      <dgm:prSet presAssocID="{54705EE1-6D28-45A1-88A3-D9F5BD73B535}" presName="parentText" presStyleLbl="alignNode1" presStyleIdx="3" presStyleCnt="4">
        <dgm:presLayoutVars>
          <dgm:chMax val="1"/>
          <dgm:bulletEnabled val="1"/>
        </dgm:presLayoutVars>
      </dgm:prSet>
      <dgm:spPr/>
      <dgm:t>
        <a:bodyPr/>
        <a:lstStyle/>
        <a:p>
          <a:endParaRPr lang="es-CO"/>
        </a:p>
      </dgm:t>
    </dgm:pt>
    <dgm:pt modelId="{ADF549D4-02D7-4668-8082-ACEFA727AFCB}" type="pres">
      <dgm:prSet presAssocID="{54705EE1-6D28-45A1-88A3-D9F5BD73B535}" presName="descendantText" presStyleLbl="alignAcc1" presStyleIdx="3" presStyleCnt="4">
        <dgm:presLayoutVars>
          <dgm:bulletEnabled val="1"/>
        </dgm:presLayoutVars>
      </dgm:prSet>
      <dgm:spPr/>
      <dgm:t>
        <a:bodyPr/>
        <a:lstStyle/>
        <a:p>
          <a:endParaRPr lang="es-CO"/>
        </a:p>
      </dgm:t>
    </dgm:pt>
  </dgm:ptLst>
  <dgm:cxnLst>
    <dgm:cxn modelId="{8E7B8A3C-42D4-486C-BAB9-57DD0CBA045E}" type="presOf" srcId="{5EA44A23-A51E-47A7-B9CE-E00E3D03191A}" destId="{26DB9E19-D9B7-4373-9E99-E0C6B7DB3F59}" srcOrd="0" destOrd="0" presId="urn:microsoft.com/office/officeart/2005/8/layout/chevron2"/>
    <dgm:cxn modelId="{3208F1A2-291E-4FAE-AA29-46C802418196}" srcId="{B74FAEF8-0568-4209-A07B-F525FC5A4A65}" destId="{D7D3FCB6-CC33-429C-BB02-FBD219D8E1FC}" srcOrd="0" destOrd="0" parTransId="{E169D0AA-7C56-41CC-B753-A74411CF8FE0}" sibTransId="{D8686180-6CB1-411B-AA20-B73D3CC2CEAF}"/>
    <dgm:cxn modelId="{78E32B62-AF6D-48C2-B214-76D196531A75}" srcId="{FC082438-8581-47B6-8A73-986EB435188F}" destId="{02DB8F61-A403-4BE5-BB81-2540542547D8}" srcOrd="0" destOrd="0" parTransId="{61A2FE63-34BE-4F24-9F21-8DF0A526D84D}" sibTransId="{CA8848BD-98F2-480A-A812-C95EDEA75A90}"/>
    <dgm:cxn modelId="{0E29B336-059C-412E-AB12-0EA13069C9E9}" type="presOf" srcId="{D7D3FCB6-CC33-429C-BB02-FBD219D8E1FC}" destId="{174CD650-DEB8-43E7-A2CC-418D43F3897C}" srcOrd="0" destOrd="0" presId="urn:microsoft.com/office/officeart/2005/8/layout/chevron2"/>
    <dgm:cxn modelId="{48112AA8-BFF0-44BD-A6B1-CCDBD3F136DE}" srcId="{5EA44A23-A51E-47A7-B9CE-E00E3D03191A}" destId="{54705EE1-6D28-45A1-88A3-D9F5BD73B535}" srcOrd="3" destOrd="0" parTransId="{C7884CFE-A7B5-4301-96BC-4F535EF3A683}" sibTransId="{F3D6D033-06DE-475F-BA22-0E4D7FCA51B6}"/>
    <dgm:cxn modelId="{499FD651-F35D-452C-B5E0-BE49B425C5E4}" type="presOf" srcId="{FC082438-8581-47B6-8A73-986EB435188F}" destId="{4C8A7BEC-6D9D-4FD0-870B-A9F635E3F6E6}" srcOrd="0" destOrd="0" presId="urn:microsoft.com/office/officeart/2005/8/layout/chevron2"/>
    <dgm:cxn modelId="{00B9F741-9EBE-44CF-9C8C-B45EF2CA001A}" type="presOf" srcId="{54705EE1-6D28-45A1-88A3-D9F5BD73B535}" destId="{7E38813D-5749-4AC5-9D6A-241FEB4E3044}" srcOrd="0" destOrd="0" presId="urn:microsoft.com/office/officeart/2005/8/layout/chevron2"/>
    <dgm:cxn modelId="{D47CA829-3E71-4760-A117-428829C978DD}" srcId="{B3680B1E-EACE-47D6-81D9-BBE00B2A54CD}" destId="{56C59F33-E8C6-46F7-A002-A8ED3FD484DB}" srcOrd="0" destOrd="0" parTransId="{0A59D34A-92EE-4CC2-B8F2-4DF6C16FB0C6}" sibTransId="{9149CAF1-856A-49A4-9AB6-C36552159DFC}"/>
    <dgm:cxn modelId="{5A6FC656-6526-4001-AC29-493DA2196646}" srcId="{54705EE1-6D28-45A1-88A3-D9F5BD73B535}" destId="{6E9AD7B4-1EA0-4FEB-B8CD-E8F9070BED64}" srcOrd="0" destOrd="0" parTransId="{17005593-4653-40B8-A114-C0BFDD6229D2}" sibTransId="{B17ED410-FDEE-4F70-9D46-4AF8B13F099C}"/>
    <dgm:cxn modelId="{7C403D18-DA7C-4FFC-BD8D-300FCEAC1B62}" type="presOf" srcId="{02DB8F61-A403-4BE5-BB81-2540542547D8}" destId="{1D06D0A7-65BB-48EA-B0B1-AB0B12077055}" srcOrd="0" destOrd="0" presId="urn:microsoft.com/office/officeart/2005/8/layout/chevron2"/>
    <dgm:cxn modelId="{D9C8BB06-6E8C-45B3-B219-C78EB0694A7D}" srcId="{5EA44A23-A51E-47A7-B9CE-E00E3D03191A}" destId="{FC082438-8581-47B6-8A73-986EB435188F}" srcOrd="1" destOrd="0" parTransId="{ED3BA826-C060-46D2-8F12-076FAAA07E9C}" sibTransId="{9B12225D-6B52-420F-8152-A6673B769396}"/>
    <dgm:cxn modelId="{DCE76901-1BA2-4496-9C15-325EF6A60BF6}" type="presOf" srcId="{B3680B1E-EACE-47D6-81D9-BBE00B2A54CD}" destId="{B17AFBE8-ED95-4743-A72B-70ACCC9EA710}" srcOrd="0" destOrd="0" presId="urn:microsoft.com/office/officeart/2005/8/layout/chevron2"/>
    <dgm:cxn modelId="{C2F757D3-0CE1-47E5-BFF2-F08141021F14}" type="presOf" srcId="{B74FAEF8-0568-4209-A07B-F525FC5A4A65}" destId="{F1BB5B75-37B2-48F8-913E-4BE5B8A416E3}" srcOrd="0" destOrd="0" presId="urn:microsoft.com/office/officeart/2005/8/layout/chevron2"/>
    <dgm:cxn modelId="{A3ED77C4-3D0A-41CD-8537-87DB10DE6BA5}" type="presOf" srcId="{56C59F33-E8C6-46F7-A002-A8ED3FD484DB}" destId="{D054430E-28E8-4708-8711-F44E0CA6C655}" srcOrd="0" destOrd="0" presId="urn:microsoft.com/office/officeart/2005/8/layout/chevron2"/>
    <dgm:cxn modelId="{8F4B996F-483D-4BF0-8358-EC65808007F4}" srcId="{5EA44A23-A51E-47A7-B9CE-E00E3D03191A}" destId="{B74FAEF8-0568-4209-A07B-F525FC5A4A65}" srcOrd="2" destOrd="0" parTransId="{11C0EAE0-2839-49D3-B4B4-5CDFF90A832C}" sibTransId="{CB6B8C53-BEF0-4331-AC23-4ECBE54AA840}"/>
    <dgm:cxn modelId="{737B1ADB-4ADF-4629-B475-E9E316B94D70}" type="presOf" srcId="{6E9AD7B4-1EA0-4FEB-B8CD-E8F9070BED64}" destId="{ADF549D4-02D7-4668-8082-ACEFA727AFCB}" srcOrd="0" destOrd="0" presId="urn:microsoft.com/office/officeart/2005/8/layout/chevron2"/>
    <dgm:cxn modelId="{163D7DDE-DFAE-43F2-AA1B-4ED60BB332A8}" srcId="{5EA44A23-A51E-47A7-B9CE-E00E3D03191A}" destId="{B3680B1E-EACE-47D6-81D9-BBE00B2A54CD}" srcOrd="0" destOrd="0" parTransId="{3B93E8B2-2D8F-4588-90A4-FC5B2161586A}" sibTransId="{2CC36B97-B4C6-4AE6-9B94-384AEC870391}"/>
    <dgm:cxn modelId="{AF8E628F-A0FF-420E-A6BA-1808D9CB8901}" type="presParOf" srcId="{26DB9E19-D9B7-4373-9E99-E0C6B7DB3F59}" destId="{1E6ADDFE-482C-4202-B611-BA88C341DA48}" srcOrd="0" destOrd="0" presId="urn:microsoft.com/office/officeart/2005/8/layout/chevron2"/>
    <dgm:cxn modelId="{71F611B3-F49C-424F-9CAA-4017C616CB01}" type="presParOf" srcId="{1E6ADDFE-482C-4202-B611-BA88C341DA48}" destId="{B17AFBE8-ED95-4743-A72B-70ACCC9EA710}" srcOrd="0" destOrd="0" presId="urn:microsoft.com/office/officeart/2005/8/layout/chevron2"/>
    <dgm:cxn modelId="{06079816-E734-4718-AE62-90DCC2589140}" type="presParOf" srcId="{1E6ADDFE-482C-4202-B611-BA88C341DA48}" destId="{D054430E-28E8-4708-8711-F44E0CA6C655}" srcOrd="1" destOrd="0" presId="urn:microsoft.com/office/officeart/2005/8/layout/chevron2"/>
    <dgm:cxn modelId="{D8C5F7FD-DDBE-4AD8-B843-02FF2ACD4938}" type="presParOf" srcId="{26DB9E19-D9B7-4373-9E99-E0C6B7DB3F59}" destId="{4A8DFF8F-8F71-4C5C-9DA7-1FC21F601FA4}" srcOrd="1" destOrd="0" presId="urn:microsoft.com/office/officeart/2005/8/layout/chevron2"/>
    <dgm:cxn modelId="{339E9081-7274-4D67-A68A-42E8077D202B}" type="presParOf" srcId="{26DB9E19-D9B7-4373-9E99-E0C6B7DB3F59}" destId="{D3E5D125-BA26-4D7C-82FC-36D352AC7ACF}" srcOrd="2" destOrd="0" presId="urn:microsoft.com/office/officeart/2005/8/layout/chevron2"/>
    <dgm:cxn modelId="{C6FC0A7A-30C0-43FC-9A3C-B1705FE5E493}" type="presParOf" srcId="{D3E5D125-BA26-4D7C-82FC-36D352AC7ACF}" destId="{4C8A7BEC-6D9D-4FD0-870B-A9F635E3F6E6}" srcOrd="0" destOrd="0" presId="urn:microsoft.com/office/officeart/2005/8/layout/chevron2"/>
    <dgm:cxn modelId="{B7792077-9E38-4FE5-98FB-7D8345CFBAF4}" type="presParOf" srcId="{D3E5D125-BA26-4D7C-82FC-36D352AC7ACF}" destId="{1D06D0A7-65BB-48EA-B0B1-AB0B12077055}" srcOrd="1" destOrd="0" presId="urn:microsoft.com/office/officeart/2005/8/layout/chevron2"/>
    <dgm:cxn modelId="{5F880830-997E-43E2-93F2-594A071FCDB4}" type="presParOf" srcId="{26DB9E19-D9B7-4373-9E99-E0C6B7DB3F59}" destId="{6CDA89CA-32C0-4810-89F2-075414B3964F}" srcOrd="3" destOrd="0" presId="urn:microsoft.com/office/officeart/2005/8/layout/chevron2"/>
    <dgm:cxn modelId="{BAB36CFD-FD8B-4B99-A518-42538123FE3B}" type="presParOf" srcId="{26DB9E19-D9B7-4373-9E99-E0C6B7DB3F59}" destId="{020F0CA0-AA0D-4632-A77C-573A541BA6CB}" srcOrd="4" destOrd="0" presId="urn:microsoft.com/office/officeart/2005/8/layout/chevron2"/>
    <dgm:cxn modelId="{5CF3E88A-FBA7-4C5B-A5D0-BBF8DF60AFE8}" type="presParOf" srcId="{020F0CA0-AA0D-4632-A77C-573A541BA6CB}" destId="{F1BB5B75-37B2-48F8-913E-4BE5B8A416E3}" srcOrd="0" destOrd="0" presId="urn:microsoft.com/office/officeart/2005/8/layout/chevron2"/>
    <dgm:cxn modelId="{132A2F38-48D7-4814-A8F3-1EF3F910E5F0}" type="presParOf" srcId="{020F0CA0-AA0D-4632-A77C-573A541BA6CB}" destId="{174CD650-DEB8-43E7-A2CC-418D43F3897C}" srcOrd="1" destOrd="0" presId="urn:microsoft.com/office/officeart/2005/8/layout/chevron2"/>
    <dgm:cxn modelId="{8064FAD2-AAF8-4DC4-A837-51A827D3FD8C}" type="presParOf" srcId="{26DB9E19-D9B7-4373-9E99-E0C6B7DB3F59}" destId="{DBBB7834-6511-471C-B191-253D89E45BD9}" srcOrd="5" destOrd="0" presId="urn:microsoft.com/office/officeart/2005/8/layout/chevron2"/>
    <dgm:cxn modelId="{2B926817-2A6F-41A5-9C80-FAFF5E2FCF00}" type="presParOf" srcId="{26DB9E19-D9B7-4373-9E99-E0C6B7DB3F59}" destId="{9D620C07-7B62-4F8F-A4BA-91D87DC9EB75}" srcOrd="6" destOrd="0" presId="urn:microsoft.com/office/officeart/2005/8/layout/chevron2"/>
    <dgm:cxn modelId="{CE4A48AC-CD10-4D2A-9E47-FDF8D595FB4C}" type="presParOf" srcId="{9D620C07-7B62-4F8F-A4BA-91D87DC9EB75}" destId="{7E38813D-5749-4AC5-9D6A-241FEB4E3044}" srcOrd="0" destOrd="0" presId="urn:microsoft.com/office/officeart/2005/8/layout/chevron2"/>
    <dgm:cxn modelId="{23F94AB4-AC09-4F55-BA08-F991FD849D03}" type="presParOf" srcId="{9D620C07-7B62-4F8F-A4BA-91D87DC9EB75}" destId="{ADF549D4-02D7-4668-8082-ACEFA727AFCB}"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069502-21FD-43D1-8BB4-DACC967ADAEE}">
      <dsp:nvSpPr>
        <dsp:cNvPr id="0" name=""/>
        <dsp:cNvSpPr/>
      </dsp:nvSpPr>
      <dsp:spPr>
        <a:xfrm>
          <a:off x="936096" y="0"/>
          <a:ext cx="1934656" cy="1354196"/>
        </a:xfrm>
        <a:prstGeom prst="roundRect">
          <a:avLst>
            <a:gd name="adj" fmla="val 16670"/>
          </a:avLst>
        </a:prstGeom>
        <a:solidFill>
          <a:srgbClr val="60DF46"/>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s-CO" sz="3800" kern="1200" dirty="0">
              <a:solidFill>
                <a:schemeClr val="tx1"/>
              </a:solidFill>
              <a:latin typeface="Calibri" pitchFamily="34" charset="0"/>
            </a:rPr>
            <a:t>Análisis</a:t>
          </a:r>
        </a:p>
      </dsp:txBody>
      <dsp:txXfrm>
        <a:off x="1002214" y="66118"/>
        <a:ext cx="1802420" cy="12219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069502-21FD-43D1-8BB4-DACC967ADAEE}">
      <dsp:nvSpPr>
        <dsp:cNvPr id="0" name=""/>
        <dsp:cNvSpPr/>
      </dsp:nvSpPr>
      <dsp:spPr>
        <a:xfrm>
          <a:off x="1305713" y="908821"/>
          <a:ext cx="1934656" cy="1354196"/>
        </a:xfrm>
        <a:prstGeom prst="roundRect">
          <a:avLst>
            <a:gd name="adj" fmla="val 16670"/>
          </a:avLst>
        </a:prstGeom>
        <a:solidFill>
          <a:srgbClr val="F59546"/>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es-CO" sz="4100" kern="1200" dirty="0">
              <a:solidFill>
                <a:schemeClr val="tx1"/>
              </a:solidFill>
              <a:latin typeface="Calibri" pitchFamily="34" charset="0"/>
            </a:rPr>
            <a:t>Diseño</a:t>
          </a:r>
        </a:p>
      </dsp:txBody>
      <dsp:txXfrm>
        <a:off x="1371831" y="974939"/>
        <a:ext cx="1802420" cy="12219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069502-21FD-43D1-8BB4-DACC967ADAEE}">
      <dsp:nvSpPr>
        <dsp:cNvPr id="0" name=""/>
        <dsp:cNvSpPr/>
      </dsp:nvSpPr>
      <dsp:spPr>
        <a:xfrm>
          <a:off x="1049475" y="1108289"/>
          <a:ext cx="2159451" cy="1302731"/>
        </a:xfrm>
        <a:prstGeom prst="roundRect">
          <a:avLst>
            <a:gd name="adj" fmla="val 16670"/>
          </a:avLst>
        </a:prstGeom>
        <a:solidFill>
          <a:srgbClr val="BC5955"/>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s-CO" sz="2000" b="1" kern="1200" dirty="0">
              <a:solidFill>
                <a:schemeClr val="tx1"/>
              </a:solidFill>
              <a:latin typeface="Calibri" panose="020F0502020204030204" pitchFamily="34" charset="0"/>
              <a:ea typeface="Segoe UI" panose="020B0502040204020203" pitchFamily="34" charset="0"/>
              <a:cs typeface="Calibri" panose="020F0502020204030204" pitchFamily="34" charset="0"/>
            </a:rPr>
            <a:t>Implementación</a:t>
          </a:r>
        </a:p>
      </dsp:txBody>
      <dsp:txXfrm>
        <a:off x="1113081" y="1171895"/>
        <a:ext cx="2032239" cy="11755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069502-21FD-43D1-8BB4-DACC967ADAEE}">
      <dsp:nvSpPr>
        <dsp:cNvPr id="0" name=""/>
        <dsp:cNvSpPr/>
      </dsp:nvSpPr>
      <dsp:spPr>
        <a:xfrm>
          <a:off x="1236794" y="678838"/>
          <a:ext cx="2387269" cy="1354196"/>
        </a:xfrm>
        <a:prstGeom prst="roundRect">
          <a:avLst>
            <a:gd name="adj" fmla="val 16670"/>
          </a:avLst>
        </a:prstGeom>
        <a:solidFill>
          <a:srgbClr val="C9918F"/>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s-CO" sz="2400" kern="1200" dirty="0">
              <a:solidFill>
                <a:schemeClr val="tx1"/>
              </a:solidFill>
              <a:latin typeface="Calibri" pitchFamily="34" charset="0"/>
            </a:rPr>
            <a:t>Pruebas</a:t>
          </a:r>
        </a:p>
      </dsp:txBody>
      <dsp:txXfrm>
        <a:off x="1302912" y="744956"/>
        <a:ext cx="2255033" cy="12219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7AFBE8-ED95-4743-A72B-70ACCC9EA710}">
      <dsp:nvSpPr>
        <dsp:cNvPr id="0" name=""/>
        <dsp:cNvSpPr/>
      </dsp:nvSpPr>
      <dsp:spPr>
        <a:xfrm rot="5400000">
          <a:off x="-326231" y="326692"/>
          <a:ext cx="2174874" cy="1522412"/>
        </a:xfrm>
        <a:prstGeom prst="chevron">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4765" tIns="24765" rIns="24765" bIns="24765" numCol="1" spcCol="1270" anchor="ctr" anchorCtr="0">
          <a:noAutofit/>
        </a:bodyPr>
        <a:lstStyle/>
        <a:p>
          <a:pPr lvl="0" algn="ctr" defTabSz="1733550">
            <a:lnSpc>
              <a:spcPct val="90000"/>
            </a:lnSpc>
            <a:spcBef>
              <a:spcPct val="0"/>
            </a:spcBef>
            <a:spcAft>
              <a:spcPct val="35000"/>
            </a:spcAft>
          </a:pPr>
          <a:r>
            <a:rPr lang="es-CO" sz="3900" kern="1200" dirty="0">
              <a:latin typeface="Segoe UI" panose="020B0502040204020203" pitchFamily="34" charset="0"/>
              <a:ea typeface="Segoe UI" panose="020B0502040204020203" pitchFamily="34" charset="0"/>
              <a:cs typeface="Segoe UI" panose="020B0502040204020203" pitchFamily="34" charset="0"/>
            </a:rPr>
            <a:t> </a:t>
          </a:r>
        </a:p>
      </dsp:txBody>
      <dsp:txXfrm rot="-5400000">
        <a:off x="0" y="761667"/>
        <a:ext cx="1522412" cy="652462"/>
      </dsp:txXfrm>
    </dsp:sp>
    <dsp:sp modelId="{D054430E-28E8-4708-8711-F44E0CA6C655}">
      <dsp:nvSpPr>
        <dsp:cNvPr id="0" name=""/>
        <dsp:cNvSpPr/>
      </dsp:nvSpPr>
      <dsp:spPr>
        <a:xfrm rot="5400000">
          <a:off x="2995441" y="-1435940"/>
          <a:ext cx="1413668" cy="4573587"/>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CO" sz="1800" kern="1200" dirty="0"/>
            <a:t>Mejora de  la eficiencia de control de acceso de  usuarios que ingresan con menores de edad por medio de un sistema web en la fundación Valle del Lili</a:t>
          </a:r>
          <a:endParaRPr lang="es-CO" sz="1800" kern="1200" dirty="0">
            <a:latin typeface="Segoe UI" panose="020B0502040204020203" pitchFamily="34" charset="0"/>
            <a:ea typeface="Segoe UI" panose="020B0502040204020203" pitchFamily="34" charset="0"/>
            <a:cs typeface="Segoe UI" panose="020B0502040204020203" pitchFamily="34" charset="0"/>
          </a:endParaRPr>
        </a:p>
      </dsp:txBody>
      <dsp:txXfrm rot="-5400000">
        <a:off x="1415482" y="213029"/>
        <a:ext cx="4504577" cy="1275648"/>
      </dsp:txXfrm>
    </dsp:sp>
    <dsp:sp modelId="{4C8A7BEC-6D9D-4FD0-870B-A9F635E3F6E6}">
      <dsp:nvSpPr>
        <dsp:cNvPr id="0" name=""/>
        <dsp:cNvSpPr/>
      </dsp:nvSpPr>
      <dsp:spPr>
        <a:xfrm rot="5400000">
          <a:off x="-326231" y="2214895"/>
          <a:ext cx="2174874" cy="1522412"/>
        </a:xfrm>
        <a:prstGeom prst="chevron">
          <a:avLst/>
        </a:prstGeom>
        <a:solidFill>
          <a:schemeClr val="accent5">
            <a:hueOff val="-9933876"/>
            <a:satOff val="39811"/>
            <a:lumOff val="8628"/>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4765" tIns="24765" rIns="24765" bIns="24765" numCol="1" spcCol="1270" anchor="ctr" anchorCtr="0">
          <a:noAutofit/>
        </a:bodyPr>
        <a:lstStyle/>
        <a:p>
          <a:pPr lvl="0" algn="ctr" defTabSz="1733550">
            <a:lnSpc>
              <a:spcPct val="90000"/>
            </a:lnSpc>
            <a:spcBef>
              <a:spcPct val="0"/>
            </a:spcBef>
            <a:spcAft>
              <a:spcPct val="35000"/>
            </a:spcAft>
          </a:pPr>
          <a:r>
            <a:rPr lang="es-CO" sz="3900" kern="1200" dirty="0">
              <a:latin typeface="Segoe UI" panose="020B0502040204020203" pitchFamily="34" charset="0"/>
              <a:ea typeface="Segoe UI" panose="020B0502040204020203" pitchFamily="34" charset="0"/>
              <a:cs typeface="Segoe UI" panose="020B0502040204020203" pitchFamily="34" charset="0"/>
            </a:rPr>
            <a:t> </a:t>
          </a:r>
        </a:p>
      </dsp:txBody>
      <dsp:txXfrm rot="-5400000">
        <a:off x="0" y="2649870"/>
        <a:ext cx="1522412" cy="652462"/>
      </dsp:txXfrm>
    </dsp:sp>
    <dsp:sp modelId="{1D06D0A7-65BB-48EA-B0B1-AB0B12077055}">
      <dsp:nvSpPr>
        <dsp:cNvPr id="0" name=""/>
        <dsp:cNvSpPr/>
      </dsp:nvSpPr>
      <dsp:spPr>
        <a:xfrm rot="5400000">
          <a:off x="3102371" y="308704"/>
          <a:ext cx="1413668" cy="4573587"/>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CO" sz="1800" kern="1200" dirty="0">
              <a:latin typeface="Segoe UI" panose="020B0502040204020203" pitchFamily="34" charset="0"/>
              <a:ea typeface="Segoe UI" panose="020B0502040204020203" pitchFamily="34" charset="0"/>
              <a:cs typeface="Segoe UI" panose="020B0502040204020203" pitchFamily="34" charset="0"/>
            </a:rPr>
            <a:t>Facilita</a:t>
          </a:r>
          <a:r>
            <a:rPr lang="es-CO" sz="1800" kern="1200" baseline="0" dirty="0">
              <a:latin typeface="Segoe UI" panose="020B0502040204020203" pitchFamily="34" charset="0"/>
              <a:ea typeface="Segoe UI" panose="020B0502040204020203" pitchFamily="34" charset="0"/>
              <a:cs typeface="Segoe UI" panose="020B0502040204020203" pitchFamily="34" charset="0"/>
            </a:rPr>
            <a:t> el proceso de control de acceso al personal de la Fundación Valle del Lili</a:t>
          </a:r>
          <a:endParaRPr lang="es-CO" sz="1800" kern="1200" dirty="0">
            <a:latin typeface="Segoe UI" panose="020B0502040204020203" pitchFamily="34" charset="0"/>
            <a:ea typeface="Segoe UI" panose="020B0502040204020203" pitchFamily="34" charset="0"/>
            <a:cs typeface="Segoe UI" panose="020B0502040204020203" pitchFamily="34" charset="0"/>
          </a:endParaRPr>
        </a:p>
      </dsp:txBody>
      <dsp:txXfrm rot="-5400000">
        <a:off x="1522412" y="1957673"/>
        <a:ext cx="4504577" cy="127564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7AFBE8-ED95-4743-A72B-70ACCC9EA710}">
      <dsp:nvSpPr>
        <dsp:cNvPr id="0" name=""/>
        <dsp:cNvSpPr/>
      </dsp:nvSpPr>
      <dsp:spPr>
        <a:xfrm rot="5400000">
          <a:off x="-169068" y="169068"/>
          <a:ext cx="1127124" cy="788987"/>
        </a:xfrm>
        <a:prstGeom prst="chevron">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O" sz="2000" kern="1200" dirty="0">
              <a:latin typeface="Segoe UI" panose="020B0502040204020203" pitchFamily="34" charset="0"/>
              <a:ea typeface="Segoe UI" panose="020B0502040204020203" pitchFamily="34" charset="0"/>
              <a:cs typeface="Segoe UI" panose="020B0502040204020203" pitchFamily="34" charset="0"/>
            </a:rPr>
            <a:t> </a:t>
          </a:r>
        </a:p>
      </dsp:txBody>
      <dsp:txXfrm rot="-5400000">
        <a:off x="1" y="394494"/>
        <a:ext cx="788987" cy="338137"/>
      </dsp:txXfrm>
    </dsp:sp>
    <dsp:sp modelId="{D054430E-28E8-4708-8711-F44E0CA6C655}">
      <dsp:nvSpPr>
        <dsp:cNvPr id="0" name=""/>
        <dsp:cNvSpPr/>
      </dsp:nvSpPr>
      <dsp:spPr>
        <a:xfrm rot="5400000">
          <a:off x="3496394" y="-2603848"/>
          <a:ext cx="732631" cy="6147444"/>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80975" lvl="1" indent="-180975" algn="l" defTabSz="755650">
            <a:lnSpc>
              <a:spcPct val="90000"/>
            </a:lnSpc>
            <a:spcBef>
              <a:spcPct val="0"/>
            </a:spcBef>
            <a:spcAft>
              <a:spcPct val="15000"/>
            </a:spcAft>
            <a:buChar char="••"/>
          </a:pPr>
          <a:r>
            <a:rPr lang="es-CO" sz="1700" kern="1200" dirty="0"/>
            <a:t>Brinda conocimiento de la importancia de llevar un proceso de calidad, con respecto al procedimiento asistencial.</a:t>
          </a:r>
          <a:endParaRPr lang="es-CO" sz="1700" kern="1200" dirty="0">
            <a:latin typeface="Segoe UI" panose="020B0502040204020203" pitchFamily="34" charset="0"/>
            <a:ea typeface="Segoe UI" panose="020B0502040204020203" pitchFamily="34" charset="0"/>
            <a:cs typeface="Segoe UI" panose="020B0502040204020203" pitchFamily="34" charset="0"/>
          </a:endParaRPr>
        </a:p>
      </dsp:txBody>
      <dsp:txXfrm rot="-5400000">
        <a:off x="788988" y="139322"/>
        <a:ext cx="6111680" cy="661103"/>
      </dsp:txXfrm>
    </dsp:sp>
    <dsp:sp modelId="{4C8A7BEC-6D9D-4FD0-870B-A9F635E3F6E6}">
      <dsp:nvSpPr>
        <dsp:cNvPr id="0" name=""/>
        <dsp:cNvSpPr/>
      </dsp:nvSpPr>
      <dsp:spPr>
        <a:xfrm rot="5400000">
          <a:off x="-169068" y="1105171"/>
          <a:ext cx="1127124" cy="788987"/>
        </a:xfrm>
        <a:prstGeom prst="chevron">
          <a:avLst/>
        </a:prstGeom>
        <a:solidFill>
          <a:schemeClr val="accent5">
            <a:hueOff val="-3311292"/>
            <a:satOff val="13270"/>
            <a:lumOff val="2876"/>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O" sz="2000" kern="1200" dirty="0">
              <a:latin typeface="Segoe UI" panose="020B0502040204020203" pitchFamily="34" charset="0"/>
              <a:ea typeface="Segoe UI" panose="020B0502040204020203" pitchFamily="34" charset="0"/>
              <a:cs typeface="Segoe UI" panose="020B0502040204020203" pitchFamily="34" charset="0"/>
            </a:rPr>
            <a:t> </a:t>
          </a:r>
        </a:p>
      </dsp:txBody>
      <dsp:txXfrm rot="-5400000">
        <a:off x="1" y="1330597"/>
        <a:ext cx="788987" cy="338137"/>
      </dsp:txXfrm>
    </dsp:sp>
    <dsp:sp modelId="{1D06D0A7-65BB-48EA-B0B1-AB0B12077055}">
      <dsp:nvSpPr>
        <dsp:cNvPr id="0" name=""/>
        <dsp:cNvSpPr/>
      </dsp:nvSpPr>
      <dsp:spPr>
        <a:xfrm rot="5400000">
          <a:off x="3496394" y="-1728247"/>
          <a:ext cx="732631" cy="6147444"/>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80975" lvl="1" indent="-180975" algn="l" defTabSz="755650">
            <a:lnSpc>
              <a:spcPct val="90000"/>
            </a:lnSpc>
            <a:spcBef>
              <a:spcPct val="0"/>
            </a:spcBef>
            <a:spcAft>
              <a:spcPct val="15000"/>
            </a:spcAft>
            <a:buChar char="••"/>
          </a:pPr>
          <a:r>
            <a:rPr lang="es-ES_tradnl" sz="1700" kern="1200" dirty="0">
              <a:latin typeface="Segoe UI" panose="020B0502040204020203" pitchFamily="34" charset="0"/>
              <a:ea typeface="Segoe UI" panose="020B0502040204020203" pitchFamily="34" charset="0"/>
              <a:cs typeface="Segoe UI" panose="020B0502040204020203" pitchFamily="34" charset="0"/>
            </a:rPr>
            <a:t>Fortalecer habilidades en comunicación oral y escrita.</a:t>
          </a:r>
          <a:endParaRPr lang="es-CO" sz="1700" kern="1200" dirty="0">
            <a:latin typeface="Segoe UI" panose="020B0502040204020203" pitchFamily="34" charset="0"/>
            <a:ea typeface="Segoe UI" panose="020B0502040204020203" pitchFamily="34" charset="0"/>
            <a:cs typeface="Segoe UI" panose="020B0502040204020203" pitchFamily="34" charset="0"/>
          </a:endParaRPr>
        </a:p>
      </dsp:txBody>
      <dsp:txXfrm rot="-5400000">
        <a:off x="788988" y="1014923"/>
        <a:ext cx="6111680" cy="661103"/>
      </dsp:txXfrm>
    </dsp:sp>
    <dsp:sp modelId="{F1BB5B75-37B2-48F8-913E-4BE5B8A416E3}">
      <dsp:nvSpPr>
        <dsp:cNvPr id="0" name=""/>
        <dsp:cNvSpPr/>
      </dsp:nvSpPr>
      <dsp:spPr>
        <a:xfrm rot="5400000">
          <a:off x="-169068" y="2126784"/>
          <a:ext cx="1127124" cy="788987"/>
        </a:xfrm>
        <a:prstGeom prst="chevron">
          <a:avLst/>
        </a:prstGeom>
        <a:solidFill>
          <a:schemeClr val="accent5">
            <a:hueOff val="-6622584"/>
            <a:satOff val="26541"/>
            <a:lumOff val="5752"/>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endParaRPr lang="es-CO" sz="2000" kern="1200" dirty="0">
            <a:latin typeface="Segoe UI" panose="020B0502040204020203" pitchFamily="34" charset="0"/>
            <a:ea typeface="Segoe UI" panose="020B0502040204020203" pitchFamily="34" charset="0"/>
            <a:cs typeface="Segoe UI" panose="020B0502040204020203" pitchFamily="34" charset="0"/>
          </a:endParaRPr>
        </a:p>
      </dsp:txBody>
      <dsp:txXfrm rot="-5400000">
        <a:off x="1" y="2352210"/>
        <a:ext cx="788987" cy="338137"/>
      </dsp:txXfrm>
    </dsp:sp>
    <dsp:sp modelId="{174CD650-DEB8-43E7-A2CC-418D43F3897C}">
      <dsp:nvSpPr>
        <dsp:cNvPr id="0" name=""/>
        <dsp:cNvSpPr/>
      </dsp:nvSpPr>
      <dsp:spPr>
        <a:xfrm rot="5400000">
          <a:off x="3496394" y="-749690"/>
          <a:ext cx="732631" cy="6147444"/>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80975" lvl="1" indent="-180975" algn="l" defTabSz="755650">
            <a:lnSpc>
              <a:spcPct val="90000"/>
            </a:lnSpc>
            <a:spcBef>
              <a:spcPct val="0"/>
            </a:spcBef>
            <a:spcAft>
              <a:spcPct val="15000"/>
            </a:spcAft>
            <a:buChar char="••"/>
          </a:pPr>
          <a:r>
            <a:rPr lang="es-CO" sz="1700" kern="1200" dirty="0"/>
            <a:t>Aplicación de conocimientos de ingeniería y arquitectura de software.</a:t>
          </a:r>
          <a:endParaRPr lang="es-CO" sz="1700" kern="1200" dirty="0">
            <a:latin typeface="Segoe UI" panose="020B0502040204020203" pitchFamily="34" charset="0"/>
            <a:ea typeface="Segoe UI" panose="020B0502040204020203" pitchFamily="34" charset="0"/>
            <a:cs typeface="Segoe UI" panose="020B0502040204020203" pitchFamily="34" charset="0"/>
          </a:endParaRPr>
        </a:p>
      </dsp:txBody>
      <dsp:txXfrm rot="-5400000">
        <a:off x="788988" y="1993480"/>
        <a:ext cx="6111680" cy="661103"/>
      </dsp:txXfrm>
    </dsp:sp>
    <dsp:sp modelId="{7E38813D-5749-4AC5-9D6A-241FEB4E3044}">
      <dsp:nvSpPr>
        <dsp:cNvPr id="0" name=""/>
        <dsp:cNvSpPr/>
      </dsp:nvSpPr>
      <dsp:spPr>
        <a:xfrm rot="5400000">
          <a:off x="-169068" y="3105342"/>
          <a:ext cx="1127124" cy="788987"/>
        </a:xfrm>
        <a:prstGeom prst="chevron">
          <a:avLst/>
        </a:prstGeom>
        <a:solidFill>
          <a:schemeClr val="accent5">
            <a:hueOff val="-9933876"/>
            <a:satOff val="39811"/>
            <a:lumOff val="8628"/>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endParaRPr lang="es-CO" sz="2000" kern="1200" dirty="0">
            <a:latin typeface="Segoe UI" panose="020B0502040204020203" pitchFamily="34" charset="0"/>
            <a:ea typeface="Segoe UI" panose="020B0502040204020203" pitchFamily="34" charset="0"/>
            <a:cs typeface="Segoe UI" panose="020B0502040204020203" pitchFamily="34" charset="0"/>
          </a:endParaRPr>
        </a:p>
      </dsp:txBody>
      <dsp:txXfrm rot="-5400000">
        <a:off x="1" y="3330768"/>
        <a:ext cx="788987" cy="338137"/>
      </dsp:txXfrm>
    </dsp:sp>
    <dsp:sp modelId="{ADF549D4-02D7-4668-8082-ACEFA727AFCB}">
      <dsp:nvSpPr>
        <dsp:cNvPr id="0" name=""/>
        <dsp:cNvSpPr/>
      </dsp:nvSpPr>
      <dsp:spPr>
        <a:xfrm rot="5400000">
          <a:off x="3496394" y="228867"/>
          <a:ext cx="732631" cy="6147444"/>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s-CO" sz="1700" kern="1200" dirty="0"/>
            <a:t>Desarrollo de habilidades de investigación</a:t>
          </a:r>
          <a:r>
            <a:rPr lang="es-CO" sz="1700" kern="1200" dirty="0">
              <a:latin typeface="Segoe UI" panose="020B0502040204020203" pitchFamily="34" charset="0"/>
              <a:ea typeface="Segoe UI" panose="020B0502040204020203" pitchFamily="34" charset="0"/>
              <a:cs typeface="Segoe UI" panose="020B0502040204020203" pitchFamily="34" charset="0"/>
            </a:rPr>
            <a:t>.</a:t>
          </a:r>
        </a:p>
      </dsp:txBody>
      <dsp:txXfrm rot="-5400000">
        <a:off x="788988" y="2972037"/>
        <a:ext cx="6111680" cy="661103"/>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3169920" cy="480059"/>
          </a:xfrm>
          <a:prstGeom prst="rect">
            <a:avLst/>
          </a:prstGeom>
          <a:noFill/>
          <a:ln>
            <a:noFill/>
          </a:ln>
        </p:spPr>
        <p:txBody>
          <a:bodyPr lIns="91425" tIns="91425" rIns="91425" bIns="91425" anchor="t" anchorCtr="0"/>
          <a:lstStyle>
            <a:lvl1pPr marL="0" marR="0" indent="0" algn="l" rtl="0">
              <a:spcBef>
                <a:spcPts val="0"/>
              </a:spcBef>
              <a:spcAft>
                <a:spcPts val="0"/>
              </a:spcAft>
              <a:defRPr sz="1300" b="0" i="0" u="none" strike="noStrike" cap="none" baseline="0">
                <a:solidFill>
                  <a:schemeClr val="dk1"/>
                </a:solidFill>
                <a:latin typeface="Calibri"/>
                <a:ea typeface="Calibri"/>
                <a:cs typeface="Calibri"/>
                <a:sym typeface="Calibri"/>
              </a:defRPr>
            </a:lvl1pPr>
            <a:lvl2pPr marL="457200" marR="0" indent="0" algn="l" rtl="0">
              <a:spcBef>
                <a:spcPts val="0"/>
              </a:spcBef>
              <a:spcAft>
                <a:spcPts val="0"/>
              </a:spcAft>
              <a:defRPr sz="1800" b="0" i="0" u="none" strike="noStrike" cap="none" baseline="0">
                <a:solidFill>
                  <a:schemeClr val="dk1"/>
                </a:solidFill>
                <a:latin typeface="Calibri"/>
                <a:ea typeface="Calibri"/>
                <a:cs typeface="Calibri"/>
                <a:sym typeface="Calibri"/>
              </a:defRPr>
            </a:lvl2pPr>
            <a:lvl3pPr marL="914400" marR="0" indent="0" algn="l" rtl="0">
              <a:spcBef>
                <a:spcPts val="0"/>
              </a:spcBef>
              <a:spcAft>
                <a:spcPts val="0"/>
              </a:spcAft>
              <a:defRPr sz="1800" b="0" i="0" u="none" strike="noStrike" cap="none" baseline="0">
                <a:solidFill>
                  <a:schemeClr val="dk1"/>
                </a:solidFill>
                <a:latin typeface="Calibri"/>
                <a:ea typeface="Calibri"/>
                <a:cs typeface="Calibri"/>
                <a:sym typeface="Calibri"/>
              </a:defRPr>
            </a:lvl3pPr>
            <a:lvl4pPr marL="1371600" marR="0" indent="0" algn="l" rtl="0">
              <a:spcBef>
                <a:spcPts val="0"/>
              </a:spcBef>
              <a:spcAft>
                <a:spcPts val="0"/>
              </a:spcAft>
              <a:defRPr sz="1800" b="0" i="0" u="none" strike="noStrike" cap="none" baseline="0">
                <a:solidFill>
                  <a:schemeClr val="dk1"/>
                </a:solidFill>
                <a:latin typeface="Calibri"/>
                <a:ea typeface="Calibri"/>
                <a:cs typeface="Calibri"/>
                <a:sym typeface="Calibri"/>
              </a:defRPr>
            </a:lvl4pPr>
            <a:lvl5pPr marL="1828800" marR="0" indent="0" algn="l" rtl="0">
              <a:spcBef>
                <a:spcPts val="0"/>
              </a:spcBef>
              <a:spcAft>
                <a:spcPts val="0"/>
              </a:spcAft>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3" name="Shape 3"/>
          <p:cNvSpPr txBox="1">
            <a:spLocks noGrp="1"/>
          </p:cNvSpPr>
          <p:nvPr>
            <p:ph type="dt" idx="10"/>
          </p:nvPr>
        </p:nvSpPr>
        <p:spPr>
          <a:xfrm>
            <a:off x="4143587" y="0"/>
            <a:ext cx="3169920" cy="480059"/>
          </a:xfrm>
          <a:prstGeom prst="rect">
            <a:avLst/>
          </a:prstGeom>
          <a:noFill/>
          <a:ln>
            <a:noFill/>
          </a:ln>
        </p:spPr>
        <p:txBody>
          <a:bodyPr lIns="91425" tIns="91425" rIns="91425" bIns="91425" anchor="t" anchorCtr="0"/>
          <a:lstStyle>
            <a:lvl1pPr marL="0" marR="0" indent="0" algn="r" rtl="0">
              <a:spcBef>
                <a:spcPts val="0"/>
              </a:spcBef>
              <a:spcAft>
                <a:spcPts val="0"/>
              </a:spcAft>
              <a:defRPr sz="1300" b="0" i="0" u="none" strike="noStrike" cap="none" baseline="0">
                <a:solidFill>
                  <a:schemeClr val="dk1"/>
                </a:solidFill>
                <a:latin typeface="Calibri"/>
                <a:ea typeface="Calibri"/>
                <a:cs typeface="Calibri"/>
                <a:sym typeface="Calibri"/>
              </a:defRPr>
            </a:lvl1pPr>
            <a:lvl2pPr marL="457200" marR="0" indent="0" algn="l" rtl="0">
              <a:spcBef>
                <a:spcPts val="0"/>
              </a:spcBef>
              <a:spcAft>
                <a:spcPts val="0"/>
              </a:spcAft>
              <a:defRPr sz="1800" b="0" i="0" u="none" strike="noStrike" cap="none" baseline="0">
                <a:solidFill>
                  <a:schemeClr val="dk1"/>
                </a:solidFill>
                <a:latin typeface="Calibri"/>
                <a:ea typeface="Calibri"/>
                <a:cs typeface="Calibri"/>
                <a:sym typeface="Calibri"/>
              </a:defRPr>
            </a:lvl2pPr>
            <a:lvl3pPr marL="914400" marR="0" indent="0" algn="l" rtl="0">
              <a:spcBef>
                <a:spcPts val="0"/>
              </a:spcBef>
              <a:spcAft>
                <a:spcPts val="0"/>
              </a:spcAft>
              <a:defRPr sz="1800" b="0" i="0" u="none" strike="noStrike" cap="none" baseline="0">
                <a:solidFill>
                  <a:schemeClr val="dk1"/>
                </a:solidFill>
                <a:latin typeface="Calibri"/>
                <a:ea typeface="Calibri"/>
                <a:cs typeface="Calibri"/>
                <a:sym typeface="Calibri"/>
              </a:defRPr>
            </a:lvl3pPr>
            <a:lvl4pPr marL="1371600" marR="0" indent="0" algn="l" rtl="0">
              <a:spcBef>
                <a:spcPts val="0"/>
              </a:spcBef>
              <a:spcAft>
                <a:spcPts val="0"/>
              </a:spcAft>
              <a:defRPr sz="1800" b="0" i="0" u="none" strike="noStrike" cap="none" baseline="0">
                <a:solidFill>
                  <a:schemeClr val="dk1"/>
                </a:solidFill>
                <a:latin typeface="Calibri"/>
                <a:ea typeface="Calibri"/>
                <a:cs typeface="Calibri"/>
                <a:sym typeface="Calibri"/>
              </a:defRPr>
            </a:lvl4pPr>
            <a:lvl5pPr marL="1828800" marR="0" indent="0" algn="l" rtl="0">
              <a:spcBef>
                <a:spcPts val="0"/>
              </a:spcBef>
              <a:spcAft>
                <a:spcPts val="0"/>
              </a:spcAft>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4" name="Shape 4"/>
          <p:cNvSpPr>
            <a:spLocks noGrp="1" noRot="1" noChangeAspect="1"/>
          </p:cNvSpPr>
          <p:nvPr>
            <p:ph type="sldImg" idx="3"/>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 name="Shape 5"/>
          <p:cNvSpPr txBox="1">
            <a:spLocks noGrp="1"/>
          </p:cNvSpPr>
          <p:nvPr>
            <p:ph type="body" idx="1"/>
          </p:nvPr>
        </p:nvSpPr>
        <p:spPr>
          <a:xfrm>
            <a:off x="731520" y="4560569"/>
            <a:ext cx="5852159" cy="4320539"/>
          </a:xfrm>
          <a:prstGeom prst="rect">
            <a:avLst/>
          </a:prstGeom>
          <a:noFill/>
          <a:ln>
            <a:noFill/>
          </a:ln>
        </p:spPr>
        <p:txBody>
          <a:bodyPr lIns="91425" tIns="91425" rIns="91425" bIns="91425" anchor="t" anchorCtr="0"/>
          <a:lstStyle>
            <a:lvl1pPr marL="0" marR="0" indent="0" algn="l" rtl="0">
              <a:spcBef>
                <a:spcPts val="360"/>
              </a:spcBef>
              <a:spcAft>
                <a:spcPts val="0"/>
              </a:spcAft>
              <a:defRPr sz="1200" b="0" i="0" u="none" strike="noStrike" cap="none" baseline="0">
                <a:solidFill>
                  <a:schemeClr val="dk1"/>
                </a:solidFill>
                <a:latin typeface="Calibri"/>
                <a:ea typeface="Calibri"/>
                <a:cs typeface="Calibri"/>
                <a:sym typeface="Calibri"/>
              </a:defRPr>
            </a:lvl1pPr>
            <a:lvl2pPr marL="457200" marR="0" indent="0" algn="l" rtl="0">
              <a:spcBef>
                <a:spcPts val="360"/>
              </a:spcBef>
              <a:spcAft>
                <a:spcPts val="0"/>
              </a:spcAft>
              <a:defRPr sz="1200" b="0" i="0" u="none" strike="noStrike" cap="none" baseline="0">
                <a:solidFill>
                  <a:schemeClr val="dk1"/>
                </a:solidFill>
                <a:latin typeface="Calibri"/>
                <a:ea typeface="Calibri"/>
                <a:cs typeface="Calibri"/>
                <a:sym typeface="Calibri"/>
              </a:defRPr>
            </a:lvl2pPr>
            <a:lvl3pPr marL="914400" marR="0" indent="0" algn="l" rtl="0">
              <a:spcBef>
                <a:spcPts val="360"/>
              </a:spcBef>
              <a:spcAft>
                <a:spcPts val="0"/>
              </a:spcAft>
              <a:defRPr sz="1200" b="0" i="0" u="none" strike="noStrike" cap="none" baseline="0">
                <a:solidFill>
                  <a:schemeClr val="dk1"/>
                </a:solidFill>
                <a:latin typeface="Calibri"/>
                <a:ea typeface="Calibri"/>
                <a:cs typeface="Calibri"/>
                <a:sym typeface="Calibri"/>
              </a:defRPr>
            </a:lvl3pPr>
            <a:lvl4pPr marL="1371600" marR="0" indent="0" algn="l" rtl="0">
              <a:spcBef>
                <a:spcPts val="360"/>
              </a:spcBef>
              <a:spcAft>
                <a:spcPts val="0"/>
              </a:spcAft>
              <a:defRPr sz="1200" b="0" i="0" u="none" strike="noStrike" cap="none" baseline="0">
                <a:solidFill>
                  <a:schemeClr val="dk1"/>
                </a:solidFill>
                <a:latin typeface="Calibri"/>
                <a:ea typeface="Calibri"/>
                <a:cs typeface="Calibri"/>
                <a:sym typeface="Calibri"/>
              </a:defRPr>
            </a:lvl4pPr>
            <a:lvl5pPr marL="1828800" marR="0" indent="0" algn="l" rtl="0">
              <a:spcBef>
                <a:spcPts val="360"/>
              </a:spcBef>
              <a:spcAft>
                <a:spcPts val="0"/>
              </a:spcAft>
              <a:defRPr sz="1200" b="0" i="0" u="none" strike="noStrike" cap="none" baseline="0">
                <a:solidFill>
                  <a:schemeClr val="dk1"/>
                </a:solidFill>
                <a:latin typeface="Calibri"/>
                <a:ea typeface="Calibri"/>
                <a:cs typeface="Calibri"/>
                <a:sym typeface="Calibri"/>
              </a:defRPr>
            </a:lvl5pPr>
            <a:lvl6pPr marL="2286000" marR="0" indent="0" algn="l" rtl="0">
              <a:spcBef>
                <a:spcPts val="0"/>
              </a:spcBef>
              <a:defRPr sz="1200" b="0" i="0" u="none" strike="noStrike" cap="none" baseline="0">
                <a:solidFill>
                  <a:schemeClr val="dk1"/>
                </a:solidFill>
                <a:latin typeface="Calibri"/>
                <a:ea typeface="Calibri"/>
                <a:cs typeface="Calibri"/>
                <a:sym typeface="Calibri"/>
              </a:defRPr>
            </a:lvl6pPr>
            <a:lvl7pPr marL="2743200" marR="0" indent="0" algn="l" rtl="0">
              <a:spcBef>
                <a:spcPts val="0"/>
              </a:spcBef>
              <a:defRPr sz="1200" b="0" i="0" u="none" strike="noStrike" cap="none" baseline="0">
                <a:solidFill>
                  <a:schemeClr val="dk1"/>
                </a:solidFill>
                <a:latin typeface="Calibri"/>
                <a:ea typeface="Calibri"/>
                <a:cs typeface="Calibri"/>
                <a:sym typeface="Calibri"/>
              </a:defRPr>
            </a:lvl7pPr>
            <a:lvl8pPr marL="3200400" marR="0" indent="0" algn="l" rtl="0">
              <a:spcBef>
                <a:spcPts val="0"/>
              </a:spcBef>
              <a:defRPr sz="1200" b="0" i="0" u="none" strike="noStrike" cap="none" baseline="0">
                <a:solidFill>
                  <a:schemeClr val="dk1"/>
                </a:solidFill>
                <a:latin typeface="Calibri"/>
                <a:ea typeface="Calibri"/>
                <a:cs typeface="Calibri"/>
                <a:sym typeface="Calibri"/>
              </a:defRPr>
            </a:lvl8pPr>
            <a:lvl9pPr marL="3657600" marR="0" indent="0" algn="l" rtl="0">
              <a:spcBef>
                <a:spcPts val="0"/>
              </a:spcBef>
              <a:defRPr sz="1200" b="0" i="0" u="none" strike="noStrike" cap="none" baseline="0">
                <a:solidFill>
                  <a:schemeClr val="dk1"/>
                </a:solidFill>
                <a:latin typeface="Calibri"/>
                <a:ea typeface="Calibri"/>
                <a:cs typeface="Calibri"/>
                <a:sym typeface="Calibri"/>
              </a:defRPr>
            </a:lvl9pPr>
          </a:lstStyle>
          <a:p>
            <a:endParaRPr/>
          </a:p>
        </p:txBody>
      </p:sp>
      <p:sp>
        <p:nvSpPr>
          <p:cNvPr id="6" name="Shape 6"/>
          <p:cNvSpPr txBox="1">
            <a:spLocks noGrp="1"/>
          </p:cNvSpPr>
          <p:nvPr>
            <p:ph type="ftr" idx="11"/>
          </p:nvPr>
        </p:nvSpPr>
        <p:spPr>
          <a:xfrm>
            <a:off x="0" y="9119474"/>
            <a:ext cx="3169920" cy="480059"/>
          </a:xfrm>
          <a:prstGeom prst="rect">
            <a:avLst/>
          </a:prstGeom>
          <a:noFill/>
          <a:ln>
            <a:noFill/>
          </a:ln>
        </p:spPr>
        <p:txBody>
          <a:bodyPr lIns="91425" tIns="91425" rIns="91425" bIns="91425" anchor="b" anchorCtr="0"/>
          <a:lstStyle>
            <a:lvl1pPr marL="0" marR="0" indent="0" algn="l" rtl="0">
              <a:spcBef>
                <a:spcPts val="0"/>
              </a:spcBef>
              <a:spcAft>
                <a:spcPts val="0"/>
              </a:spcAft>
              <a:defRPr sz="1300" b="0" i="0" u="none" strike="noStrike" cap="none" baseline="0">
                <a:solidFill>
                  <a:schemeClr val="dk1"/>
                </a:solidFill>
                <a:latin typeface="Calibri"/>
                <a:ea typeface="Calibri"/>
                <a:cs typeface="Calibri"/>
                <a:sym typeface="Calibri"/>
              </a:defRPr>
            </a:lvl1pPr>
            <a:lvl2pPr marL="457200" marR="0" indent="0" algn="l" rtl="0">
              <a:spcBef>
                <a:spcPts val="0"/>
              </a:spcBef>
              <a:spcAft>
                <a:spcPts val="0"/>
              </a:spcAft>
              <a:defRPr sz="1800" b="0" i="0" u="none" strike="noStrike" cap="none" baseline="0">
                <a:solidFill>
                  <a:schemeClr val="dk1"/>
                </a:solidFill>
                <a:latin typeface="Calibri"/>
                <a:ea typeface="Calibri"/>
                <a:cs typeface="Calibri"/>
                <a:sym typeface="Calibri"/>
              </a:defRPr>
            </a:lvl2pPr>
            <a:lvl3pPr marL="914400" marR="0" indent="0" algn="l" rtl="0">
              <a:spcBef>
                <a:spcPts val="0"/>
              </a:spcBef>
              <a:spcAft>
                <a:spcPts val="0"/>
              </a:spcAft>
              <a:defRPr sz="1800" b="0" i="0" u="none" strike="noStrike" cap="none" baseline="0">
                <a:solidFill>
                  <a:schemeClr val="dk1"/>
                </a:solidFill>
                <a:latin typeface="Calibri"/>
                <a:ea typeface="Calibri"/>
                <a:cs typeface="Calibri"/>
                <a:sym typeface="Calibri"/>
              </a:defRPr>
            </a:lvl3pPr>
            <a:lvl4pPr marL="1371600" marR="0" indent="0" algn="l" rtl="0">
              <a:spcBef>
                <a:spcPts val="0"/>
              </a:spcBef>
              <a:spcAft>
                <a:spcPts val="0"/>
              </a:spcAft>
              <a:defRPr sz="1800" b="0" i="0" u="none" strike="noStrike" cap="none" baseline="0">
                <a:solidFill>
                  <a:schemeClr val="dk1"/>
                </a:solidFill>
                <a:latin typeface="Calibri"/>
                <a:ea typeface="Calibri"/>
                <a:cs typeface="Calibri"/>
                <a:sym typeface="Calibri"/>
              </a:defRPr>
            </a:lvl4pPr>
            <a:lvl5pPr marL="1828800" marR="0" indent="0" algn="l" rtl="0">
              <a:spcBef>
                <a:spcPts val="0"/>
              </a:spcBef>
              <a:spcAft>
                <a:spcPts val="0"/>
              </a:spcAft>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7" name="Shape 7"/>
          <p:cNvSpPr txBox="1">
            <a:spLocks noGrp="1"/>
          </p:cNvSpPr>
          <p:nvPr>
            <p:ph type="sldNum" idx="12"/>
          </p:nvPr>
        </p:nvSpPr>
        <p:spPr>
          <a:xfrm>
            <a:off x="4143587" y="9119474"/>
            <a:ext cx="3169920" cy="48005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s-ES" sz="1300" b="0" i="0" u="none" strike="noStrike" cap="none" baseline="0">
                <a:solidFill>
                  <a:schemeClr val="dk1"/>
                </a:solidFill>
                <a:latin typeface="Calibri"/>
                <a:ea typeface="Calibri"/>
                <a:cs typeface="Calibri"/>
                <a:sym typeface="Calibri"/>
              </a:rPr>
              <a:t>‹Nº›</a:t>
            </a:fld>
            <a:endParaRPr lang="es-ES" sz="13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1261335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731520" y="4560569"/>
            <a:ext cx="5852159" cy="4320539"/>
          </a:xfrm>
          <a:prstGeom prst="rect">
            <a:avLst/>
          </a:prstGeom>
        </p:spPr>
        <p:txBody>
          <a:bodyPr lIns="91425" tIns="91425" rIns="91425" bIns="91425" anchor="t" anchorCtr="0">
            <a:noAutofit/>
          </a:bodyPr>
          <a:lstStyle/>
          <a:p>
            <a:pPr>
              <a:spcBef>
                <a:spcPts val="0"/>
              </a:spcBef>
              <a:buNone/>
            </a:pPr>
            <a:endParaRPr dirty="0"/>
          </a:p>
        </p:txBody>
      </p:sp>
      <p:sp>
        <p:nvSpPr>
          <p:cNvPr id="89" name="Shape 8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924435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27" name="Shape 327"/>
          <p:cNvSpPr txBox="1">
            <a:spLocks noGrp="1"/>
          </p:cNvSpPr>
          <p:nvPr>
            <p:ph type="body" idx="1"/>
          </p:nvPr>
        </p:nvSpPr>
        <p:spPr>
          <a:xfrm>
            <a:off x="731520" y="4560569"/>
            <a:ext cx="5852100" cy="4320599"/>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Calibri"/>
              <a:ea typeface="Calibri"/>
              <a:cs typeface="Calibri"/>
              <a:sym typeface="Calibri"/>
            </a:endParaRPr>
          </a:p>
        </p:txBody>
      </p:sp>
      <p:sp>
        <p:nvSpPr>
          <p:cNvPr id="328" name="Shape 328"/>
          <p:cNvSpPr txBox="1">
            <a:spLocks noGrp="1"/>
          </p:cNvSpPr>
          <p:nvPr>
            <p:ph type="sldNum" idx="12"/>
          </p:nvPr>
        </p:nvSpPr>
        <p:spPr>
          <a:xfrm>
            <a:off x="4143587" y="9119474"/>
            <a:ext cx="3169799" cy="479999"/>
          </a:xfrm>
          <a:prstGeom prst="rect">
            <a:avLst/>
          </a:prstGeom>
          <a:noFill/>
          <a:ln>
            <a:noFill/>
          </a:ln>
        </p:spPr>
        <p:txBody>
          <a:bodyPr lIns="96650" tIns="48325" rIns="96650" bIns="48325" anchor="b" anchorCtr="0">
            <a:noAutofit/>
          </a:bodyPr>
          <a:lstStyle/>
          <a:p>
            <a:pPr algn="r">
              <a:buSzPct val="25000"/>
            </a:pPr>
            <a:fld id="{00000000-1234-1234-1234-123412341234}" type="slidenum">
              <a:rPr lang="es-ES" sz="1300">
                <a:latin typeface="Calibri"/>
                <a:ea typeface="Calibri"/>
                <a:cs typeface="Calibri"/>
                <a:sym typeface="Calibri"/>
              </a:rPr>
              <a:pPr algn="r">
                <a:buSzPct val="25000"/>
              </a:pPr>
              <a:t>11</a:t>
            </a:fld>
            <a:endParaRPr lang="es-ES" sz="1300">
              <a:latin typeface="Calibri"/>
              <a:ea typeface="Calibri"/>
              <a:cs typeface="Calibri"/>
              <a:sym typeface="Calibri"/>
            </a:endParaRPr>
          </a:p>
        </p:txBody>
      </p:sp>
    </p:spTree>
    <p:extLst>
      <p:ext uri="{BB962C8B-B14F-4D97-AF65-F5344CB8AC3E}">
        <p14:creationId xmlns:p14="http://schemas.microsoft.com/office/powerpoint/2010/main" val="1208367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27" name="Shape 327"/>
          <p:cNvSpPr txBox="1">
            <a:spLocks noGrp="1"/>
          </p:cNvSpPr>
          <p:nvPr>
            <p:ph type="body" idx="1"/>
          </p:nvPr>
        </p:nvSpPr>
        <p:spPr>
          <a:xfrm>
            <a:off x="731520" y="4560569"/>
            <a:ext cx="5852100" cy="4320599"/>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dirty="0">
              <a:solidFill>
                <a:schemeClr val="dk1"/>
              </a:solidFill>
              <a:latin typeface="Calibri"/>
              <a:ea typeface="Calibri"/>
              <a:cs typeface="Calibri"/>
              <a:sym typeface="Calibri"/>
            </a:endParaRPr>
          </a:p>
        </p:txBody>
      </p:sp>
      <p:sp>
        <p:nvSpPr>
          <p:cNvPr id="328" name="Shape 328"/>
          <p:cNvSpPr txBox="1">
            <a:spLocks noGrp="1"/>
          </p:cNvSpPr>
          <p:nvPr>
            <p:ph type="sldNum" idx="12"/>
          </p:nvPr>
        </p:nvSpPr>
        <p:spPr>
          <a:xfrm>
            <a:off x="4143587" y="9119474"/>
            <a:ext cx="3169799" cy="479999"/>
          </a:xfrm>
          <a:prstGeom prst="rect">
            <a:avLst/>
          </a:prstGeom>
          <a:noFill/>
          <a:ln>
            <a:noFill/>
          </a:ln>
        </p:spPr>
        <p:txBody>
          <a:bodyPr lIns="96650" tIns="48325" rIns="96650" bIns="48325" anchor="b" anchorCtr="0">
            <a:noAutofit/>
          </a:bodyPr>
          <a:lstStyle/>
          <a:p>
            <a:pPr algn="r">
              <a:buSzPct val="25000"/>
            </a:pPr>
            <a:fld id="{00000000-1234-1234-1234-123412341234}" type="slidenum">
              <a:rPr lang="es-ES" sz="1300">
                <a:latin typeface="Calibri"/>
                <a:ea typeface="Calibri"/>
                <a:cs typeface="Calibri"/>
                <a:sym typeface="Calibri"/>
              </a:rPr>
              <a:pPr algn="r">
                <a:buSzPct val="25000"/>
              </a:pPr>
              <a:t>12</a:t>
            </a:fld>
            <a:endParaRPr lang="es-ES" sz="1300" dirty="0">
              <a:latin typeface="Calibri"/>
              <a:ea typeface="Calibri"/>
              <a:cs typeface="Calibri"/>
              <a:sym typeface="Calibri"/>
            </a:endParaRPr>
          </a:p>
        </p:txBody>
      </p:sp>
    </p:spTree>
    <p:extLst>
      <p:ext uri="{BB962C8B-B14F-4D97-AF65-F5344CB8AC3E}">
        <p14:creationId xmlns:p14="http://schemas.microsoft.com/office/powerpoint/2010/main" val="2637180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27" name="Shape 327"/>
          <p:cNvSpPr txBox="1">
            <a:spLocks noGrp="1"/>
          </p:cNvSpPr>
          <p:nvPr>
            <p:ph type="body" idx="1"/>
          </p:nvPr>
        </p:nvSpPr>
        <p:spPr>
          <a:xfrm>
            <a:off x="731520" y="4560569"/>
            <a:ext cx="5852100" cy="4320599"/>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dirty="0">
              <a:solidFill>
                <a:schemeClr val="dk1"/>
              </a:solidFill>
              <a:latin typeface="Calibri"/>
              <a:ea typeface="Calibri"/>
              <a:cs typeface="Calibri"/>
              <a:sym typeface="Calibri"/>
            </a:endParaRPr>
          </a:p>
        </p:txBody>
      </p:sp>
      <p:sp>
        <p:nvSpPr>
          <p:cNvPr id="328" name="Shape 328"/>
          <p:cNvSpPr txBox="1">
            <a:spLocks noGrp="1"/>
          </p:cNvSpPr>
          <p:nvPr>
            <p:ph type="sldNum" idx="12"/>
          </p:nvPr>
        </p:nvSpPr>
        <p:spPr>
          <a:xfrm>
            <a:off x="4143587" y="9119474"/>
            <a:ext cx="3169799" cy="479999"/>
          </a:xfrm>
          <a:prstGeom prst="rect">
            <a:avLst/>
          </a:prstGeom>
          <a:noFill/>
          <a:ln>
            <a:noFill/>
          </a:ln>
        </p:spPr>
        <p:txBody>
          <a:bodyPr lIns="96650" tIns="48325" rIns="96650" bIns="48325" anchor="b" anchorCtr="0">
            <a:noAutofit/>
          </a:bodyPr>
          <a:lstStyle/>
          <a:p>
            <a:pPr algn="r">
              <a:buSzPct val="25000"/>
            </a:pPr>
            <a:fld id="{00000000-1234-1234-1234-123412341234}" type="slidenum">
              <a:rPr lang="es-ES" sz="1300">
                <a:latin typeface="Calibri"/>
                <a:ea typeface="Calibri"/>
                <a:cs typeface="Calibri"/>
                <a:sym typeface="Calibri"/>
              </a:rPr>
              <a:pPr algn="r">
                <a:buSzPct val="25000"/>
              </a:pPr>
              <a:t>13</a:t>
            </a:fld>
            <a:endParaRPr lang="es-ES" sz="1300" dirty="0">
              <a:latin typeface="Calibri"/>
              <a:ea typeface="Calibri"/>
              <a:cs typeface="Calibri"/>
              <a:sym typeface="Calibri"/>
            </a:endParaRPr>
          </a:p>
        </p:txBody>
      </p:sp>
    </p:spTree>
    <p:extLst>
      <p:ext uri="{BB962C8B-B14F-4D97-AF65-F5344CB8AC3E}">
        <p14:creationId xmlns:p14="http://schemas.microsoft.com/office/powerpoint/2010/main" val="811827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27" name="Shape 327"/>
          <p:cNvSpPr txBox="1">
            <a:spLocks noGrp="1"/>
          </p:cNvSpPr>
          <p:nvPr>
            <p:ph type="body" idx="1"/>
          </p:nvPr>
        </p:nvSpPr>
        <p:spPr>
          <a:xfrm>
            <a:off x="731520" y="4560569"/>
            <a:ext cx="5852100" cy="4320599"/>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dirty="0">
              <a:solidFill>
                <a:schemeClr val="dk1"/>
              </a:solidFill>
              <a:latin typeface="Calibri"/>
              <a:ea typeface="Calibri"/>
              <a:cs typeface="Calibri"/>
              <a:sym typeface="Calibri"/>
            </a:endParaRPr>
          </a:p>
        </p:txBody>
      </p:sp>
      <p:sp>
        <p:nvSpPr>
          <p:cNvPr id="328" name="Shape 328"/>
          <p:cNvSpPr txBox="1">
            <a:spLocks noGrp="1"/>
          </p:cNvSpPr>
          <p:nvPr>
            <p:ph type="sldNum" idx="12"/>
          </p:nvPr>
        </p:nvSpPr>
        <p:spPr>
          <a:xfrm>
            <a:off x="4143587" y="9119474"/>
            <a:ext cx="3169799" cy="479999"/>
          </a:xfrm>
          <a:prstGeom prst="rect">
            <a:avLst/>
          </a:prstGeom>
          <a:noFill/>
          <a:ln>
            <a:noFill/>
          </a:ln>
        </p:spPr>
        <p:txBody>
          <a:bodyPr lIns="96650" tIns="48325" rIns="96650" bIns="48325" anchor="b" anchorCtr="0">
            <a:noAutofit/>
          </a:bodyPr>
          <a:lstStyle/>
          <a:p>
            <a:pPr algn="r">
              <a:buSzPct val="25000"/>
            </a:pPr>
            <a:fld id="{00000000-1234-1234-1234-123412341234}" type="slidenum">
              <a:rPr lang="es-ES" sz="1300">
                <a:latin typeface="Calibri"/>
                <a:ea typeface="Calibri"/>
                <a:cs typeface="Calibri"/>
                <a:sym typeface="Calibri"/>
              </a:rPr>
              <a:pPr algn="r">
                <a:buSzPct val="25000"/>
              </a:pPr>
              <a:t>15</a:t>
            </a:fld>
            <a:endParaRPr lang="es-ES" sz="1300" dirty="0">
              <a:latin typeface="Calibri"/>
              <a:ea typeface="Calibri"/>
              <a:cs typeface="Calibri"/>
              <a:sym typeface="Calibri"/>
            </a:endParaRPr>
          </a:p>
        </p:txBody>
      </p:sp>
    </p:spTree>
    <p:extLst>
      <p:ext uri="{BB962C8B-B14F-4D97-AF65-F5344CB8AC3E}">
        <p14:creationId xmlns:p14="http://schemas.microsoft.com/office/powerpoint/2010/main" val="1920931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27" name="Shape 327"/>
          <p:cNvSpPr txBox="1">
            <a:spLocks noGrp="1"/>
          </p:cNvSpPr>
          <p:nvPr>
            <p:ph type="body" idx="1"/>
          </p:nvPr>
        </p:nvSpPr>
        <p:spPr>
          <a:xfrm>
            <a:off x="731520" y="4560569"/>
            <a:ext cx="5852100" cy="4320599"/>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dirty="0">
              <a:solidFill>
                <a:schemeClr val="dk1"/>
              </a:solidFill>
              <a:latin typeface="Calibri"/>
              <a:ea typeface="Calibri"/>
              <a:cs typeface="Calibri"/>
              <a:sym typeface="Calibri"/>
            </a:endParaRPr>
          </a:p>
        </p:txBody>
      </p:sp>
      <p:sp>
        <p:nvSpPr>
          <p:cNvPr id="328" name="Shape 328"/>
          <p:cNvSpPr txBox="1">
            <a:spLocks noGrp="1"/>
          </p:cNvSpPr>
          <p:nvPr>
            <p:ph type="sldNum" idx="12"/>
          </p:nvPr>
        </p:nvSpPr>
        <p:spPr>
          <a:xfrm>
            <a:off x="4143587" y="9119474"/>
            <a:ext cx="3169799" cy="479999"/>
          </a:xfrm>
          <a:prstGeom prst="rect">
            <a:avLst/>
          </a:prstGeom>
          <a:noFill/>
          <a:ln>
            <a:noFill/>
          </a:ln>
        </p:spPr>
        <p:txBody>
          <a:bodyPr lIns="96650" tIns="48325" rIns="96650" bIns="48325" anchor="b" anchorCtr="0">
            <a:noAutofit/>
          </a:bodyPr>
          <a:lstStyle/>
          <a:p>
            <a:pPr algn="r">
              <a:buSzPct val="25000"/>
            </a:pPr>
            <a:fld id="{00000000-1234-1234-1234-123412341234}" type="slidenum">
              <a:rPr lang="es-ES" sz="1300">
                <a:latin typeface="Calibri"/>
                <a:ea typeface="Calibri"/>
                <a:cs typeface="Calibri"/>
                <a:sym typeface="Calibri"/>
              </a:rPr>
              <a:pPr algn="r">
                <a:buSzPct val="25000"/>
              </a:pPr>
              <a:t>16</a:t>
            </a:fld>
            <a:endParaRPr lang="es-ES" sz="1300" dirty="0">
              <a:latin typeface="Calibri"/>
              <a:ea typeface="Calibri"/>
              <a:cs typeface="Calibri"/>
              <a:sym typeface="Calibri"/>
            </a:endParaRPr>
          </a:p>
        </p:txBody>
      </p:sp>
    </p:spTree>
    <p:extLst>
      <p:ext uri="{BB962C8B-B14F-4D97-AF65-F5344CB8AC3E}">
        <p14:creationId xmlns:p14="http://schemas.microsoft.com/office/powerpoint/2010/main" val="21444314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27" name="Shape 327"/>
          <p:cNvSpPr txBox="1">
            <a:spLocks noGrp="1"/>
          </p:cNvSpPr>
          <p:nvPr>
            <p:ph type="body" idx="1"/>
          </p:nvPr>
        </p:nvSpPr>
        <p:spPr>
          <a:xfrm>
            <a:off x="731520" y="4560569"/>
            <a:ext cx="5852100" cy="4320599"/>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dirty="0">
              <a:solidFill>
                <a:schemeClr val="dk1"/>
              </a:solidFill>
              <a:latin typeface="Calibri"/>
              <a:ea typeface="Calibri"/>
              <a:cs typeface="Calibri"/>
              <a:sym typeface="Calibri"/>
            </a:endParaRPr>
          </a:p>
        </p:txBody>
      </p:sp>
      <p:sp>
        <p:nvSpPr>
          <p:cNvPr id="328" name="Shape 328"/>
          <p:cNvSpPr txBox="1">
            <a:spLocks noGrp="1"/>
          </p:cNvSpPr>
          <p:nvPr>
            <p:ph type="sldNum" idx="12"/>
          </p:nvPr>
        </p:nvSpPr>
        <p:spPr>
          <a:xfrm>
            <a:off x="4143587" y="9119474"/>
            <a:ext cx="3169799" cy="479999"/>
          </a:xfrm>
          <a:prstGeom prst="rect">
            <a:avLst/>
          </a:prstGeom>
          <a:noFill/>
          <a:ln>
            <a:noFill/>
          </a:ln>
        </p:spPr>
        <p:txBody>
          <a:bodyPr lIns="96650" tIns="48325" rIns="96650" bIns="48325" anchor="b" anchorCtr="0">
            <a:noAutofit/>
          </a:bodyPr>
          <a:lstStyle/>
          <a:p>
            <a:pPr algn="r">
              <a:buSzPct val="25000"/>
            </a:pPr>
            <a:fld id="{00000000-1234-1234-1234-123412341234}" type="slidenum">
              <a:rPr lang="es-ES" sz="1300">
                <a:latin typeface="Calibri"/>
                <a:ea typeface="Calibri"/>
                <a:cs typeface="Calibri"/>
                <a:sym typeface="Calibri"/>
              </a:rPr>
              <a:pPr algn="r">
                <a:buSzPct val="25000"/>
              </a:pPr>
              <a:t>17</a:t>
            </a:fld>
            <a:endParaRPr lang="es-ES" sz="1300" dirty="0">
              <a:latin typeface="Calibri"/>
              <a:ea typeface="Calibri"/>
              <a:cs typeface="Calibri"/>
              <a:sym typeface="Calibri"/>
            </a:endParaRPr>
          </a:p>
        </p:txBody>
      </p:sp>
    </p:spTree>
    <p:extLst>
      <p:ext uri="{BB962C8B-B14F-4D97-AF65-F5344CB8AC3E}">
        <p14:creationId xmlns:p14="http://schemas.microsoft.com/office/powerpoint/2010/main" val="5429478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Shape 363"/>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64" name="Shape 364"/>
          <p:cNvSpPr txBox="1">
            <a:spLocks noGrp="1"/>
          </p:cNvSpPr>
          <p:nvPr>
            <p:ph type="body" idx="1"/>
          </p:nvPr>
        </p:nvSpPr>
        <p:spPr>
          <a:xfrm>
            <a:off x="731520" y="4560569"/>
            <a:ext cx="5852159" cy="4320539"/>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Calibri"/>
              <a:ea typeface="Calibri"/>
              <a:cs typeface="Calibri"/>
              <a:sym typeface="Calibri"/>
            </a:endParaRPr>
          </a:p>
        </p:txBody>
      </p:sp>
      <p:sp>
        <p:nvSpPr>
          <p:cNvPr id="365" name="Shape 365"/>
          <p:cNvSpPr txBox="1">
            <a:spLocks noGrp="1"/>
          </p:cNvSpPr>
          <p:nvPr>
            <p:ph type="sldNum" idx="12"/>
          </p:nvPr>
        </p:nvSpPr>
        <p:spPr>
          <a:xfrm>
            <a:off x="4143587" y="9119474"/>
            <a:ext cx="3169920" cy="48005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s-ES" sz="1300" b="0" i="0" u="none" strike="noStrike" cap="none" baseline="0">
                <a:solidFill>
                  <a:schemeClr val="dk1"/>
                </a:solidFill>
                <a:latin typeface="Calibri"/>
                <a:ea typeface="Calibri"/>
                <a:cs typeface="Calibri"/>
                <a:sym typeface="Calibri"/>
              </a:rPr>
              <a:t>19</a:t>
            </a:fld>
            <a:endParaRPr lang="es-ES" sz="13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36960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79" name="Shape 379"/>
          <p:cNvSpPr txBox="1">
            <a:spLocks noGrp="1"/>
          </p:cNvSpPr>
          <p:nvPr>
            <p:ph type="body" idx="1"/>
          </p:nvPr>
        </p:nvSpPr>
        <p:spPr>
          <a:xfrm>
            <a:off x="731520" y="4560569"/>
            <a:ext cx="5852159" cy="4320539"/>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Calibri"/>
              <a:ea typeface="Calibri"/>
              <a:cs typeface="Calibri"/>
              <a:sym typeface="Calibri"/>
            </a:endParaRPr>
          </a:p>
        </p:txBody>
      </p:sp>
      <p:sp>
        <p:nvSpPr>
          <p:cNvPr id="380" name="Shape 380"/>
          <p:cNvSpPr txBox="1">
            <a:spLocks noGrp="1"/>
          </p:cNvSpPr>
          <p:nvPr>
            <p:ph type="sldNum" idx="12"/>
          </p:nvPr>
        </p:nvSpPr>
        <p:spPr>
          <a:xfrm>
            <a:off x="4143587" y="9119474"/>
            <a:ext cx="3169920" cy="48005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s-ES" sz="1300" b="0" i="0" u="none" strike="noStrike" cap="none" baseline="0">
                <a:solidFill>
                  <a:schemeClr val="dk1"/>
                </a:solidFill>
                <a:latin typeface="Calibri"/>
                <a:ea typeface="Calibri"/>
                <a:cs typeface="Calibri"/>
                <a:sym typeface="Calibri"/>
              </a:rPr>
              <a:t>20</a:t>
            </a:fld>
            <a:endParaRPr lang="es-ES" sz="13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03988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txBox="1">
            <a:spLocks noGrp="1"/>
          </p:cNvSpPr>
          <p:nvPr>
            <p:ph type="body" idx="1"/>
          </p:nvPr>
        </p:nvSpPr>
        <p:spPr>
          <a:xfrm>
            <a:off x="731520" y="4560569"/>
            <a:ext cx="5852159" cy="4320539"/>
          </a:xfrm>
          <a:prstGeom prst="rect">
            <a:avLst/>
          </a:prstGeom>
        </p:spPr>
        <p:txBody>
          <a:bodyPr lIns="91425" tIns="91425" rIns="91425" bIns="91425" anchor="t" anchorCtr="0">
            <a:noAutofit/>
          </a:bodyPr>
          <a:lstStyle/>
          <a:p>
            <a:pPr>
              <a:spcBef>
                <a:spcPts val="0"/>
              </a:spcBef>
              <a:buNone/>
            </a:pPr>
            <a:endParaRPr dirty="0"/>
          </a:p>
        </p:txBody>
      </p:sp>
      <p:sp>
        <p:nvSpPr>
          <p:cNvPr id="172" name="Shape 172"/>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401504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2" name="Shape 262"/>
          <p:cNvSpPr txBox="1">
            <a:spLocks noGrp="1"/>
          </p:cNvSpPr>
          <p:nvPr>
            <p:ph type="body" idx="1"/>
          </p:nvPr>
        </p:nvSpPr>
        <p:spPr>
          <a:xfrm>
            <a:off x="731520" y="4560569"/>
            <a:ext cx="5852159" cy="4320539"/>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dirty="0">
              <a:solidFill>
                <a:schemeClr val="dk1"/>
              </a:solidFill>
              <a:latin typeface="Calibri"/>
              <a:ea typeface="Calibri"/>
              <a:cs typeface="Calibri"/>
              <a:sym typeface="Calibri"/>
            </a:endParaRPr>
          </a:p>
        </p:txBody>
      </p:sp>
      <p:sp>
        <p:nvSpPr>
          <p:cNvPr id="263" name="Shape 263"/>
          <p:cNvSpPr txBox="1">
            <a:spLocks noGrp="1"/>
          </p:cNvSpPr>
          <p:nvPr>
            <p:ph type="sldNum" idx="12"/>
          </p:nvPr>
        </p:nvSpPr>
        <p:spPr>
          <a:xfrm>
            <a:off x="4143587" y="9119474"/>
            <a:ext cx="3169920" cy="48005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s-ES" sz="1300" b="0" i="0" u="none" strike="noStrike" cap="none" baseline="0">
                <a:solidFill>
                  <a:schemeClr val="dk1"/>
                </a:solidFill>
                <a:latin typeface="Calibri"/>
                <a:ea typeface="Calibri"/>
                <a:cs typeface="Calibri"/>
                <a:sym typeface="Calibri"/>
              </a:rPr>
              <a:t>3</a:t>
            </a:fld>
            <a:endParaRPr lang="es-ES" sz="1300" b="0" i="0" u="none" strike="noStrike" cap="none" baseline="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87620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70" name="Shape 270"/>
          <p:cNvSpPr txBox="1">
            <a:spLocks noGrp="1"/>
          </p:cNvSpPr>
          <p:nvPr>
            <p:ph type="body" idx="1"/>
          </p:nvPr>
        </p:nvSpPr>
        <p:spPr>
          <a:xfrm>
            <a:off x="731520" y="4560569"/>
            <a:ext cx="5852159" cy="4320539"/>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dirty="0">
              <a:solidFill>
                <a:schemeClr val="dk1"/>
              </a:solidFill>
              <a:latin typeface="Calibri"/>
              <a:ea typeface="Calibri"/>
              <a:cs typeface="Calibri"/>
              <a:sym typeface="Calibri"/>
            </a:endParaRPr>
          </a:p>
        </p:txBody>
      </p:sp>
      <p:sp>
        <p:nvSpPr>
          <p:cNvPr id="271" name="Shape 271"/>
          <p:cNvSpPr txBox="1">
            <a:spLocks noGrp="1"/>
          </p:cNvSpPr>
          <p:nvPr>
            <p:ph type="sldNum" idx="12"/>
          </p:nvPr>
        </p:nvSpPr>
        <p:spPr>
          <a:xfrm>
            <a:off x="4143587" y="9119474"/>
            <a:ext cx="3169920" cy="48005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s-ES" sz="1300" b="0" i="0" u="none" strike="noStrike" cap="none" baseline="0">
                <a:solidFill>
                  <a:schemeClr val="dk1"/>
                </a:solidFill>
                <a:latin typeface="Calibri"/>
                <a:ea typeface="Calibri"/>
                <a:cs typeface="Calibri"/>
                <a:sym typeface="Calibri"/>
              </a:rPr>
              <a:t>4</a:t>
            </a:fld>
            <a:endParaRPr lang="es-ES" sz="1300" b="0" i="0" u="none" strike="noStrike" cap="none" baseline="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30400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78" name="Shape 278"/>
          <p:cNvSpPr txBox="1">
            <a:spLocks noGrp="1"/>
          </p:cNvSpPr>
          <p:nvPr>
            <p:ph type="body" idx="1"/>
          </p:nvPr>
        </p:nvSpPr>
        <p:spPr>
          <a:xfrm>
            <a:off x="731520" y="4560569"/>
            <a:ext cx="5852159" cy="4320539"/>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dirty="0">
              <a:solidFill>
                <a:schemeClr val="dk1"/>
              </a:solidFill>
              <a:latin typeface="Calibri"/>
              <a:ea typeface="Calibri"/>
              <a:cs typeface="Calibri"/>
              <a:sym typeface="Calibri"/>
            </a:endParaRPr>
          </a:p>
        </p:txBody>
      </p:sp>
      <p:sp>
        <p:nvSpPr>
          <p:cNvPr id="279" name="Shape 279"/>
          <p:cNvSpPr txBox="1">
            <a:spLocks noGrp="1"/>
          </p:cNvSpPr>
          <p:nvPr>
            <p:ph type="sldNum" idx="12"/>
          </p:nvPr>
        </p:nvSpPr>
        <p:spPr>
          <a:xfrm>
            <a:off x="4143587" y="9119474"/>
            <a:ext cx="3169920" cy="48005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s-ES" sz="1300" b="0" i="0" u="none" strike="noStrike" cap="none" baseline="0">
                <a:solidFill>
                  <a:schemeClr val="dk1"/>
                </a:solidFill>
                <a:latin typeface="Calibri"/>
                <a:ea typeface="Calibri"/>
                <a:cs typeface="Calibri"/>
                <a:sym typeface="Calibri"/>
              </a:rPr>
              <a:t>5</a:t>
            </a:fld>
            <a:endParaRPr lang="es-ES" sz="1300" b="0" i="0" u="none" strike="noStrike" cap="none" baseline="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97716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86" name="Shape 286"/>
          <p:cNvSpPr txBox="1">
            <a:spLocks noGrp="1"/>
          </p:cNvSpPr>
          <p:nvPr>
            <p:ph type="body" idx="1"/>
          </p:nvPr>
        </p:nvSpPr>
        <p:spPr>
          <a:xfrm>
            <a:off x="731520" y="4560569"/>
            <a:ext cx="5852159" cy="4320539"/>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dirty="0">
              <a:solidFill>
                <a:schemeClr val="dk1"/>
              </a:solidFill>
              <a:latin typeface="Calibri"/>
              <a:ea typeface="Calibri"/>
              <a:cs typeface="Calibri"/>
              <a:sym typeface="Calibri"/>
            </a:endParaRPr>
          </a:p>
        </p:txBody>
      </p:sp>
      <p:sp>
        <p:nvSpPr>
          <p:cNvPr id="287" name="Shape 287"/>
          <p:cNvSpPr txBox="1">
            <a:spLocks noGrp="1"/>
          </p:cNvSpPr>
          <p:nvPr>
            <p:ph type="sldNum" idx="12"/>
          </p:nvPr>
        </p:nvSpPr>
        <p:spPr>
          <a:xfrm>
            <a:off x="4143587" y="9119474"/>
            <a:ext cx="3169920" cy="48005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s-ES" sz="1300" b="0" i="0" u="none" strike="noStrike" cap="none" baseline="0">
                <a:solidFill>
                  <a:schemeClr val="dk1"/>
                </a:solidFill>
                <a:latin typeface="Calibri"/>
                <a:ea typeface="Calibri"/>
                <a:cs typeface="Calibri"/>
                <a:sym typeface="Calibri"/>
              </a:rPr>
              <a:t>6</a:t>
            </a:fld>
            <a:endParaRPr lang="es-ES" sz="1300" b="0" i="0" u="none" strike="noStrike" cap="none" baseline="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82964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05" name="Shape 305"/>
          <p:cNvSpPr txBox="1">
            <a:spLocks noGrp="1"/>
          </p:cNvSpPr>
          <p:nvPr>
            <p:ph type="body" idx="1"/>
          </p:nvPr>
        </p:nvSpPr>
        <p:spPr>
          <a:xfrm>
            <a:off x="731520" y="4560569"/>
            <a:ext cx="5852100" cy="4320599"/>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Calibri"/>
              <a:ea typeface="Calibri"/>
              <a:cs typeface="Calibri"/>
              <a:sym typeface="Calibri"/>
            </a:endParaRPr>
          </a:p>
        </p:txBody>
      </p:sp>
      <p:sp>
        <p:nvSpPr>
          <p:cNvPr id="306" name="Shape 306"/>
          <p:cNvSpPr txBox="1">
            <a:spLocks noGrp="1"/>
          </p:cNvSpPr>
          <p:nvPr>
            <p:ph type="sldNum" idx="12"/>
          </p:nvPr>
        </p:nvSpPr>
        <p:spPr>
          <a:xfrm>
            <a:off x="4143587" y="9119474"/>
            <a:ext cx="3169799" cy="47999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s-ES" sz="1300" b="0" i="0" u="none" strike="noStrike" cap="none" baseline="0">
                <a:solidFill>
                  <a:schemeClr val="dk1"/>
                </a:solidFill>
                <a:latin typeface="Calibri"/>
                <a:ea typeface="Calibri"/>
                <a:cs typeface="Calibri"/>
                <a:sym typeface="Calibri"/>
              </a:rPr>
              <a:t>7</a:t>
            </a:fld>
            <a:endParaRPr lang="es-ES" sz="13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76224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96" name="Shape 296"/>
          <p:cNvSpPr txBox="1">
            <a:spLocks noGrp="1"/>
          </p:cNvSpPr>
          <p:nvPr>
            <p:ph type="body" idx="1"/>
          </p:nvPr>
        </p:nvSpPr>
        <p:spPr>
          <a:xfrm>
            <a:off x="731520" y="4560569"/>
            <a:ext cx="5852159" cy="4320539"/>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Calibri"/>
              <a:ea typeface="Calibri"/>
              <a:cs typeface="Calibri"/>
              <a:sym typeface="Calibri"/>
            </a:endParaRPr>
          </a:p>
        </p:txBody>
      </p:sp>
      <p:sp>
        <p:nvSpPr>
          <p:cNvPr id="297" name="Shape 297"/>
          <p:cNvSpPr txBox="1">
            <a:spLocks noGrp="1"/>
          </p:cNvSpPr>
          <p:nvPr>
            <p:ph type="sldNum" idx="12"/>
          </p:nvPr>
        </p:nvSpPr>
        <p:spPr>
          <a:xfrm>
            <a:off x="4143587" y="9119474"/>
            <a:ext cx="3169920" cy="480059"/>
          </a:xfrm>
          <a:prstGeom prst="rect">
            <a:avLst/>
          </a:prstGeom>
          <a:noFill/>
          <a:ln>
            <a:noFill/>
          </a:ln>
        </p:spPr>
        <p:txBody>
          <a:bodyPr lIns="96650" tIns="48325" rIns="96650" bIns="48325" anchor="b" anchorCtr="0">
            <a:noAutofit/>
          </a:bodyPr>
          <a:lstStyle/>
          <a:p>
            <a:pPr marL="0" marR="0" lvl="0" indent="0" algn="r" rtl="0">
              <a:spcBef>
                <a:spcPts val="0"/>
              </a:spcBef>
              <a:spcAft>
                <a:spcPts val="0"/>
              </a:spcAft>
              <a:buSzPct val="25000"/>
              <a:buNone/>
            </a:pPr>
            <a:fld id="{00000000-1234-1234-1234-123412341234}" type="slidenum">
              <a:rPr lang="es-ES" sz="1300" b="0" i="0" u="none" strike="noStrike" cap="none" baseline="0">
                <a:solidFill>
                  <a:schemeClr val="dk1"/>
                </a:solidFill>
                <a:latin typeface="Calibri"/>
                <a:ea typeface="Calibri"/>
                <a:cs typeface="Calibri"/>
                <a:sym typeface="Calibri"/>
              </a:rPr>
              <a:t>8</a:t>
            </a:fld>
            <a:endParaRPr lang="es-ES" sz="13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62101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27" name="Shape 327"/>
          <p:cNvSpPr txBox="1">
            <a:spLocks noGrp="1"/>
          </p:cNvSpPr>
          <p:nvPr>
            <p:ph type="body" idx="1"/>
          </p:nvPr>
        </p:nvSpPr>
        <p:spPr>
          <a:xfrm>
            <a:off x="731520" y="4560569"/>
            <a:ext cx="5852100" cy="4320599"/>
          </a:xfrm>
          <a:prstGeom prst="rect">
            <a:avLst/>
          </a:prstGeom>
          <a:noFill/>
          <a:ln>
            <a:noFill/>
          </a:ln>
        </p:spPr>
        <p:txBody>
          <a:bodyPr lIns="96650" tIns="48325" rIns="96650" bIns="48325" anchor="t" anchorCtr="0">
            <a:noAutofit/>
          </a:bodyPr>
          <a:lstStyle/>
          <a:p>
            <a:pPr marL="0" marR="0" lvl="0" indent="0" algn="l" rtl="0">
              <a:spcBef>
                <a:spcPts val="0"/>
              </a:spcBef>
              <a:spcAft>
                <a:spcPts val="0"/>
              </a:spcAft>
              <a:buNone/>
            </a:pPr>
            <a:endParaRPr sz="1200" b="0" i="0" u="none" strike="noStrike" cap="none" baseline="0">
              <a:solidFill>
                <a:schemeClr val="dk1"/>
              </a:solidFill>
              <a:latin typeface="Calibri"/>
              <a:ea typeface="Calibri"/>
              <a:cs typeface="Calibri"/>
              <a:sym typeface="Calibri"/>
            </a:endParaRPr>
          </a:p>
        </p:txBody>
      </p:sp>
      <p:sp>
        <p:nvSpPr>
          <p:cNvPr id="328" name="Shape 328"/>
          <p:cNvSpPr txBox="1">
            <a:spLocks noGrp="1"/>
          </p:cNvSpPr>
          <p:nvPr>
            <p:ph type="sldNum" idx="12"/>
          </p:nvPr>
        </p:nvSpPr>
        <p:spPr>
          <a:xfrm>
            <a:off x="4143587" y="9119474"/>
            <a:ext cx="3169799" cy="479999"/>
          </a:xfrm>
          <a:prstGeom prst="rect">
            <a:avLst/>
          </a:prstGeom>
          <a:noFill/>
          <a:ln>
            <a:noFill/>
          </a:ln>
        </p:spPr>
        <p:txBody>
          <a:bodyPr lIns="96650" tIns="48325" rIns="96650" bIns="48325" anchor="b" anchorCtr="0">
            <a:noAutofit/>
          </a:bodyPr>
          <a:lstStyle/>
          <a:p>
            <a:pPr algn="r">
              <a:buSzPct val="25000"/>
            </a:pPr>
            <a:fld id="{00000000-1234-1234-1234-123412341234}" type="slidenum">
              <a:rPr lang="es-ES" sz="1300">
                <a:latin typeface="Calibri"/>
                <a:ea typeface="Calibri"/>
                <a:cs typeface="Calibri"/>
                <a:sym typeface="Calibri"/>
              </a:rPr>
              <a:pPr algn="r">
                <a:buSzPct val="25000"/>
              </a:pPr>
              <a:t>10</a:t>
            </a:fld>
            <a:endParaRPr lang="es-ES" sz="1300">
              <a:latin typeface="Calibri"/>
              <a:ea typeface="Calibri"/>
              <a:cs typeface="Calibri"/>
              <a:sym typeface="Calibri"/>
            </a:endParaRPr>
          </a:p>
        </p:txBody>
      </p:sp>
    </p:spTree>
    <p:extLst>
      <p:ext uri="{BB962C8B-B14F-4D97-AF65-F5344CB8AC3E}">
        <p14:creationId xmlns:p14="http://schemas.microsoft.com/office/powerpoint/2010/main" val="594075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3275856" y="2130425"/>
            <a:ext cx="5182343" cy="1470024"/>
          </a:xfrm>
          <a:prstGeom prst="rect">
            <a:avLst/>
          </a:prstGeom>
          <a:noFill/>
          <a:ln>
            <a:noFill/>
          </a:ln>
        </p:spPr>
        <p:txBody>
          <a:bodyPr lIns="91425" tIns="91425" rIns="91425" bIns="91425" anchor="ctr" anchorCtr="0"/>
          <a:lstStyle>
            <a:lvl1pPr marL="0" marR="0" indent="0" algn="l" rtl="0">
              <a:spcBef>
                <a:spcPts val="0"/>
              </a:spcBef>
              <a:spcAft>
                <a:spcPts val="0"/>
              </a:spcAft>
              <a:defRPr sz="3600" b="0" i="0" u="none" strike="noStrike" cap="none" baseline="0">
                <a:solidFill>
                  <a:schemeClr val="dk1"/>
                </a:solidFill>
                <a:latin typeface="Calibri"/>
                <a:ea typeface="Calibri"/>
                <a:cs typeface="Calibri"/>
                <a:sym typeface="Calibri"/>
              </a:defRPr>
            </a:lvl1pPr>
            <a:lvl2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2pPr>
            <a:lvl3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3pPr>
            <a:lvl4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4pPr>
            <a:lvl5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5pPr>
            <a:lvl6pPr marL="4572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6pPr>
            <a:lvl7pPr marL="9144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7pPr>
            <a:lvl8pPr marL="13716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8pPr>
            <a:lvl9pPr marL="18288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9pPr>
          </a:lstStyle>
          <a:p>
            <a:endParaRPr/>
          </a:p>
        </p:txBody>
      </p:sp>
      <p:sp>
        <p:nvSpPr>
          <p:cNvPr id="17" name="Shape 17"/>
          <p:cNvSpPr txBox="1">
            <a:spLocks noGrp="1"/>
          </p:cNvSpPr>
          <p:nvPr>
            <p:ph type="subTitle" idx="1"/>
          </p:nvPr>
        </p:nvSpPr>
        <p:spPr>
          <a:xfrm>
            <a:off x="3275856" y="3886200"/>
            <a:ext cx="5112567" cy="1126975"/>
          </a:xfrm>
          <a:prstGeom prst="rect">
            <a:avLst/>
          </a:prstGeom>
          <a:noFill/>
          <a:ln>
            <a:noFill/>
          </a:ln>
        </p:spPr>
        <p:txBody>
          <a:bodyPr lIns="91425" tIns="91425" rIns="91425" bIns="91425" anchor="t" anchorCtr="0"/>
          <a:lstStyle>
            <a:lvl1pPr marL="0" marR="0" indent="0" algn="l" rtl="0">
              <a:spcBef>
                <a:spcPts val="560"/>
              </a:spcBef>
              <a:spcAft>
                <a:spcPts val="0"/>
              </a:spcAft>
              <a:buClr>
                <a:srgbClr val="888888"/>
              </a:buClr>
              <a:buFont typeface="Arial"/>
              <a:buNone/>
              <a:defRPr sz="2800" b="0" i="0" u="none" strike="noStrike" cap="none" baseline="0">
                <a:solidFill>
                  <a:srgbClr val="888888"/>
                </a:solidFill>
                <a:latin typeface="Calibri"/>
                <a:ea typeface="Calibri"/>
                <a:cs typeface="Calibri"/>
                <a:sym typeface="Calibri"/>
              </a:defRPr>
            </a:lvl1pPr>
            <a:lvl2pPr marL="457200" marR="0" indent="0" algn="ctr" rtl="0">
              <a:spcBef>
                <a:spcPts val="560"/>
              </a:spcBef>
              <a:spcAft>
                <a:spcPts val="0"/>
              </a:spcAft>
              <a:buClr>
                <a:srgbClr val="888888"/>
              </a:buClr>
              <a:buFont typeface="Arial"/>
              <a:buNone/>
              <a:defRPr sz="2800" b="0" i="0" u="none" strike="noStrike" cap="none" baseline="0">
                <a:solidFill>
                  <a:srgbClr val="888888"/>
                </a:solidFill>
                <a:latin typeface="Calibri"/>
                <a:ea typeface="Calibri"/>
                <a:cs typeface="Calibri"/>
                <a:sym typeface="Calibri"/>
              </a:defRPr>
            </a:lvl2pPr>
            <a:lvl3pPr marL="914400" marR="0" indent="0" algn="ctr" rtl="0">
              <a:spcBef>
                <a:spcPts val="480"/>
              </a:spcBef>
              <a:spcAft>
                <a:spcPts val="0"/>
              </a:spcAft>
              <a:buClr>
                <a:srgbClr val="888888"/>
              </a:buClr>
              <a:buFont typeface="Arial"/>
              <a:buNone/>
              <a:defRPr sz="2400" b="0" i="0" u="none" strike="noStrike" cap="none" baseline="0">
                <a:solidFill>
                  <a:srgbClr val="888888"/>
                </a:solidFill>
                <a:latin typeface="Calibri"/>
                <a:ea typeface="Calibri"/>
                <a:cs typeface="Calibri"/>
                <a:sym typeface="Calibri"/>
              </a:defRPr>
            </a:lvl3pPr>
            <a:lvl4pPr marL="1371600" marR="0" indent="0" algn="ctr" rtl="0">
              <a:spcBef>
                <a:spcPts val="400"/>
              </a:spcBef>
              <a:spcAft>
                <a:spcPts val="0"/>
              </a:spcAft>
              <a:buClr>
                <a:srgbClr val="888888"/>
              </a:buClr>
              <a:buFont typeface="Arial"/>
              <a:buNone/>
              <a:defRPr sz="2000" b="0" i="0" u="none" strike="noStrike" cap="none" baseline="0">
                <a:solidFill>
                  <a:srgbClr val="888888"/>
                </a:solidFill>
                <a:latin typeface="Calibri"/>
                <a:ea typeface="Calibri"/>
                <a:cs typeface="Calibri"/>
                <a:sym typeface="Calibri"/>
              </a:defRPr>
            </a:lvl4pPr>
            <a:lvl5pPr marL="1828800" marR="0" indent="0" algn="ctr" rtl="0">
              <a:spcBef>
                <a:spcPts val="400"/>
              </a:spcBef>
              <a:spcAft>
                <a:spcPts val="0"/>
              </a:spcAft>
              <a:buClr>
                <a:srgbClr val="888888"/>
              </a:buClr>
              <a:buFont typeface="Arial"/>
              <a:buNone/>
              <a:defRPr sz="2000" b="0" i="0" u="none" strike="noStrike" cap="none" baseline="0">
                <a:solidFill>
                  <a:srgbClr val="888888"/>
                </a:solidFill>
                <a:latin typeface="Calibri"/>
                <a:ea typeface="Calibri"/>
                <a:cs typeface="Calibri"/>
                <a:sym typeface="Calibri"/>
              </a:defRPr>
            </a:lvl5pPr>
            <a:lvl6pPr marL="22860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6pPr>
            <a:lvl7pPr marL="27432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7pPr>
            <a:lvl8pPr marL="32004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8pPr>
            <a:lvl9pPr marL="36576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98989"/>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9" name="Shape 19"/>
          <p:cNvSpPr txBox="1">
            <a:spLocks noGrp="1"/>
          </p:cNvSpPr>
          <p:nvPr>
            <p:ph type="sldNum" idx="12"/>
          </p:nvPr>
        </p:nvSpPr>
        <p:spPr>
          <a:xfrm>
            <a:off x="6300787" y="260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‹Nº›</a:t>
            </a:fld>
            <a:endParaRPr lang="es-E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ítulo y texto vertical">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sz="4400">
                <a:solidFill>
                  <a:schemeClr val="dk1"/>
                </a:solidFill>
                <a:latin typeface="Calibri"/>
                <a:ea typeface="Calibri"/>
                <a:cs typeface="Calibri"/>
                <a:sym typeface="Calibri"/>
              </a:defRPr>
            </a:lvl1pPr>
            <a:lvl2pPr algn="ctr" rtl="0">
              <a:spcBef>
                <a:spcPts val="0"/>
              </a:spcBef>
              <a:spcAft>
                <a:spcPts val="0"/>
              </a:spcAft>
              <a:defRPr sz="4400">
                <a:solidFill>
                  <a:schemeClr val="dk1"/>
                </a:solidFill>
                <a:latin typeface="Calibri"/>
                <a:ea typeface="Calibri"/>
                <a:cs typeface="Calibri"/>
                <a:sym typeface="Calibri"/>
              </a:defRPr>
            </a:lvl2pPr>
            <a:lvl3pPr algn="ctr" rtl="0">
              <a:spcBef>
                <a:spcPts val="0"/>
              </a:spcBef>
              <a:spcAft>
                <a:spcPts val="0"/>
              </a:spcAft>
              <a:defRPr sz="4400">
                <a:solidFill>
                  <a:schemeClr val="dk1"/>
                </a:solidFill>
                <a:latin typeface="Calibri"/>
                <a:ea typeface="Calibri"/>
                <a:cs typeface="Calibri"/>
                <a:sym typeface="Calibri"/>
              </a:defRPr>
            </a:lvl3pPr>
            <a:lvl4pPr algn="ctr" rtl="0">
              <a:spcBef>
                <a:spcPts val="0"/>
              </a:spcBef>
              <a:spcAft>
                <a:spcPts val="0"/>
              </a:spcAft>
              <a:defRPr sz="4400">
                <a:solidFill>
                  <a:schemeClr val="dk1"/>
                </a:solidFill>
                <a:latin typeface="Calibri"/>
                <a:ea typeface="Calibri"/>
                <a:cs typeface="Calibri"/>
                <a:sym typeface="Calibri"/>
              </a:defRPr>
            </a:lvl4pPr>
            <a:lvl5pPr algn="ctr" rtl="0">
              <a:spcBef>
                <a:spcPts val="0"/>
              </a:spcBef>
              <a:spcAft>
                <a:spcPts val="0"/>
              </a:spcAft>
              <a:defRPr sz="4400">
                <a:solidFill>
                  <a:schemeClr val="dk1"/>
                </a:solidFill>
                <a:latin typeface="Calibri"/>
                <a:ea typeface="Calibri"/>
                <a:cs typeface="Calibri"/>
                <a:sym typeface="Calibri"/>
              </a:defRPr>
            </a:lvl5pPr>
            <a:lvl6pPr marL="457200" algn="ctr" rtl="0">
              <a:spcBef>
                <a:spcPts val="0"/>
              </a:spcBef>
              <a:spcAft>
                <a:spcPts val="0"/>
              </a:spcAft>
              <a:defRPr sz="4400">
                <a:solidFill>
                  <a:schemeClr val="dk1"/>
                </a:solidFill>
                <a:latin typeface="Calibri"/>
                <a:ea typeface="Calibri"/>
                <a:cs typeface="Calibri"/>
                <a:sym typeface="Calibri"/>
              </a:defRPr>
            </a:lvl6pPr>
            <a:lvl7pPr marL="914400" algn="ctr" rtl="0">
              <a:spcBef>
                <a:spcPts val="0"/>
              </a:spcBef>
              <a:spcAft>
                <a:spcPts val="0"/>
              </a:spcAft>
              <a:defRPr sz="4400">
                <a:solidFill>
                  <a:schemeClr val="dk1"/>
                </a:solidFill>
                <a:latin typeface="Calibri"/>
                <a:ea typeface="Calibri"/>
                <a:cs typeface="Calibri"/>
                <a:sym typeface="Calibri"/>
              </a:defRPr>
            </a:lvl7pPr>
            <a:lvl8pPr marL="1371600" algn="ctr" rtl="0">
              <a:spcBef>
                <a:spcPts val="0"/>
              </a:spcBef>
              <a:spcAft>
                <a:spcPts val="0"/>
              </a:spcAft>
              <a:defRPr sz="4400">
                <a:solidFill>
                  <a:schemeClr val="dk1"/>
                </a:solidFill>
                <a:latin typeface="Calibri"/>
                <a:ea typeface="Calibri"/>
                <a:cs typeface="Calibri"/>
                <a:sym typeface="Calibri"/>
              </a:defRPr>
            </a:lvl8pPr>
            <a:lvl9pPr marL="1828800" algn="ctr" rtl="0">
              <a:spcBef>
                <a:spcPts val="0"/>
              </a:spcBef>
              <a:spcAft>
                <a:spcPts val="0"/>
              </a:spcAft>
              <a:defRPr sz="4400">
                <a:solidFill>
                  <a:schemeClr val="dk1"/>
                </a:solidFill>
                <a:latin typeface="Calibri"/>
                <a:ea typeface="Calibri"/>
                <a:cs typeface="Calibri"/>
                <a:sym typeface="Calibri"/>
              </a:defRPr>
            </a:lvl9pPr>
          </a:lstStyle>
          <a:p>
            <a:endParaRPr/>
          </a:p>
        </p:txBody>
      </p:sp>
      <p:sp>
        <p:nvSpPr>
          <p:cNvPr id="73" name="Shape 73"/>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sz="3200">
                <a:solidFill>
                  <a:schemeClr val="dk1"/>
                </a:solidFill>
                <a:latin typeface="Calibri"/>
                <a:ea typeface="Calibri"/>
                <a:cs typeface="Calibri"/>
                <a:sym typeface="Calibri"/>
              </a:defRPr>
            </a:lvl1pPr>
            <a:lvl2pPr marL="742950" indent="-107950" algn="l" rtl="0">
              <a:spcBef>
                <a:spcPts val="560"/>
              </a:spcBef>
              <a:spcAft>
                <a:spcPts val="0"/>
              </a:spcAft>
              <a:buClr>
                <a:schemeClr val="dk1"/>
              </a:buClr>
              <a:buFont typeface="Arial"/>
              <a:buChar char="–"/>
              <a:defRPr sz="2800">
                <a:solidFill>
                  <a:schemeClr val="dk1"/>
                </a:solidFill>
                <a:latin typeface="Calibri"/>
                <a:ea typeface="Calibri"/>
                <a:cs typeface="Calibri"/>
                <a:sym typeface="Calibri"/>
              </a:defRPr>
            </a:lvl2pPr>
            <a:lvl3pPr marL="1143000" indent="-76200" algn="l" rtl="0">
              <a:spcBef>
                <a:spcPts val="480"/>
              </a:spcBef>
              <a:spcAft>
                <a:spcPts val="0"/>
              </a:spcAft>
              <a:buClr>
                <a:schemeClr val="dk1"/>
              </a:buClr>
              <a:buFont typeface="Arial"/>
              <a:buChar char="•"/>
              <a:defRPr sz="2400">
                <a:solidFill>
                  <a:schemeClr val="dk1"/>
                </a:solidFill>
                <a:latin typeface="Calibri"/>
                <a:ea typeface="Calibri"/>
                <a:cs typeface="Calibri"/>
                <a:sym typeface="Calibri"/>
              </a:defRPr>
            </a:lvl3pPr>
            <a:lvl4pPr marL="1600200" indent="-1016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4pPr>
            <a:lvl5pPr marL="2057400" indent="-1016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5pPr>
            <a:lvl6pPr marL="2514600" indent="-1016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016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016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016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74" name="Shape 7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98989"/>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75" name="Shape 7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76" name="Shape 7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‹Nº›</a:t>
            </a:fld>
            <a:endParaRPr lang="es-E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Título vertical y texto">
    <p:spTree>
      <p:nvGrpSpPr>
        <p:cNvPr id="1" name="Shape 77"/>
        <p:cNvGrpSpPr/>
        <p:nvPr/>
      </p:nvGrpSpPr>
      <p:grpSpPr>
        <a:xfrm>
          <a:off x="0" y="0"/>
          <a:ext cx="0" cy="0"/>
          <a:chOff x="0" y="0"/>
          <a:chExt cx="0" cy="0"/>
        </a:xfrm>
      </p:grpSpPr>
      <p:sp>
        <p:nvSpPr>
          <p:cNvPr id="78" name="Shape 78"/>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algn="ctr" rtl="0">
              <a:spcBef>
                <a:spcPts val="0"/>
              </a:spcBef>
              <a:spcAft>
                <a:spcPts val="0"/>
              </a:spcAft>
              <a:defRPr sz="4400">
                <a:solidFill>
                  <a:schemeClr val="dk1"/>
                </a:solidFill>
                <a:latin typeface="Calibri"/>
                <a:ea typeface="Calibri"/>
                <a:cs typeface="Calibri"/>
                <a:sym typeface="Calibri"/>
              </a:defRPr>
            </a:lvl1pPr>
            <a:lvl2pPr algn="ctr" rtl="0">
              <a:spcBef>
                <a:spcPts val="0"/>
              </a:spcBef>
              <a:spcAft>
                <a:spcPts val="0"/>
              </a:spcAft>
              <a:defRPr sz="4400">
                <a:solidFill>
                  <a:schemeClr val="dk1"/>
                </a:solidFill>
                <a:latin typeface="Calibri"/>
                <a:ea typeface="Calibri"/>
                <a:cs typeface="Calibri"/>
                <a:sym typeface="Calibri"/>
              </a:defRPr>
            </a:lvl2pPr>
            <a:lvl3pPr algn="ctr" rtl="0">
              <a:spcBef>
                <a:spcPts val="0"/>
              </a:spcBef>
              <a:spcAft>
                <a:spcPts val="0"/>
              </a:spcAft>
              <a:defRPr sz="4400">
                <a:solidFill>
                  <a:schemeClr val="dk1"/>
                </a:solidFill>
                <a:latin typeface="Calibri"/>
                <a:ea typeface="Calibri"/>
                <a:cs typeface="Calibri"/>
                <a:sym typeface="Calibri"/>
              </a:defRPr>
            </a:lvl3pPr>
            <a:lvl4pPr algn="ctr" rtl="0">
              <a:spcBef>
                <a:spcPts val="0"/>
              </a:spcBef>
              <a:spcAft>
                <a:spcPts val="0"/>
              </a:spcAft>
              <a:defRPr sz="4400">
                <a:solidFill>
                  <a:schemeClr val="dk1"/>
                </a:solidFill>
                <a:latin typeface="Calibri"/>
                <a:ea typeface="Calibri"/>
                <a:cs typeface="Calibri"/>
                <a:sym typeface="Calibri"/>
              </a:defRPr>
            </a:lvl4pPr>
            <a:lvl5pPr algn="ctr" rtl="0">
              <a:spcBef>
                <a:spcPts val="0"/>
              </a:spcBef>
              <a:spcAft>
                <a:spcPts val="0"/>
              </a:spcAft>
              <a:defRPr sz="4400">
                <a:solidFill>
                  <a:schemeClr val="dk1"/>
                </a:solidFill>
                <a:latin typeface="Calibri"/>
                <a:ea typeface="Calibri"/>
                <a:cs typeface="Calibri"/>
                <a:sym typeface="Calibri"/>
              </a:defRPr>
            </a:lvl5pPr>
            <a:lvl6pPr marL="457200" algn="ctr" rtl="0">
              <a:spcBef>
                <a:spcPts val="0"/>
              </a:spcBef>
              <a:spcAft>
                <a:spcPts val="0"/>
              </a:spcAft>
              <a:defRPr sz="4400">
                <a:solidFill>
                  <a:schemeClr val="dk1"/>
                </a:solidFill>
                <a:latin typeface="Calibri"/>
                <a:ea typeface="Calibri"/>
                <a:cs typeface="Calibri"/>
                <a:sym typeface="Calibri"/>
              </a:defRPr>
            </a:lvl6pPr>
            <a:lvl7pPr marL="914400" algn="ctr" rtl="0">
              <a:spcBef>
                <a:spcPts val="0"/>
              </a:spcBef>
              <a:spcAft>
                <a:spcPts val="0"/>
              </a:spcAft>
              <a:defRPr sz="4400">
                <a:solidFill>
                  <a:schemeClr val="dk1"/>
                </a:solidFill>
                <a:latin typeface="Calibri"/>
                <a:ea typeface="Calibri"/>
                <a:cs typeface="Calibri"/>
                <a:sym typeface="Calibri"/>
              </a:defRPr>
            </a:lvl7pPr>
            <a:lvl8pPr marL="1371600" algn="ctr" rtl="0">
              <a:spcBef>
                <a:spcPts val="0"/>
              </a:spcBef>
              <a:spcAft>
                <a:spcPts val="0"/>
              </a:spcAft>
              <a:defRPr sz="4400">
                <a:solidFill>
                  <a:schemeClr val="dk1"/>
                </a:solidFill>
                <a:latin typeface="Calibri"/>
                <a:ea typeface="Calibri"/>
                <a:cs typeface="Calibri"/>
                <a:sym typeface="Calibri"/>
              </a:defRPr>
            </a:lvl8pPr>
            <a:lvl9pPr marL="1828800" algn="ctr" rtl="0">
              <a:spcBef>
                <a:spcPts val="0"/>
              </a:spcBef>
              <a:spcAft>
                <a:spcPts val="0"/>
              </a:spcAft>
              <a:defRPr sz="4400">
                <a:solidFill>
                  <a:schemeClr val="dk1"/>
                </a:solidFill>
                <a:latin typeface="Calibri"/>
                <a:ea typeface="Calibri"/>
                <a:cs typeface="Calibri"/>
                <a:sym typeface="Calibri"/>
              </a:defRPr>
            </a:lvl9pPr>
          </a:lstStyle>
          <a:p>
            <a:endParaRPr/>
          </a:p>
        </p:txBody>
      </p:sp>
      <p:sp>
        <p:nvSpPr>
          <p:cNvPr id="79" name="Shape 79"/>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sz="3200">
                <a:solidFill>
                  <a:schemeClr val="dk1"/>
                </a:solidFill>
                <a:latin typeface="Calibri"/>
                <a:ea typeface="Calibri"/>
                <a:cs typeface="Calibri"/>
                <a:sym typeface="Calibri"/>
              </a:defRPr>
            </a:lvl1pPr>
            <a:lvl2pPr marL="742950" indent="-107950" algn="l" rtl="0">
              <a:spcBef>
                <a:spcPts val="560"/>
              </a:spcBef>
              <a:spcAft>
                <a:spcPts val="0"/>
              </a:spcAft>
              <a:buClr>
                <a:schemeClr val="dk1"/>
              </a:buClr>
              <a:buFont typeface="Arial"/>
              <a:buChar char="–"/>
              <a:defRPr sz="2800">
                <a:solidFill>
                  <a:schemeClr val="dk1"/>
                </a:solidFill>
                <a:latin typeface="Calibri"/>
                <a:ea typeface="Calibri"/>
                <a:cs typeface="Calibri"/>
                <a:sym typeface="Calibri"/>
              </a:defRPr>
            </a:lvl2pPr>
            <a:lvl3pPr marL="1143000" indent="-76200" algn="l" rtl="0">
              <a:spcBef>
                <a:spcPts val="480"/>
              </a:spcBef>
              <a:spcAft>
                <a:spcPts val="0"/>
              </a:spcAft>
              <a:buClr>
                <a:schemeClr val="dk1"/>
              </a:buClr>
              <a:buFont typeface="Arial"/>
              <a:buChar char="•"/>
              <a:defRPr sz="2400">
                <a:solidFill>
                  <a:schemeClr val="dk1"/>
                </a:solidFill>
                <a:latin typeface="Calibri"/>
                <a:ea typeface="Calibri"/>
                <a:cs typeface="Calibri"/>
                <a:sym typeface="Calibri"/>
              </a:defRPr>
            </a:lvl3pPr>
            <a:lvl4pPr marL="1600200" indent="-1016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4pPr>
            <a:lvl5pPr marL="2057400" indent="-1016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5pPr>
            <a:lvl6pPr marL="2514600" indent="-1016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016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016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016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80" name="Shape 8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98989"/>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81" name="Shape 8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82" name="Shape 8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‹Nº›</a:t>
            </a:fld>
            <a:endParaRPr lang="es-E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457200" y="274637"/>
            <a:ext cx="8291263" cy="562074"/>
          </a:xfrm>
          <a:prstGeom prst="rect">
            <a:avLst/>
          </a:prstGeom>
          <a:noFill/>
          <a:ln>
            <a:noFill/>
          </a:ln>
        </p:spPr>
        <p:txBody>
          <a:bodyPr lIns="91425" tIns="91425" rIns="91425" bIns="91425" anchor="ctr" anchorCtr="0"/>
          <a:lstStyle>
            <a:lvl1pPr algn="ctr" rtl="0">
              <a:spcBef>
                <a:spcPts val="0"/>
              </a:spcBef>
              <a:spcAft>
                <a:spcPts val="0"/>
              </a:spcAft>
              <a:defRPr sz="4400">
                <a:solidFill>
                  <a:schemeClr val="dk1"/>
                </a:solidFill>
                <a:latin typeface="Calibri"/>
                <a:ea typeface="Calibri"/>
                <a:cs typeface="Calibri"/>
                <a:sym typeface="Calibri"/>
              </a:defRPr>
            </a:lvl1pPr>
            <a:lvl2pPr algn="ctr" rtl="0">
              <a:spcBef>
                <a:spcPts val="0"/>
              </a:spcBef>
              <a:spcAft>
                <a:spcPts val="0"/>
              </a:spcAft>
              <a:defRPr sz="4400">
                <a:solidFill>
                  <a:schemeClr val="dk1"/>
                </a:solidFill>
                <a:latin typeface="Calibri"/>
                <a:ea typeface="Calibri"/>
                <a:cs typeface="Calibri"/>
                <a:sym typeface="Calibri"/>
              </a:defRPr>
            </a:lvl2pPr>
            <a:lvl3pPr algn="ctr" rtl="0">
              <a:spcBef>
                <a:spcPts val="0"/>
              </a:spcBef>
              <a:spcAft>
                <a:spcPts val="0"/>
              </a:spcAft>
              <a:defRPr sz="4400">
                <a:solidFill>
                  <a:schemeClr val="dk1"/>
                </a:solidFill>
                <a:latin typeface="Calibri"/>
                <a:ea typeface="Calibri"/>
                <a:cs typeface="Calibri"/>
                <a:sym typeface="Calibri"/>
              </a:defRPr>
            </a:lvl3pPr>
            <a:lvl4pPr algn="ctr" rtl="0">
              <a:spcBef>
                <a:spcPts val="0"/>
              </a:spcBef>
              <a:spcAft>
                <a:spcPts val="0"/>
              </a:spcAft>
              <a:defRPr sz="4400">
                <a:solidFill>
                  <a:schemeClr val="dk1"/>
                </a:solidFill>
                <a:latin typeface="Calibri"/>
                <a:ea typeface="Calibri"/>
                <a:cs typeface="Calibri"/>
                <a:sym typeface="Calibri"/>
              </a:defRPr>
            </a:lvl4pPr>
            <a:lvl5pPr algn="ctr" rtl="0">
              <a:spcBef>
                <a:spcPts val="0"/>
              </a:spcBef>
              <a:spcAft>
                <a:spcPts val="0"/>
              </a:spcAft>
              <a:defRPr sz="4400">
                <a:solidFill>
                  <a:schemeClr val="dk1"/>
                </a:solidFill>
                <a:latin typeface="Calibri"/>
                <a:ea typeface="Calibri"/>
                <a:cs typeface="Calibri"/>
                <a:sym typeface="Calibri"/>
              </a:defRPr>
            </a:lvl5pPr>
            <a:lvl6pPr marL="457200" algn="ctr" rtl="0">
              <a:spcBef>
                <a:spcPts val="0"/>
              </a:spcBef>
              <a:spcAft>
                <a:spcPts val="0"/>
              </a:spcAft>
              <a:defRPr sz="4400">
                <a:solidFill>
                  <a:schemeClr val="dk1"/>
                </a:solidFill>
                <a:latin typeface="Calibri"/>
                <a:ea typeface="Calibri"/>
                <a:cs typeface="Calibri"/>
                <a:sym typeface="Calibri"/>
              </a:defRPr>
            </a:lvl6pPr>
            <a:lvl7pPr marL="914400" algn="ctr" rtl="0">
              <a:spcBef>
                <a:spcPts val="0"/>
              </a:spcBef>
              <a:spcAft>
                <a:spcPts val="0"/>
              </a:spcAft>
              <a:defRPr sz="4400">
                <a:solidFill>
                  <a:schemeClr val="dk1"/>
                </a:solidFill>
                <a:latin typeface="Calibri"/>
                <a:ea typeface="Calibri"/>
                <a:cs typeface="Calibri"/>
                <a:sym typeface="Calibri"/>
              </a:defRPr>
            </a:lvl7pPr>
            <a:lvl8pPr marL="1371600" algn="ctr" rtl="0">
              <a:spcBef>
                <a:spcPts val="0"/>
              </a:spcBef>
              <a:spcAft>
                <a:spcPts val="0"/>
              </a:spcAft>
              <a:defRPr sz="4400">
                <a:solidFill>
                  <a:schemeClr val="dk1"/>
                </a:solidFill>
                <a:latin typeface="Calibri"/>
                <a:ea typeface="Calibri"/>
                <a:cs typeface="Calibri"/>
                <a:sym typeface="Calibri"/>
              </a:defRPr>
            </a:lvl8pPr>
            <a:lvl9pPr marL="1828800" algn="ctr" rtl="0">
              <a:spcBef>
                <a:spcPts val="0"/>
              </a:spcBef>
              <a:spcAft>
                <a:spcPts val="0"/>
              </a:spcAft>
              <a:defRPr sz="4400">
                <a:solidFill>
                  <a:schemeClr val="dk1"/>
                </a:solidFill>
                <a:latin typeface="Calibri"/>
                <a:ea typeface="Calibri"/>
                <a:cs typeface="Calibri"/>
                <a:sym typeface="Calibri"/>
              </a:defRPr>
            </a:lvl9pPr>
          </a:lstStyle>
          <a:p>
            <a:endParaRPr/>
          </a:p>
        </p:txBody>
      </p:sp>
      <p:sp>
        <p:nvSpPr>
          <p:cNvPr id="99" name="Shape 99"/>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sz="3200">
                <a:solidFill>
                  <a:schemeClr val="dk1"/>
                </a:solidFill>
                <a:latin typeface="Calibri"/>
                <a:ea typeface="Calibri"/>
                <a:cs typeface="Calibri"/>
                <a:sym typeface="Calibri"/>
              </a:defRPr>
            </a:lvl1pPr>
            <a:lvl2pPr marL="742950" indent="-107950" algn="l" rtl="0">
              <a:spcBef>
                <a:spcPts val="560"/>
              </a:spcBef>
              <a:spcAft>
                <a:spcPts val="0"/>
              </a:spcAft>
              <a:buClr>
                <a:schemeClr val="dk1"/>
              </a:buClr>
              <a:buFont typeface="Arial"/>
              <a:buChar char="–"/>
              <a:defRPr sz="2800">
                <a:solidFill>
                  <a:schemeClr val="dk1"/>
                </a:solidFill>
                <a:latin typeface="Calibri"/>
                <a:ea typeface="Calibri"/>
                <a:cs typeface="Calibri"/>
                <a:sym typeface="Calibri"/>
              </a:defRPr>
            </a:lvl2pPr>
            <a:lvl3pPr marL="1143000" indent="-76200" algn="l" rtl="0">
              <a:spcBef>
                <a:spcPts val="480"/>
              </a:spcBef>
              <a:spcAft>
                <a:spcPts val="0"/>
              </a:spcAft>
              <a:buClr>
                <a:schemeClr val="dk1"/>
              </a:buClr>
              <a:buFont typeface="Arial"/>
              <a:buChar char="•"/>
              <a:defRPr sz="2400">
                <a:solidFill>
                  <a:schemeClr val="dk1"/>
                </a:solidFill>
                <a:latin typeface="Calibri"/>
                <a:ea typeface="Calibri"/>
                <a:cs typeface="Calibri"/>
                <a:sym typeface="Calibri"/>
              </a:defRPr>
            </a:lvl3pPr>
            <a:lvl4pPr marL="1600200" indent="-1016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4pPr>
            <a:lvl5pPr marL="2057400" indent="-1016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5pPr>
            <a:lvl6pPr marL="2514600" indent="-1016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016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016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016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100" name="Shape 10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98989"/>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01" name="Shape 10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02" name="Shape 10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‹Nº›</a:t>
            </a:fld>
            <a:endParaRPr lang="es-E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Shape 103"/>
        <p:cNvGrpSpPr/>
        <p:nvPr/>
      </p:nvGrpSpPr>
      <p:grpSpPr>
        <a:xfrm>
          <a:off x="0" y="0"/>
          <a:ext cx="0" cy="0"/>
          <a:chOff x="0" y="0"/>
          <a:chExt cx="0" cy="0"/>
        </a:xfrm>
      </p:grpSpPr>
      <p:sp>
        <p:nvSpPr>
          <p:cNvPr id="104" name="Shape 104"/>
          <p:cNvSpPr txBox="1">
            <a:spLocks noGrp="1"/>
          </p:cNvSpPr>
          <p:nvPr>
            <p:ph type="ctrTitle"/>
          </p:nvPr>
        </p:nvSpPr>
        <p:spPr>
          <a:xfrm>
            <a:off x="179511" y="188641"/>
            <a:ext cx="7772400" cy="648071"/>
          </a:xfrm>
          <a:prstGeom prst="rect">
            <a:avLst/>
          </a:prstGeom>
          <a:noFill/>
          <a:ln>
            <a:noFill/>
          </a:ln>
        </p:spPr>
        <p:txBody>
          <a:bodyPr lIns="91425" tIns="91425" rIns="91425" bIns="91425" anchor="ctr" anchorCtr="0"/>
          <a:lstStyle>
            <a:lvl1pPr marL="0" marR="0" indent="0" algn="ctr" rtl="0">
              <a:spcBef>
                <a:spcPts val="0"/>
              </a:spcBef>
              <a:spcAft>
                <a:spcPts val="0"/>
              </a:spcAft>
              <a:defRPr sz="2800" b="0" i="0" u="none" strike="noStrike" cap="none" baseline="0">
                <a:solidFill>
                  <a:schemeClr val="dk1"/>
                </a:solidFill>
                <a:latin typeface="Calibri"/>
                <a:ea typeface="Calibri"/>
                <a:cs typeface="Calibri"/>
                <a:sym typeface="Calibri"/>
              </a:defRPr>
            </a:lvl1pPr>
            <a:lvl2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2pPr>
            <a:lvl3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3pPr>
            <a:lvl4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4pPr>
            <a:lvl5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5pPr>
            <a:lvl6pPr marL="4572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6pPr>
            <a:lvl7pPr marL="9144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7pPr>
            <a:lvl8pPr marL="13716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8pPr>
            <a:lvl9pPr marL="18288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9pPr>
          </a:lstStyle>
          <a:p>
            <a:endParaRPr/>
          </a:p>
        </p:txBody>
      </p:sp>
      <p:sp>
        <p:nvSpPr>
          <p:cNvPr id="105" name="Shape 105"/>
          <p:cNvSpPr txBox="1">
            <a:spLocks noGrp="1"/>
          </p:cNvSpPr>
          <p:nvPr>
            <p:ph type="subTitle" idx="1"/>
          </p:nvPr>
        </p:nvSpPr>
        <p:spPr>
          <a:xfrm>
            <a:off x="827583" y="1556791"/>
            <a:ext cx="7776864" cy="1752600"/>
          </a:xfrm>
          <a:prstGeom prst="rect">
            <a:avLst/>
          </a:prstGeom>
          <a:noFill/>
          <a:ln>
            <a:noFill/>
          </a:ln>
        </p:spPr>
        <p:txBody>
          <a:bodyPr lIns="91425" tIns="91425" rIns="91425" bIns="91425" anchor="t" anchorCtr="0"/>
          <a:lstStyle>
            <a:lvl1pPr marL="0" marR="0" indent="0" algn="ctr" rtl="0">
              <a:spcBef>
                <a:spcPts val="640"/>
              </a:spcBef>
              <a:spcAft>
                <a:spcPts val="0"/>
              </a:spcAft>
              <a:buClr>
                <a:srgbClr val="888888"/>
              </a:buClr>
              <a:buFont typeface="Arial"/>
              <a:buNone/>
              <a:defRPr sz="3200" b="0" i="0" u="none" strike="noStrike" cap="none" baseline="0">
                <a:solidFill>
                  <a:srgbClr val="888888"/>
                </a:solidFill>
                <a:latin typeface="Calibri"/>
                <a:ea typeface="Calibri"/>
                <a:cs typeface="Calibri"/>
                <a:sym typeface="Calibri"/>
              </a:defRPr>
            </a:lvl1pPr>
            <a:lvl2pPr marL="457200" marR="0" indent="0" algn="ctr" rtl="0">
              <a:spcBef>
                <a:spcPts val="560"/>
              </a:spcBef>
              <a:spcAft>
                <a:spcPts val="0"/>
              </a:spcAft>
              <a:buClr>
                <a:srgbClr val="888888"/>
              </a:buClr>
              <a:buFont typeface="Arial"/>
              <a:buNone/>
              <a:defRPr sz="2800" b="0" i="0" u="none" strike="noStrike" cap="none" baseline="0">
                <a:solidFill>
                  <a:srgbClr val="888888"/>
                </a:solidFill>
                <a:latin typeface="Calibri"/>
                <a:ea typeface="Calibri"/>
                <a:cs typeface="Calibri"/>
                <a:sym typeface="Calibri"/>
              </a:defRPr>
            </a:lvl2pPr>
            <a:lvl3pPr marL="914400" marR="0" indent="0" algn="ctr" rtl="0">
              <a:spcBef>
                <a:spcPts val="480"/>
              </a:spcBef>
              <a:spcAft>
                <a:spcPts val="0"/>
              </a:spcAft>
              <a:buClr>
                <a:srgbClr val="888888"/>
              </a:buClr>
              <a:buFont typeface="Arial"/>
              <a:buNone/>
              <a:defRPr sz="2400" b="0" i="0" u="none" strike="noStrike" cap="none" baseline="0">
                <a:solidFill>
                  <a:srgbClr val="888888"/>
                </a:solidFill>
                <a:latin typeface="Calibri"/>
                <a:ea typeface="Calibri"/>
                <a:cs typeface="Calibri"/>
                <a:sym typeface="Calibri"/>
              </a:defRPr>
            </a:lvl3pPr>
            <a:lvl4pPr marL="1371600" marR="0" indent="0" algn="ctr" rtl="0">
              <a:spcBef>
                <a:spcPts val="400"/>
              </a:spcBef>
              <a:spcAft>
                <a:spcPts val="0"/>
              </a:spcAft>
              <a:buClr>
                <a:srgbClr val="888888"/>
              </a:buClr>
              <a:buFont typeface="Arial"/>
              <a:buNone/>
              <a:defRPr sz="2000" b="0" i="0" u="none" strike="noStrike" cap="none" baseline="0">
                <a:solidFill>
                  <a:srgbClr val="888888"/>
                </a:solidFill>
                <a:latin typeface="Calibri"/>
                <a:ea typeface="Calibri"/>
                <a:cs typeface="Calibri"/>
                <a:sym typeface="Calibri"/>
              </a:defRPr>
            </a:lvl4pPr>
            <a:lvl5pPr marL="1828800" marR="0" indent="0" algn="ctr" rtl="0">
              <a:spcBef>
                <a:spcPts val="400"/>
              </a:spcBef>
              <a:spcAft>
                <a:spcPts val="0"/>
              </a:spcAft>
              <a:buClr>
                <a:srgbClr val="888888"/>
              </a:buClr>
              <a:buFont typeface="Arial"/>
              <a:buNone/>
              <a:defRPr sz="2000" b="0" i="0" u="none" strike="noStrike" cap="none" baseline="0">
                <a:solidFill>
                  <a:srgbClr val="888888"/>
                </a:solidFill>
                <a:latin typeface="Calibri"/>
                <a:ea typeface="Calibri"/>
                <a:cs typeface="Calibri"/>
                <a:sym typeface="Calibri"/>
              </a:defRPr>
            </a:lvl5pPr>
            <a:lvl6pPr marL="22860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6pPr>
            <a:lvl7pPr marL="27432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7pPr>
            <a:lvl8pPr marL="32004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8pPr>
            <a:lvl9pPr marL="36576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9pPr>
          </a:lstStyle>
          <a:p>
            <a:endParaRPr/>
          </a:p>
        </p:txBody>
      </p:sp>
      <p:sp>
        <p:nvSpPr>
          <p:cNvPr id="106" name="Shape 10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98989"/>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07" name="Shape 10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08" name="Shape 10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‹Nº›</a:t>
            </a:fld>
            <a:endParaRPr lang="es-E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Encabezado de sección">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algn="l" rtl="0">
              <a:spcBef>
                <a:spcPts val="0"/>
              </a:spcBef>
              <a:defRPr sz="4000" b="1" cap="none"/>
            </a:lvl1pPr>
            <a:lvl2pPr rtl="0">
              <a:spcBef>
                <a:spcPts val="0"/>
              </a:spcBef>
              <a:defRPr sz="4400">
                <a:solidFill>
                  <a:schemeClr val="dk1"/>
                </a:solidFill>
                <a:latin typeface="Calibri"/>
                <a:ea typeface="Calibri"/>
                <a:cs typeface="Calibri"/>
                <a:sym typeface="Calibri"/>
              </a:defRPr>
            </a:lvl2pPr>
            <a:lvl3pPr rtl="0">
              <a:spcBef>
                <a:spcPts val="0"/>
              </a:spcBef>
              <a:defRPr sz="4400">
                <a:solidFill>
                  <a:schemeClr val="dk1"/>
                </a:solidFill>
                <a:latin typeface="Calibri"/>
                <a:ea typeface="Calibri"/>
                <a:cs typeface="Calibri"/>
                <a:sym typeface="Calibri"/>
              </a:defRPr>
            </a:lvl3pPr>
            <a:lvl4pPr rtl="0">
              <a:spcBef>
                <a:spcPts val="0"/>
              </a:spcBef>
              <a:defRPr sz="4400">
                <a:solidFill>
                  <a:schemeClr val="dk1"/>
                </a:solidFill>
                <a:latin typeface="Calibri"/>
                <a:ea typeface="Calibri"/>
                <a:cs typeface="Calibri"/>
                <a:sym typeface="Calibri"/>
              </a:defRPr>
            </a:lvl4pPr>
            <a:lvl5pPr rtl="0">
              <a:spcBef>
                <a:spcPts val="0"/>
              </a:spcBef>
              <a:defRPr sz="4400">
                <a:solidFill>
                  <a:schemeClr val="dk1"/>
                </a:solidFill>
                <a:latin typeface="Calibri"/>
                <a:ea typeface="Calibri"/>
                <a:cs typeface="Calibri"/>
                <a:sym typeface="Calibri"/>
              </a:defRPr>
            </a:lvl5pPr>
            <a:lvl6pPr rtl="0">
              <a:spcBef>
                <a:spcPts val="0"/>
              </a:spcBef>
              <a:defRPr sz="4400">
                <a:solidFill>
                  <a:schemeClr val="dk1"/>
                </a:solidFill>
                <a:latin typeface="Calibri"/>
                <a:ea typeface="Calibri"/>
                <a:cs typeface="Calibri"/>
                <a:sym typeface="Calibri"/>
              </a:defRPr>
            </a:lvl6pPr>
            <a:lvl7pPr rtl="0">
              <a:spcBef>
                <a:spcPts val="0"/>
              </a:spcBef>
              <a:defRPr sz="4400">
                <a:solidFill>
                  <a:schemeClr val="dk1"/>
                </a:solidFill>
                <a:latin typeface="Calibri"/>
                <a:ea typeface="Calibri"/>
                <a:cs typeface="Calibri"/>
                <a:sym typeface="Calibri"/>
              </a:defRPr>
            </a:lvl7pPr>
            <a:lvl8pPr rtl="0">
              <a:spcBef>
                <a:spcPts val="0"/>
              </a:spcBef>
              <a:defRPr sz="4400">
                <a:solidFill>
                  <a:schemeClr val="dk1"/>
                </a:solidFill>
                <a:latin typeface="Calibri"/>
                <a:ea typeface="Calibri"/>
                <a:cs typeface="Calibri"/>
                <a:sym typeface="Calibri"/>
              </a:defRPr>
            </a:lvl8pPr>
            <a:lvl9pPr rtl="0">
              <a:spcBef>
                <a:spcPts val="0"/>
              </a:spcBef>
              <a:defRPr sz="4400">
                <a:solidFill>
                  <a:schemeClr val="dk1"/>
                </a:solidFill>
                <a:latin typeface="Calibri"/>
                <a:ea typeface="Calibri"/>
                <a:cs typeface="Calibri"/>
                <a:sym typeface="Calibri"/>
              </a:defRPr>
            </a:lvl9pPr>
          </a:lstStyle>
          <a:p>
            <a:endParaRPr/>
          </a:p>
        </p:txBody>
      </p:sp>
      <p:sp>
        <p:nvSpPr>
          <p:cNvPr id="111" name="Shape 111"/>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indent="0" rtl="0">
              <a:spcBef>
                <a:spcPts val="0"/>
              </a:spcBef>
              <a:buClr>
                <a:srgbClr val="888888"/>
              </a:buClr>
              <a:buFont typeface="Calibri"/>
              <a:buNone/>
              <a:defRPr sz="2000">
                <a:solidFill>
                  <a:srgbClr val="888888"/>
                </a:solidFill>
              </a:defRPr>
            </a:lvl1pPr>
            <a:lvl2pPr marL="457200" indent="0" rtl="0">
              <a:spcBef>
                <a:spcPts val="0"/>
              </a:spcBef>
              <a:buClr>
                <a:srgbClr val="888888"/>
              </a:buClr>
              <a:buFont typeface="Calibri"/>
              <a:buNone/>
              <a:defRPr sz="1800">
                <a:solidFill>
                  <a:srgbClr val="888888"/>
                </a:solidFill>
              </a:defRPr>
            </a:lvl2pPr>
            <a:lvl3pPr marL="914400" indent="0" rtl="0">
              <a:spcBef>
                <a:spcPts val="0"/>
              </a:spcBef>
              <a:buClr>
                <a:srgbClr val="888888"/>
              </a:buClr>
              <a:buFont typeface="Calibri"/>
              <a:buNone/>
              <a:defRPr sz="1600">
                <a:solidFill>
                  <a:srgbClr val="888888"/>
                </a:solidFill>
              </a:defRPr>
            </a:lvl3pPr>
            <a:lvl4pPr marL="1371600" indent="0" rtl="0">
              <a:spcBef>
                <a:spcPts val="0"/>
              </a:spcBef>
              <a:buClr>
                <a:srgbClr val="888888"/>
              </a:buClr>
              <a:buFont typeface="Calibri"/>
              <a:buNone/>
              <a:defRPr sz="1400">
                <a:solidFill>
                  <a:srgbClr val="888888"/>
                </a:solidFill>
              </a:defRPr>
            </a:lvl4pPr>
            <a:lvl5pPr marL="1828800" indent="0" rtl="0">
              <a:spcBef>
                <a:spcPts val="0"/>
              </a:spcBef>
              <a:buClr>
                <a:srgbClr val="888888"/>
              </a:buClr>
              <a:buFont typeface="Calibri"/>
              <a:buNone/>
              <a:defRPr sz="1400">
                <a:solidFill>
                  <a:srgbClr val="888888"/>
                </a:solidFill>
              </a:defRPr>
            </a:lvl5pPr>
            <a:lvl6pPr marL="2286000" indent="0" rtl="0">
              <a:spcBef>
                <a:spcPts val="0"/>
              </a:spcBef>
              <a:buClr>
                <a:srgbClr val="888888"/>
              </a:buClr>
              <a:buFont typeface="Calibri"/>
              <a:buNone/>
              <a:defRPr sz="1400">
                <a:solidFill>
                  <a:srgbClr val="888888"/>
                </a:solidFill>
              </a:defRPr>
            </a:lvl6pPr>
            <a:lvl7pPr marL="2743200" indent="0" rtl="0">
              <a:spcBef>
                <a:spcPts val="0"/>
              </a:spcBef>
              <a:buClr>
                <a:srgbClr val="888888"/>
              </a:buClr>
              <a:buFont typeface="Calibri"/>
              <a:buNone/>
              <a:defRPr sz="1400">
                <a:solidFill>
                  <a:srgbClr val="888888"/>
                </a:solidFill>
              </a:defRPr>
            </a:lvl7pPr>
            <a:lvl8pPr marL="3200400" indent="0" rtl="0">
              <a:spcBef>
                <a:spcPts val="0"/>
              </a:spcBef>
              <a:buClr>
                <a:srgbClr val="888888"/>
              </a:buClr>
              <a:buFont typeface="Calibri"/>
              <a:buNone/>
              <a:defRPr sz="1400">
                <a:solidFill>
                  <a:srgbClr val="888888"/>
                </a:solidFill>
              </a:defRPr>
            </a:lvl8pPr>
            <a:lvl9pPr marL="3657600" indent="0" rtl="0">
              <a:spcBef>
                <a:spcPts val="0"/>
              </a:spcBef>
              <a:buClr>
                <a:srgbClr val="888888"/>
              </a:buClr>
              <a:buFont typeface="Calibri"/>
              <a:buNone/>
              <a:defRPr sz="1400">
                <a:solidFill>
                  <a:srgbClr val="888888"/>
                </a:solidFill>
              </a:defRPr>
            </a:lvl9pPr>
          </a:lstStyle>
          <a:p>
            <a:endParaRPr/>
          </a:p>
        </p:txBody>
      </p:sp>
      <p:sp>
        <p:nvSpPr>
          <p:cNvPr id="112" name="Shape 11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98989"/>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13" name="Shape 11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14" name="Shape 11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‹Nº›</a:t>
            </a:fld>
            <a:endParaRPr lang="es-E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sz="4400">
                <a:solidFill>
                  <a:schemeClr val="dk1"/>
                </a:solidFill>
                <a:latin typeface="Calibri"/>
                <a:ea typeface="Calibri"/>
                <a:cs typeface="Calibri"/>
                <a:sym typeface="Calibri"/>
              </a:defRPr>
            </a:lvl1pPr>
            <a:lvl2pPr algn="ctr" rtl="0">
              <a:spcBef>
                <a:spcPts val="0"/>
              </a:spcBef>
              <a:spcAft>
                <a:spcPts val="0"/>
              </a:spcAft>
              <a:defRPr sz="4400">
                <a:solidFill>
                  <a:schemeClr val="dk1"/>
                </a:solidFill>
                <a:latin typeface="Calibri"/>
                <a:ea typeface="Calibri"/>
                <a:cs typeface="Calibri"/>
                <a:sym typeface="Calibri"/>
              </a:defRPr>
            </a:lvl2pPr>
            <a:lvl3pPr algn="ctr" rtl="0">
              <a:spcBef>
                <a:spcPts val="0"/>
              </a:spcBef>
              <a:spcAft>
                <a:spcPts val="0"/>
              </a:spcAft>
              <a:defRPr sz="4400">
                <a:solidFill>
                  <a:schemeClr val="dk1"/>
                </a:solidFill>
                <a:latin typeface="Calibri"/>
                <a:ea typeface="Calibri"/>
                <a:cs typeface="Calibri"/>
                <a:sym typeface="Calibri"/>
              </a:defRPr>
            </a:lvl3pPr>
            <a:lvl4pPr algn="ctr" rtl="0">
              <a:spcBef>
                <a:spcPts val="0"/>
              </a:spcBef>
              <a:spcAft>
                <a:spcPts val="0"/>
              </a:spcAft>
              <a:defRPr sz="4400">
                <a:solidFill>
                  <a:schemeClr val="dk1"/>
                </a:solidFill>
                <a:latin typeface="Calibri"/>
                <a:ea typeface="Calibri"/>
                <a:cs typeface="Calibri"/>
                <a:sym typeface="Calibri"/>
              </a:defRPr>
            </a:lvl4pPr>
            <a:lvl5pPr algn="ctr" rtl="0">
              <a:spcBef>
                <a:spcPts val="0"/>
              </a:spcBef>
              <a:spcAft>
                <a:spcPts val="0"/>
              </a:spcAft>
              <a:defRPr sz="4400">
                <a:solidFill>
                  <a:schemeClr val="dk1"/>
                </a:solidFill>
                <a:latin typeface="Calibri"/>
                <a:ea typeface="Calibri"/>
                <a:cs typeface="Calibri"/>
                <a:sym typeface="Calibri"/>
              </a:defRPr>
            </a:lvl5pPr>
            <a:lvl6pPr marL="457200" algn="ctr" rtl="0">
              <a:spcBef>
                <a:spcPts val="0"/>
              </a:spcBef>
              <a:spcAft>
                <a:spcPts val="0"/>
              </a:spcAft>
              <a:defRPr sz="4400">
                <a:solidFill>
                  <a:schemeClr val="dk1"/>
                </a:solidFill>
                <a:latin typeface="Calibri"/>
                <a:ea typeface="Calibri"/>
                <a:cs typeface="Calibri"/>
                <a:sym typeface="Calibri"/>
              </a:defRPr>
            </a:lvl6pPr>
            <a:lvl7pPr marL="914400" algn="ctr" rtl="0">
              <a:spcBef>
                <a:spcPts val="0"/>
              </a:spcBef>
              <a:spcAft>
                <a:spcPts val="0"/>
              </a:spcAft>
              <a:defRPr sz="4400">
                <a:solidFill>
                  <a:schemeClr val="dk1"/>
                </a:solidFill>
                <a:latin typeface="Calibri"/>
                <a:ea typeface="Calibri"/>
                <a:cs typeface="Calibri"/>
                <a:sym typeface="Calibri"/>
              </a:defRPr>
            </a:lvl7pPr>
            <a:lvl8pPr marL="1371600" algn="ctr" rtl="0">
              <a:spcBef>
                <a:spcPts val="0"/>
              </a:spcBef>
              <a:spcAft>
                <a:spcPts val="0"/>
              </a:spcAft>
              <a:defRPr sz="4400">
                <a:solidFill>
                  <a:schemeClr val="dk1"/>
                </a:solidFill>
                <a:latin typeface="Calibri"/>
                <a:ea typeface="Calibri"/>
                <a:cs typeface="Calibri"/>
                <a:sym typeface="Calibri"/>
              </a:defRPr>
            </a:lvl8pPr>
            <a:lvl9pPr marL="1828800" algn="ctr" rtl="0">
              <a:spcBef>
                <a:spcPts val="0"/>
              </a:spcBef>
              <a:spcAft>
                <a:spcPts val="0"/>
              </a:spcAft>
              <a:defRPr sz="4400">
                <a:solidFill>
                  <a:schemeClr val="dk1"/>
                </a:solidFill>
                <a:latin typeface="Calibri"/>
                <a:ea typeface="Calibri"/>
                <a:cs typeface="Calibri"/>
                <a:sym typeface="Calibri"/>
              </a:defRPr>
            </a:lvl9pPr>
          </a:lstStyle>
          <a:p>
            <a:endParaRPr/>
          </a:p>
        </p:txBody>
      </p:sp>
      <p:sp>
        <p:nvSpPr>
          <p:cNvPr id="117" name="Shape 117"/>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
        <p:nvSpPr>
          <p:cNvPr id="118" name="Shape 118"/>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
        <p:nvSpPr>
          <p:cNvPr id="119" name="Shape 11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98989"/>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20" name="Shape 12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21" name="Shape 12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‹Nº›</a:t>
            </a:fld>
            <a:endParaRPr lang="es-E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cSld name="Comparación">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rtl="0">
              <a:spcBef>
                <a:spcPts val="0"/>
              </a:spcBef>
              <a:defRPr/>
            </a:lvl1pPr>
            <a:lvl2pPr rtl="0">
              <a:spcBef>
                <a:spcPts val="0"/>
              </a:spcBef>
              <a:defRPr sz="4400">
                <a:solidFill>
                  <a:schemeClr val="dk1"/>
                </a:solidFill>
                <a:latin typeface="Calibri"/>
                <a:ea typeface="Calibri"/>
                <a:cs typeface="Calibri"/>
                <a:sym typeface="Calibri"/>
              </a:defRPr>
            </a:lvl2pPr>
            <a:lvl3pPr rtl="0">
              <a:spcBef>
                <a:spcPts val="0"/>
              </a:spcBef>
              <a:defRPr sz="4400">
                <a:solidFill>
                  <a:schemeClr val="dk1"/>
                </a:solidFill>
                <a:latin typeface="Calibri"/>
                <a:ea typeface="Calibri"/>
                <a:cs typeface="Calibri"/>
                <a:sym typeface="Calibri"/>
              </a:defRPr>
            </a:lvl3pPr>
            <a:lvl4pPr rtl="0">
              <a:spcBef>
                <a:spcPts val="0"/>
              </a:spcBef>
              <a:defRPr sz="4400">
                <a:solidFill>
                  <a:schemeClr val="dk1"/>
                </a:solidFill>
                <a:latin typeface="Calibri"/>
                <a:ea typeface="Calibri"/>
                <a:cs typeface="Calibri"/>
                <a:sym typeface="Calibri"/>
              </a:defRPr>
            </a:lvl4pPr>
            <a:lvl5pPr rtl="0">
              <a:spcBef>
                <a:spcPts val="0"/>
              </a:spcBef>
              <a:defRPr sz="4400">
                <a:solidFill>
                  <a:schemeClr val="dk1"/>
                </a:solidFill>
                <a:latin typeface="Calibri"/>
                <a:ea typeface="Calibri"/>
                <a:cs typeface="Calibri"/>
                <a:sym typeface="Calibri"/>
              </a:defRPr>
            </a:lvl5pPr>
            <a:lvl6pPr rtl="0">
              <a:spcBef>
                <a:spcPts val="0"/>
              </a:spcBef>
              <a:defRPr sz="4400">
                <a:solidFill>
                  <a:schemeClr val="dk1"/>
                </a:solidFill>
                <a:latin typeface="Calibri"/>
                <a:ea typeface="Calibri"/>
                <a:cs typeface="Calibri"/>
                <a:sym typeface="Calibri"/>
              </a:defRPr>
            </a:lvl6pPr>
            <a:lvl7pPr rtl="0">
              <a:spcBef>
                <a:spcPts val="0"/>
              </a:spcBef>
              <a:defRPr sz="4400">
                <a:solidFill>
                  <a:schemeClr val="dk1"/>
                </a:solidFill>
                <a:latin typeface="Calibri"/>
                <a:ea typeface="Calibri"/>
                <a:cs typeface="Calibri"/>
                <a:sym typeface="Calibri"/>
              </a:defRPr>
            </a:lvl7pPr>
            <a:lvl8pPr rtl="0">
              <a:spcBef>
                <a:spcPts val="0"/>
              </a:spcBef>
              <a:defRPr sz="4400">
                <a:solidFill>
                  <a:schemeClr val="dk1"/>
                </a:solidFill>
                <a:latin typeface="Calibri"/>
                <a:ea typeface="Calibri"/>
                <a:cs typeface="Calibri"/>
                <a:sym typeface="Calibri"/>
              </a:defRPr>
            </a:lvl8pPr>
            <a:lvl9pPr rtl="0">
              <a:spcBef>
                <a:spcPts val="0"/>
              </a:spcBef>
              <a:defRPr sz="4400">
                <a:solidFill>
                  <a:schemeClr val="dk1"/>
                </a:solidFill>
                <a:latin typeface="Calibri"/>
                <a:ea typeface="Calibri"/>
                <a:cs typeface="Calibri"/>
                <a:sym typeface="Calibri"/>
              </a:defRPr>
            </a:lvl9pPr>
          </a:lstStyle>
          <a:p>
            <a:endParaRPr/>
          </a:p>
        </p:txBody>
      </p:sp>
      <p:sp>
        <p:nvSpPr>
          <p:cNvPr id="124" name="Shape 124"/>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indent="0" rtl="0">
              <a:spcBef>
                <a:spcPts val="0"/>
              </a:spcBef>
              <a:buFont typeface="Calibri"/>
              <a:buNone/>
              <a:defRPr sz="2400" b="1"/>
            </a:lvl1pPr>
            <a:lvl2pPr marL="457200" indent="0" rtl="0">
              <a:spcBef>
                <a:spcPts val="0"/>
              </a:spcBef>
              <a:buFont typeface="Calibri"/>
              <a:buNone/>
              <a:defRPr sz="2000" b="1"/>
            </a:lvl2pPr>
            <a:lvl3pPr marL="914400" indent="0" rtl="0">
              <a:spcBef>
                <a:spcPts val="0"/>
              </a:spcBef>
              <a:buFont typeface="Calibri"/>
              <a:buNone/>
              <a:defRPr sz="1800" b="1"/>
            </a:lvl3pPr>
            <a:lvl4pPr marL="1371600" indent="0" rtl="0">
              <a:spcBef>
                <a:spcPts val="0"/>
              </a:spcBef>
              <a:buFont typeface="Calibri"/>
              <a:buNone/>
              <a:defRPr sz="1600" b="1"/>
            </a:lvl4pPr>
            <a:lvl5pPr marL="1828800" indent="0" rtl="0">
              <a:spcBef>
                <a:spcPts val="0"/>
              </a:spcBef>
              <a:buFont typeface="Calibri"/>
              <a:buNone/>
              <a:defRPr sz="1600" b="1"/>
            </a:lvl5pPr>
            <a:lvl6pPr marL="2286000" indent="0" rtl="0">
              <a:spcBef>
                <a:spcPts val="0"/>
              </a:spcBef>
              <a:buFont typeface="Calibri"/>
              <a:buNone/>
              <a:defRPr sz="1600" b="1"/>
            </a:lvl6pPr>
            <a:lvl7pPr marL="2743200" indent="0" rtl="0">
              <a:spcBef>
                <a:spcPts val="0"/>
              </a:spcBef>
              <a:buFont typeface="Calibri"/>
              <a:buNone/>
              <a:defRPr sz="1600" b="1"/>
            </a:lvl7pPr>
            <a:lvl8pPr marL="3200400" indent="0" rtl="0">
              <a:spcBef>
                <a:spcPts val="0"/>
              </a:spcBef>
              <a:buFont typeface="Calibri"/>
              <a:buNone/>
              <a:defRPr sz="1600" b="1"/>
            </a:lvl8pPr>
            <a:lvl9pPr marL="3657600" indent="0" rtl="0">
              <a:spcBef>
                <a:spcPts val="0"/>
              </a:spcBef>
              <a:buFont typeface="Calibri"/>
              <a:buNone/>
              <a:defRPr sz="1600" b="1"/>
            </a:lvl9pPr>
          </a:lstStyle>
          <a:p>
            <a:endParaRPr/>
          </a:p>
        </p:txBody>
      </p:sp>
      <p:sp>
        <p:nvSpPr>
          <p:cNvPr id="125" name="Shape 125"/>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a:endParaRPr/>
          </a:p>
        </p:txBody>
      </p:sp>
      <p:sp>
        <p:nvSpPr>
          <p:cNvPr id="126" name="Shape 126"/>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indent="0" rtl="0">
              <a:spcBef>
                <a:spcPts val="0"/>
              </a:spcBef>
              <a:buFont typeface="Calibri"/>
              <a:buNone/>
              <a:defRPr sz="2400" b="1"/>
            </a:lvl1pPr>
            <a:lvl2pPr marL="457200" indent="0" rtl="0">
              <a:spcBef>
                <a:spcPts val="0"/>
              </a:spcBef>
              <a:buFont typeface="Calibri"/>
              <a:buNone/>
              <a:defRPr sz="2000" b="1"/>
            </a:lvl2pPr>
            <a:lvl3pPr marL="914400" indent="0" rtl="0">
              <a:spcBef>
                <a:spcPts val="0"/>
              </a:spcBef>
              <a:buFont typeface="Calibri"/>
              <a:buNone/>
              <a:defRPr sz="1800" b="1"/>
            </a:lvl3pPr>
            <a:lvl4pPr marL="1371600" indent="0" rtl="0">
              <a:spcBef>
                <a:spcPts val="0"/>
              </a:spcBef>
              <a:buFont typeface="Calibri"/>
              <a:buNone/>
              <a:defRPr sz="1600" b="1"/>
            </a:lvl4pPr>
            <a:lvl5pPr marL="1828800" indent="0" rtl="0">
              <a:spcBef>
                <a:spcPts val="0"/>
              </a:spcBef>
              <a:buFont typeface="Calibri"/>
              <a:buNone/>
              <a:defRPr sz="1600" b="1"/>
            </a:lvl5pPr>
            <a:lvl6pPr marL="2286000" indent="0" rtl="0">
              <a:spcBef>
                <a:spcPts val="0"/>
              </a:spcBef>
              <a:buFont typeface="Calibri"/>
              <a:buNone/>
              <a:defRPr sz="1600" b="1"/>
            </a:lvl6pPr>
            <a:lvl7pPr marL="2743200" indent="0" rtl="0">
              <a:spcBef>
                <a:spcPts val="0"/>
              </a:spcBef>
              <a:buFont typeface="Calibri"/>
              <a:buNone/>
              <a:defRPr sz="1600" b="1"/>
            </a:lvl7pPr>
            <a:lvl8pPr marL="3200400" indent="0" rtl="0">
              <a:spcBef>
                <a:spcPts val="0"/>
              </a:spcBef>
              <a:buFont typeface="Calibri"/>
              <a:buNone/>
              <a:defRPr sz="1600" b="1"/>
            </a:lvl8pPr>
            <a:lvl9pPr marL="3657600" indent="0" rtl="0">
              <a:spcBef>
                <a:spcPts val="0"/>
              </a:spcBef>
              <a:buFont typeface="Calibri"/>
              <a:buNone/>
              <a:defRPr sz="1600" b="1"/>
            </a:lvl9pPr>
          </a:lstStyle>
          <a:p>
            <a:endParaRPr/>
          </a:p>
        </p:txBody>
      </p:sp>
      <p:sp>
        <p:nvSpPr>
          <p:cNvPr id="127" name="Shape 127"/>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a:endParaRPr/>
          </a:p>
        </p:txBody>
      </p:sp>
      <p:sp>
        <p:nvSpPr>
          <p:cNvPr id="128" name="Shape 12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98989"/>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29" name="Shape 12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30" name="Shape 13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‹Nº›</a:t>
            </a:fld>
            <a:endParaRPr lang="es-E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Sólo el título">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457200" y="274637"/>
            <a:ext cx="8147247" cy="634081"/>
          </a:xfrm>
          <a:prstGeom prst="rect">
            <a:avLst/>
          </a:prstGeom>
          <a:noFill/>
          <a:ln>
            <a:noFill/>
          </a:ln>
        </p:spPr>
        <p:txBody>
          <a:bodyPr lIns="91425" tIns="91425" rIns="91425" bIns="91425" anchor="ctr" anchorCtr="0"/>
          <a:lstStyle>
            <a:lvl1pPr algn="ctr" rtl="0">
              <a:spcBef>
                <a:spcPts val="0"/>
              </a:spcBef>
              <a:spcAft>
                <a:spcPts val="0"/>
              </a:spcAft>
              <a:defRPr sz="4400">
                <a:solidFill>
                  <a:schemeClr val="dk1"/>
                </a:solidFill>
                <a:latin typeface="Calibri"/>
                <a:ea typeface="Calibri"/>
                <a:cs typeface="Calibri"/>
                <a:sym typeface="Calibri"/>
              </a:defRPr>
            </a:lvl1pPr>
            <a:lvl2pPr algn="ctr" rtl="0">
              <a:spcBef>
                <a:spcPts val="0"/>
              </a:spcBef>
              <a:spcAft>
                <a:spcPts val="0"/>
              </a:spcAft>
              <a:defRPr sz="4400">
                <a:solidFill>
                  <a:schemeClr val="dk1"/>
                </a:solidFill>
                <a:latin typeface="Calibri"/>
                <a:ea typeface="Calibri"/>
                <a:cs typeface="Calibri"/>
                <a:sym typeface="Calibri"/>
              </a:defRPr>
            </a:lvl2pPr>
            <a:lvl3pPr algn="ctr" rtl="0">
              <a:spcBef>
                <a:spcPts val="0"/>
              </a:spcBef>
              <a:spcAft>
                <a:spcPts val="0"/>
              </a:spcAft>
              <a:defRPr sz="4400">
                <a:solidFill>
                  <a:schemeClr val="dk1"/>
                </a:solidFill>
                <a:latin typeface="Calibri"/>
                <a:ea typeface="Calibri"/>
                <a:cs typeface="Calibri"/>
                <a:sym typeface="Calibri"/>
              </a:defRPr>
            </a:lvl3pPr>
            <a:lvl4pPr algn="ctr" rtl="0">
              <a:spcBef>
                <a:spcPts val="0"/>
              </a:spcBef>
              <a:spcAft>
                <a:spcPts val="0"/>
              </a:spcAft>
              <a:defRPr sz="4400">
                <a:solidFill>
                  <a:schemeClr val="dk1"/>
                </a:solidFill>
                <a:latin typeface="Calibri"/>
                <a:ea typeface="Calibri"/>
                <a:cs typeface="Calibri"/>
                <a:sym typeface="Calibri"/>
              </a:defRPr>
            </a:lvl4pPr>
            <a:lvl5pPr algn="ctr" rtl="0">
              <a:spcBef>
                <a:spcPts val="0"/>
              </a:spcBef>
              <a:spcAft>
                <a:spcPts val="0"/>
              </a:spcAft>
              <a:defRPr sz="4400">
                <a:solidFill>
                  <a:schemeClr val="dk1"/>
                </a:solidFill>
                <a:latin typeface="Calibri"/>
                <a:ea typeface="Calibri"/>
                <a:cs typeface="Calibri"/>
                <a:sym typeface="Calibri"/>
              </a:defRPr>
            </a:lvl5pPr>
            <a:lvl6pPr marL="457200" algn="ctr" rtl="0">
              <a:spcBef>
                <a:spcPts val="0"/>
              </a:spcBef>
              <a:spcAft>
                <a:spcPts val="0"/>
              </a:spcAft>
              <a:defRPr sz="4400">
                <a:solidFill>
                  <a:schemeClr val="dk1"/>
                </a:solidFill>
                <a:latin typeface="Calibri"/>
                <a:ea typeface="Calibri"/>
                <a:cs typeface="Calibri"/>
                <a:sym typeface="Calibri"/>
              </a:defRPr>
            </a:lvl6pPr>
            <a:lvl7pPr marL="914400" algn="ctr" rtl="0">
              <a:spcBef>
                <a:spcPts val="0"/>
              </a:spcBef>
              <a:spcAft>
                <a:spcPts val="0"/>
              </a:spcAft>
              <a:defRPr sz="4400">
                <a:solidFill>
                  <a:schemeClr val="dk1"/>
                </a:solidFill>
                <a:latin typeface="Calibri"/>
                <a:ea typeface="Calibri"/>
                <a:cs typeface="Calibri"/>
                <a:sym typeface="Calibri"/>
              </a:defRPr>
            </a:lvl7pPr>
            <a:lvl8pPr marL="1371600" algn="ctr" rtl="0">
              <a:spcBef>
                <a:spcPts val="0"/>
              </a:spcBef>
              <a:spcAft>
                <a:spcPts val="0"/>
              </a:spcAft>
              <a:defRPr sz="4400">
                <a:solidFill>
                  <a:schemeClr val="dk1"/>
                </a:solidFill>
                <a:latin typeface="Calibri"/>
                <a:ea typeface="Calibri"/>
                <a:cs typeface="Calibri"/>
                <a:sym typeface="Calibri"/>
              </a:defRPr>
            </a:lvl8pPr>
            <a:lvl9pPr marL="1828800" algn="ctr" rtl="0">
              <a:spcBef>
                <a:spcPts val="0"/>
              </a:spcBef>
              <a:spcAft>
                <a:spcPts val="0"/>
              </a:spcAft>
              <a:defRPr sz="4400">
                <a:solidFill>
                  <a:schemeClr val="dk1"/>
                </a:solidFill>
                <a:latin typeface="Calibri"/>
                <a:ea typeface="Calibri"/>
                <a:cs typeface="Calibri"/>
                <a:sym typeface="Calibri"/>
              </a:defRPr>
            </a:lvl9pPr>
          </a:lstStyle>
          <a:p>
            <a:endParaRPr/>
          </a:p>
        </p:txBody>
      </p:sp>
      <p:sp>
        <p:nvSpPr>
          <p:cNvPr id="133" name="Shape 13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98989"/>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34" name="Shape 13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35" name="Shape 135"/>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‹Nº›</a:t>
            </a:fld>
            <a:endParaRPr lang="es-E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Shape 136"/>
        <p:cNvGrpSpPr/>
        <p:nvPr/>
      </p:nvGrpSpPr>
      <p:grpSpPr>
        <a:xfrm>
          <a:off x="0" y="0"/>
          <a:ext cx="0" cy="0"/>
          <a:chOff x="0" y="0"/>
          <a:chExt cx="0" cy="0"/>
        </a:xfrm>
      </p:grpSpPr>
      <p:sp>
        <p:nvSpPr>
          <p:cNvPr id="137" name="Shape 13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98989"/>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38" name="Shape 13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39" name="Shape 13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‹Nº›</a:t>
            </a:fld>
            <a:endParaRPr lang="es-E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cSld name="Contenido con título">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algn="l" rtl="0">
              <a:spcBef>
                <a:spcPts val="0"/>
              </a:spcBef>
              <a:defRPr sz="2000" b="1"/>
            </a:lvl1pPr>
            <a:lvl2pPr rtl="0">
              <a:spcBef>
                <a:spcPts val="0"/>
              </a:spcBef>
              <a:defRPr sz="4400">
                <a:solidFill>
                  <a:schemeClr val="dk1"/>
                </a:solidFill>
                <a:latin typeface="Calibri"/>
                <a:ea typeface="Calibri"/>
                <a:cs typeface="Calibri"/>
                <a:sym typeface="Calibri"/>
              </a:defRPr>
            </a:lvl2pPr>
            <a:lvl3pPr rtl="0">
              <a:spcBef>
                <a:spcPts val="0"/>
              </a:spcBef>
              <a:defRPr sz="4400">
                <a:solidFill>
                  <a:schemeClr val="dk1"/>
                </a:solidFill>
                <a:latin typeface="Calibri"/>
                <a:ea typeface="Calibri"/>
                <a:cs typeface="Calibri"/>
                <a:sym typeface="Calibri"/>
              </a:defRPr>
            </a:lvl3pPr>
            <a:lvl4pPr rtl="0">
              <a:spcBef>
                <a:spcPts val="0"/>
              </a:spcBef>
              <a:defRPr sz="4400">
                <a:solidFill>
                  <a:schemeClr val="dk1"/>
                </a:solidFill>
                <a:latin typeface="Calibri"/>
                <a:ea typeface="Calibri"/>
                <a:cs typeface="Calibri"/>
                <a:sym typeface="Calibri"/>
              </a:defRPr>
            </a:lvl4pPr>
            <a:lvl5pPr rtl="0">
              <a:spcBef>
                <a:spcPts val="0"/>
              </a:spcBef>
              <a:defRPr sz="4400">
                <a:solidFill>
                  <a:schemeClr val="dk1"/>
                </a:solidFill>
                <a:latin typeface="Calibri"/>
                <a:ea typeface="Calibri"/>
                <a:cs typeface="Calibri"/>
                <a:sym typeface="Calibri"/>
              </a:defRPr>
            </a:lvl5pPr>
            <a:lvl6pPr rtl="0">
              <a:spcBef>
                <a:spcPts val="0"/>
              </a:spcBef>
              <a:defRPr sz="4400">
                <a:solidFill>
                  <a:schemeClr val="dk1"/>
                </a:solidFill>
                <a:latin typeface="Calibri"/>
                <a:ea typeface="Calibri"/>
                <a:cs typeface="Calibri"/>
                <a:sym typeface="Calibri"/>
              </a:defRPr>
            </a:lvl6pPr>
            <a:lvl7pPr rtl="0">
              <a:spcBef>
                <a:spcPts val="0"/>
              </a:spcBef>
              <a:defRPr sz="4400">
                <a:solidFill>
                  <a:schemeClr val="dk1"/>
                </a:solidFill>
                <a:latin typeface="Calibri"/>
                <a:ea typeface="Calibri"/>
                <a:cs typeface="Calibri"/>
                <a:sym typeface="Calibri"/>
              </a:defRPr>
            </a:lvl7pPr>
            <a:lvl8pPr rtl="0">
              <a:spcBef>
                <a:spcPts val="0"/>
              </a:spcBef>
              <a:defRPr sz="4400">
                <a:solidFill>
                  <a:schemeClr val="dk1"/>
                </a:solidFill>
                <a:latin typeface="Calibri"/>
                <a:ea typeface="Calibri"/>
                <a:cs typeface="Calibri"/>
                <a:sym typeface="Calibri"/>
              </a:defRPr>
            </a:lvl8pPr>
            <a:lvl9pPr rtl="0">
              <a:spcBef>
                <a:spcPts val="0"/>
              </a:spcBef>
              <a:defRPr sz="4400">
                <a:solidFill>
                  <a:schemeClr val="dk1"/>
                </a:solidFill>
                <a:latin typeface="Calibri"/>
                <a:ea typeface="Calibri"/>
                <a:cs typeface="Calibri"/>
                <a:sym typeface="Calibri"/>
              </a:defRPr>
            </a:lvl9pPr>
          </a:lstStyle>
          <a:p>
            <a:endParaRPr/>
          </a:p>
        </p:txBody>
      </p:sp>
      <p:sp>
        <p:nvSpPr>
          <p:cNvPr id="142" name="Shape 142"/>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rtl="0">
              <a:spcBef>
                <a:spcPts val="0"/>
              </a:spcBef>
              <a:defRPr sz="3200"/>
            </a:lvl1pPr>
            <a:lvl2pPr rtl="0">
              <a:spcBef>
                <a:spcPts val="0"/>
              </a:spcBef>
              <a:defRPr sz="2800"/>
            </a:lvl2pPr>
            <a:lvl3pPr rtl="0">
              <a:spcBef>
                <a:spcPts val="0"/>
              </a:spcBef>
              <a:defRPr sz="2400"/>
            </a:lvl3pPr>
            <a:lvl4pPr rtl="0">
              <a:spcBef>
                <a:spcPts val="0"/>
              </a:spcBef>
              <a:defRPr sz="2000"/>
            </a:lvl4pPr>
            <a:lvl5pPr rtl="0">
              <a:spcBef>
                <a:spcPts val="0"/>
              </a:spcBef>
              <a:defRPr sz="2000"/>
            </a:lvl5pPr>
            <a:lvl6pPr rtl="0">
              <a:spcBef>
                <a:spcPts val="0"/>
              </a:spcBef>
              <a:defRPr sz="2000"/>
            </a:lvl6pPr>
            <a:lvl7pPr rtl="0">
              <a:spcBef>
                <a:spcPts val="0"/>
              </a:spcBef>
              <a:defRPr sz="2000"/>
            </a:lvl7pPr>
            <a:lvl8pPr rtl="0">
              <a:spcBef>
                <a:spcPts val="0"/>
              </a:spcBef>
              <a:defRPr sz="2000"/>
            </a:lvl8pPr>
            <a:lvl9pPr rtl="0">
              <a:spcBef>
                <a:spcPts val="0"/>
              </a:spcBef>
              <a:defRPr sz="2000"/>
            </a:lvl9pPr>
          </a:lstStyle>
          <a:p>
            <a:endParaRPr/>
          </a:p>
        </p:txBody>
      </p:sp>
      <p:sp>
        <p:nvSpPr>
          <p:cNvPr id="143" name="Shape 143"/>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indent="0" rtl="0">
              <a:spcBef>
                <a:spcPts val="0"/>
              </a:spcBef>
              <a:buFont typeface="Calibri"/>
              <a:buNone/>
              <a:defRPr sz="1400"/>
            </a:lvl1pPr>
            <a:lvl2pPr marL="457200" indent="0" rtl="0">
              <a:spcBef>
                <a:spcPts val="0"/>
              </a:spcBef>
              <a:buFont typeface="Calibri"/>
              <a:buNone/>
              <a:defRPr sz="1200"/>
            </a:lvl2pPr>
            <a:lvl3pPr marL="914400" indent="0" rtl="0">
              <a:spcBef>
                <a:spcPts val="0"/>
              </a:spcBef>
              <a:buFont typeface="Calibri"/>
              <a:buNone/>
              <a:defRPr sz="1000"/>
            </a:lvl3pPr>
            <a:lvl4pPr marL="1371600" indent="0" rtl="0">
              <a:spcBef>
                <a:spcPts val="0"/>
              </a:spcBef>
              <a:buFont typeface="Calibri"/>
              <a:buNone/>
              <a:defRPr sz="900"/>
            </a:lvl4pPr>
            <a:lvl5pPr marL="1828800" indent="0" rtl="0">
              <a:spcBef>
                <a:spcPts val="0"/>
              </a:spcBef>
              <a:buFont typeface="Calibri"/>
              <a:buNone/>
              <a:defRPr sz="900"/>
            </a:lvl5pPr>
            <a:lvl6pPr marL="2286000" indent="0" rtl="0">
              <a:spcBef>
                <a:spcPts val="0"/>
              </a:spcBef>
              <a:buFont typeface="Calibri"/>
              <a:buNone/>
              <a:defRPr sz="900"/>
            </a:lvl6pPr>
            <a:lvl7pPr marL="2743200" indent="0" rtl="0">
              <a:spcBef>
                <a:spcPts val="0"/>
              </a:spcBef>
              <a:buFont typeface="Calibri"/>
              <a:buNone/>
              <a:defRPr sz="900"/>
            </a:lvl7pPr>
            <a:lvl8pPr marL="3200400" indent="0" rtl="0">
              <a:spcBef>
                <a:spcPts val="0"/>
              </a:spcBef>
              <a:buFont typeface="Calibri"/>
              <a:buNone/>
              <a:defRPr sz="900"/>
            </a:lvl8pPr>
            <a:lvl9pPr marL="3657600" indent="0" rtl="0">
              <a:spcBef>
                <a:spcPts val="0"/>
              </a:spcBef>
              <a:buFont typeface="Calibri"/>
              <a:buNone/>
              <a:defRPr sz="900"/>
            </a:lvl9pPr>
          </a:lstStyle>
          <a:p>
            <a:endParaRPr/>
          </a:p>
        </p:txBody>
      </p:sp>
      <p:sp>
        <p:nvSpPr>
          <p:cNvPr id="144" name="Shape 14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98989"/>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45" name="Shape 14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46" name="Shape 14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‹Nº›</a:t>
            </a:fld>
            <a:endParaRPr lang="es-E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sz="4400">
                <a:solidFill>
                  <a:schemeClr val="dk1"/>
                </a:solidFill>
                <a:latin typeface="Calibri"/>
                <a:ea typeface="Calibri"/>
                <a:cs typeface="Calibri"/>
                <a:sym typeface="Calibri"/>
              </a:defRPr>
            </a:lvl1pPr>
            <a:lvl2pPr algn="ctr" rtl="0">
              <a:spcBef>
                <a:spcPts val="0"/>
              </a:spcBef>
              <a:spcAft>
                <a:spcPts val="0"/>
              </a:spcAft>
              <a:defRPr sz="4400">
                <a:solidFill>
                  <a:schemeClr val="dk1"/>
                </a:solidFill>
                <a:latin typeface="Calibri"/>
                <a:ea typeface="Calibri"/>
                <a:cs typeface="Calibri"/>
                <a:sym typeface="Calibri"/>
              </a:defRPr>
            </a:lvl2pPr>
            <a:lvl3pPr algn="ctr" rtl="0">
              <a:spcBef>
                <a:spcPts val="0"/>
              </a:spcBef>
              <a:spcAft>
                <a:spcPts val="0"/>
              </a:spcAft>
              <a:defRPr sz="4400">
                <a:solidFill>
                  <a:schemeClr val="dk1"/>
                </a:solidFill>
                <a:latin typeface="Calibri"/>
                <a:ea typeface="Calibri"/>
                <a:cs typeface="Calibri"/>
                <a:sym typeface="Calibri"/>
              </a:defRPr>
            </a:lvl3pPr>
            <a:lvl4pPr algn="ctr" rtl="0">
              <a:spcBef>
                <a:spcPts val="0"/>
              </a:spcBef>
              <a:spcAft>
                <a:spcPts val="0"/>
              </a:spcAft>
              <a:defRPr sz="4400">
                <a:solidFill>
                  <a:schemeClr val="dk1"/>
                </a:solidFill>
                <a:latin typeface="Calibri"/>
                <a:ea typeface="Calibri"/>
                <a:cs typeface="Calibri"/>
                <a:sym typeface="Calibri"/>
              </a:defRPr>
            </a:lvl4pPr>
            <a:lvl5pPr algn="ctr" rtl="0">
              <a:spcBef>
                <a:spcPts val="0"/>
              </a:spcBef>
              <a:spcAft>
                <a:spcPts val="0"/>
              </a:spcAft>
              <a:defRPr sz="4400">
                <a:solidFill>
                  <a:schemeClr val="dk1"/>
                </a:solidFill>
                <a:latin typeface="Calibri"/>
                <a:ea typeface="Calibri"/>
                <a:cs typeface="Calibri"/>
                <a:sym typeface="Calibri"/>
              </a:defRPr>
            </a:lvl5pPr>
            <a:lvl6pPr marL="457200" algn="ctr" rtl="0">
              <a:spcBef>
                <a:spcPts val="0"/>
              </a:spcBef>
              <a:spcAft>
                <a:spcPts val="0"/>
              </a:spcAft>
              <a:defRPr sz="4400">
                <a:solidFill>
                  <a:schemeClr val="dk1"/>
                </a:solidFill>
                <a:latin typeface="Calibri"/>
                <a:ea typeface="Calibri"/>
                <a:cs typeface="Calibri"/>
                <a:sym typeface="Calibri"/>
              </a:defRPr>
            </a:lvl6pPr>
            <a:lvl7pPr marL="914400" algn="ctr" rtl="0">
              <a:spcBef>
                <a:spcPts val="0"/>
              </a:spcBef>
              <a:spcAft>
                <a:spcPts val="0"/>
              </a:spcAft>
              <a:defRPr sz="4400">
                <a:solidFill>
                  <a:schemeClr val="dk1"/>
                </a:solidFill>
                <a:latin typeface="Calibri"/>
                <a:ea typeface="Calibri"/>
                <a:cs typeface="Calibri"/>
                <a:sym typeface="Calibri"/>
              </a:defRPr>
            </a:lvl7pPr>
            <a:lvl8pPr marL="1371600" algn="ctr" rtl="0">
              <a:spcBef>
                <a:spcPts val="0"/>
              </a:spcBef>
              <a:spcAft>
                <a:spcPts val="0"/>
              </a:spcAft>
              <a:defRPr sz="4400">
                <a:solidFill>
                  <a:schemeClr val="dk1"/>
                </a:solidFill>
                <a:latin typeface="Calibri"/>
                <a:ea typeface="Calibri"/>
                <a:cs typeface="Calibri"/>
                <a:sym typeface="Calibri"/>
              </a:defRPr>
            </a:lvl8pPr>
            <a:lvl9pPr marL="1828800" algn="ctr" rtl="0">
              <a:spcBef>
                <a:spcPts val="0"/>
              </a:spcBef>
              <a:spcAft>
                <a:spcPts val="0"/>
              </a:spcAft>
              <a:defRPr sz="4400">
                <a:solidFill>
                  <a:schemeClr val="dk1"/>
                </a:solidFill>
                <a:latin typeface="Calibri"/>
                <a:ea typeface="Calibri"/>
                <a:cs typeface="Calibri"/>
                <a:sym typeface="Calibri"/>
              </a:defRPr>
            </a:lvl9pPr>
          </a:lstStyle>
          <a:p>
            <a:endParaRPr/>
          </a:p>
        </p:txBody>
      </p:sp>
      <p:sp>
        <p:nvSpPr>
          <p:cNvPr id="22" name="Shape 22"/>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sz="3200">
                <a:solidFill>
                  <a:schemeClr val="dk1"/>
                </a:solidFill>
                <a:latin typeface="Calibri"/>
                <a:ea typeface="Calibri"/>
                <a:cs typeface="Calibri"/>
                <a:sym typeface="Calibri"/>
              </a:defRPr>
            </a:lvl1pPr>
            <a:lvl2pPr marL="742950" indent="-107950" algn="l" rtl="0">
              <a:spcBef>
                <a:spcPts val="560"/>
              </a:spcBef>
              <a:spcAft>
                <a:spcPts val="0"/>
              </a:spcAft>
              <a:buClr>
                <a:schemeClr val="dk1"/>
              </a:buClr>
              <a:buFont typeface="Arial"/>
              <a:buChar char="–"/>
              <a:defRPr sz="2800">
                <a:solidFill>
                  <a:schemeClr val="dk1"/>
                </a:solidFill>
                <a:latin typeface="Calibri"/>
                <a:ea typeface="Calibri"/>
                <a:cs typeface="Calibri"/>
                <a:sym typeface="Calibri"/>
              </a:defRPr>
            </a:lvl2pPr>
            <a:lvl3pPr marL="1143000" indent="-76200" algn="l" rtl="0">
              <a:spcBef>
                <a:spcPts val="480"/>
              </a:spcBef>
              <a:spcAft>
                <a:spcPts val="0"/>
              </a:spcAft>
              <a:buClr>
                <a:schemeClr val="dk1"/>
              </a:buClr>
              <a:buFont typeface="Arial"/>
              <a:buChar char="•"/>
              <a:defRPr sz="2400">
                <a:solidFill>
                  <a:schemeClr val="dk1"/>
                </a:solidFill>
                <a:latin typeface="Calibri"/>
                <a:ea typeface="Calibri"/>
                <a:cs typeface="Calibri"/>
                <a:sym typeface="Calibri"/>
              </a:defRPr>
            </a:lvl3pPr>
            <a:lvl4pPr marL="1600200" indent="-1016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4pPr>
            <a:lvl5pPr marL="2057400" indent="-1016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5pPr>
            <a:lvl6pPr marL="2514600" indent="-1016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016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016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016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23" name="Shape 2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98989"/>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4" name="Shape 2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5" name="Shape 25"/>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‹Nº›</a:t>
            </a:fld>
            <a:endParaRPr lang="es-E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cSld name="Imagen con título">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algn="l" rtl="0">
              <a:spcBef>
                <a:spcPts val="0"/>
              </a:spcBef>
              <a:defRPr sz="2000" b="1"/>
            </a:lvl1pPr>
            <a:lvl2pPr rtl="0">
              <a:spcBef>
                <a:spcPts val="0"/>
              </a:spcBef>
              <a:defRPr sz="4400">
                <a:solidFill>
                  <a:schemeClr val="dk1"/>
                </a:solidFill>
                <a:latin typeface="Calibri"/>
                <a:ea typeface="Calibri"/>
                <a:cs typeface="Calibri"/>
                <a:sym typeface="Calibri"/>
              </a:defRPr>
            </a:lvl2pPr>
            <a:lvl3pPr rtl="0">
              <a:spcBef>
                <a:spcPts val="0"/>
              </a:spcBef>
              <a:defRPr sz="4400">
                <a:solidFill>
                  <a:schemeClr val="dk1"/>
                </a:solidFill>
                <a:latin typeface="Calibri"/>
                <a:ea typeface="Calibri"/>
                <a:cs typeface="Calibri"/>
                <a:sym typeface="Calibri"/>
              </a:defRPr>
            </a:lvl3pPr>
            <a:lvl4pPr rtl="0">
              <a:spcBef>
                <a:spcPts val="0"/>
              </a:spcBef>
              <a:defRPr sz="4400">
                <a:solidFill>
                  <a:schemeClr val="dk1"/>
                </a:solidFill>
                <a:latin typeface="Calibri"/>
                <a:ea typeface="Calibri"/>
                <a:cs typeface="Calibri"/>
                <a:sym typeface="Calibri"/>
              </a:defRPr>
            </a:lvl4pPr>
            <a:lvl5pPr rtl="0">
              <a:spcBef>
                <a:spcPts val="0"/>
              </a:spcBef>
              <a:defRPr sz="4400">
                <a:solidFill>
                  <a:schemeClr val="dk1"/>
                </a:solidFill>
                <a:latin typeface="Calibri"/>
                <a:ea typeface="Calibri"/>
                <a:cs typeface="Calibri"/>
                <a:sym typeface="Calibri"/>
              </a:defRPr>
            </a:lvl5pPr>
            <a:lvl6pPr rtl="0">
              <a:spcBef>
                <a:spcPts val="0"/>
              </a:spcBef>
              <a:defRPr sz="4400">
                <a:solidFill>
                  <a:schemeClr val="dk1"/>
                </a:solidFill>
                <a:latin typeface="Calibri"/>
                <a:ea typeface="Calibri"/>
                <a:cs typeface="Calibri"/>
                <a:sym typeface="Calibri"/>
              </a:defRPr>
            </a:lvl6pPr>
            <a:lvl7pPr rtl="0">
              <a:spcBef>
                <a:spcPts val="0"/>
              </a:spcBef>
              <a:defRPr sz="4400">
                <a:solidFill>
                  <a:schemeClr val="dk1"/>
                </a:solidFill>
                <a:latin typeface="Calibri"/>
                <a:ea typeface="Calibri"/>
                <a:cs typeface="Calibri"/>
                <a:sym typeface="Calibri"/>
              </a:defRPr>
            </a:lvl7pPr>
            <a:lvl8pPr rtl="0">
              <a:spcBef>
                <a:spcPts val="0"/>
              </a:spcBef>
              <a:defRPr sz="4400">
                <a:solidFill>
                  <a:schemeClr val="dk1"/>
                </a:solidFill>
                <a:latin typeface="Calibri"/>
                <a:ea typeface="Calibri"/>
                <a:cs typeface="Calibri"/>
                <a:sym typeface="Calibri"/>
              </a:defRPr>
            </a:lvl8pPr>
            <a:lvl9pPr rtl="0">
              <a:spcBef>
                <a:spcPts val="0"/>
              </a:spcBef>
              <a:defRPr sz="4400">
                <a:solidFill>
                  <a:schemeClr val="dk1"/>
                </a:solidFill>
                <a:latin typeface="Calibri"/>
                <a:ea typeface="Calibri"/>
                <a:cs typeface="Calibri"/>
                <a:sym typeface="Calibri"/>
              </a:defRPr>
            </a:lvl9pPr>
          </a:lstStyle>
          <a:p>
            <a:endParaRPr/>
          </a:p>
        </p:txBody>
      </p:sp>
      <p:sp>
        <p:nvSpPr>
          <p:cNvPr id="149" name="Shape 149"/>
          <p:cNvSpPr>
            <a:spLocks noGrp="1"/>
          </p:cNvSpPr>
          <p:nvPr>
            <p:ph type="pic" idx="2"/>
          </p:nvPr>
        </p:nvSpPr>
        <p:spPr>
          <a:xfrm>
            <a:off x="1792288" y="612775"/>
            <a:ext cx="5486399" cy="4114800"/>
          </a:xfrm>
          <a:prstGeom prst="rect">
            <a:avLst/>
          </a:prstGeom>
          <a:noFill/>
          <a:ln>
            <a:noFill/>
          </a:ln>
        </p:spPr>
      </p:sp>
      <p:sp>
        <p:nvSpPr>
          <p:cNvPr id="150" name="Shape 150"/>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indent="0" rtl="0">
              <a:spcBef>
                <a:spcPts val="0"/>
              </a:spcBef>
              <a:buFont typeface="Calibri"/>
              <a:buNone/>
              <a:defRPr sz="1400"/>
            </a:lvl1pPr>
            <a:lvl2pPr marL="457200" indent="0" rtl="0">
              <a:spcBef>
                <a:spcPts val="0"/>
              </a:spcBef>
              <a:buFont typeface="Calibri"/>
              <a:buNone/>
              <a:defRPr sz="1200"/>
            </a:lvl2pPr>
            <a:lvl3pPr marL="914400" indent="0" rtl="0">
              <a:spcBef>
                <a:spcPts val="0"/>
              </a:spcBef>
              <a:buFont typeface="Calibri"/>
              <a:buNone/>
              <a:defRPr sz="1000"/>
            </a:lvl3pPr>
            <a:lvl4pPr marL="1371600" indent="0" rtl="0">
              <a:spcBef>
                <a:spcPts val="0"/>
              </a:spcBef>
              <a:buFont typeface="Calibri"/>
              <a:buNone/>
              <a:defRPr sz="900"/>
            </a:lvl4pPr>
            <a:lvl5pPr marL="1828800" indent="0" rtl="0">
              <a:spcBef>
                <a:spcPts val="0"/>
              </a:spcBef>
              <a:buFont typeface="Calibri"/>
              <a:buNone/>
              <a:defRPr sz="900"/>
            </a:lvl5pPr>
            <a:lvl6pPr marL="2286000" indent="0" rtl="0">
              <a:spcBef>
                <a:spcPts val="0"/>
              </a:spcBef>
              <a:buFont typeface="Calibri"/>
              <a:buNone/>
              <a:defRPr sz="900"/>
            </a:lvl6pPr>
            <a:lvl7pPr marL="2743200" indent="0" rtl="0">
              <a:spcBef>
                <a:spcPts val="0"/>
              </a:spcBef>
              <a:buFont typeface="Calibri"/>
              <a:buNone/>
              <a:defRPr sz="900"/>
            </a:lvl7pPr>
            <a:lvl8pPr marL="3200400" indent="0" rtl="0">
              <a:spcBef>
                <a:spcPts val="0"/>
              </a:spcBef>
              <a:buFont typeface="Calibri"/>
              <a:buNone/>
              <a:defRPr sz="900"/>
            </a:lvl8pPr>
            <a:lvl9pPr marL="3657600" indent="0" rtl="0">
              <a:spcBef>
                <a:spcPts val="0"/>
              </a:spcBef>
              <a:buFont typeface="Calibri"/>
              <a:buNone/>
              <a:defRPr sz="900"/>
            </a:lvl9pPr>
          </a:lstStyle>
          <a:p>
            <a:endParaRPr/>
          </a:p>
        </p:txBody>
      </p:sp>
      <p:sp>
        <p:nvSpPr>
          <p:cNvPr id="151" name="Shape 15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98989"/>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52" name="Shape 15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53" name="Shape 15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‹Nº›</a:t>
            </a:fld>
            <a:endParaRPr lang="es-E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cSld name="Título y texto vertical">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sz="4400">
                <a:solidFill>
                  <a:schemeClr val="dk1"/>
                </a:solidFill>
                <a:latin typeface="Calibri"/>
                <a:ea typeface="Calibri"/>
                <a:cs typeface="Calibri"/>
                <a:sym typeface="Calibri"/>
              </a:defRPr>
            </a:lvl1pPr>
            <a:lvl2pPr algn="ctr" rtl="0">
              <a:spcBef>
                <a:spcPts val="0"/>
              </a:spcBef>
              <a:spcAft>
                <a:spcPts val="0"/>
              </a:spcAft>
              <a:defRPr sz="4400">
                <a:solidFill>
                  <a:schemeClr val="dk1"/>
                </a:solidFill>
                <a:latin typeface="Calibri"/>
                <a:ea typeface="Calibri"/>
                <a:cs typeface="Calibri"/>
                <a:sym typeface="Calibri"/>
              </a:defRPr>
            </a:lvl2pPr>
            <a:lvl3pPr algn="ctr" rtl="0">
              <a:spcBef>
                <a:spcPts val="0"/>
              </a:spcBef>
              <a:spcAft>
                <a:spcPts val="0"/>
              </a:spcAft>
              <a:defRPr sz="4400">
                <a:solidFill>
                  <a:schemeClr val="dk1"/>
                </a:solidFill>
                <a:latin typeface="Calibri"/>
                <a:ea typeface="Calibri"/>
                <a:cs typeface="Calibri"/>
                <a:sym typeface="Calibri"/>
              </a:defRPr>
            </a:lvl3pPr>
            <a:lvl4pPr algn="ctr" rtl="0">
              <a:spcBef>
                <a:spcPts val="0"/>
              </a:spcBef>
              <a:spcAft>
                <a:spcPts val="0"/>
              </a:spcAft>
              <a:defRPr sz="4400">
                <a:solidFill>
                  <a:schemeClr val="dk1"/>
                </a:solidFill>
                <a:latin typeface="Calibri"/>
                <a:ea typeface="Calibri"/>
                <a:cs typeface="Calibri"/>
                <a:sym typeface="Calibri"/>
              </a:defRPr>
            </a:lvl4pPr>
            <a:lvl5pPr algn="ctr" rtl="0">
              <a:spcBef>
                <a:spcPts val="0"/>
              </a:spcBef>
              <a:spcAft>
                <a:spcPts val="0"/>
              </a:spcAft>
              <a:defRPr sz="4400">
                <a:solidFill>
                  <a:schemeClr val="dk1"/>
                </a:solidFill>
                <a:latin typeface="Calibri"/>
                <a:ea typeface="Calibri"/>
                <a:cs typeface="Calibri"/>
                <a:sym typeface="Calibri"/>
              </a:defRPr>
            </a:lvl5pPr>
            <a:lvl6pPr marL="457200" algn="ctr" rtl="0">
              <a:spcBef>
                <a:spcPts val="0"/>
              </a:spcBef>
              <a:spcAft>
                <a:spcPts val="0"/>
              </a:spcAft>
              <a:defRPr sz="4400">
                <a:solidFill>
                  <a:schemeClr val="dk1"/>
                </a:solidFill>
                <a:latin typeface="Calibri"/>
                <a:ea typeface="Calibri"/>
                <a:cs typeface="Calibri"/>
                <a:sym typeface="Calibri"/>
              </a:defRPr>
            </a:lvl6pPr>
            <a:lvl7pPr marL="914400" algn="ctr" rtl="0">
              <a:spcBef>
                <a:spcPts val="0"/>
              </a:spcBef>
              <a:spcAft>
                <a:spcPts val="0"/>
              </a:spcAft>
              <a:defRPr sz="4400">
                <a:solidFill>
                  <a:schemeClr val="dk1"/>
                </a:solidFill>
                <a:latin typeface="Calibri"/>
                <a:ea typeface="Calibri"/>
                <a:cs typeface="Calibri"/>
                <a:sym typeface="Calibri"/>
              </a:defRPr>
            </a:lvl7pPr>
            <a:lvl8pPr marL="1371600" algn="ctr" rtl="0">
              <a:spcBef>
                <a:spcPts val="0"/>
              </a:spcBef>
              <a:spcAft>
                <a:spcPts val="0"/>
              </a:spcAft>
              <a:defRPr sz="4400">
                <a:solidFill>
                  <a:schemeClr val="dk1"/>
                </a:solidFill>
                <a:latin typeface="Calibri"/>
                <a:ea typeface="Calibri"/>
                <a:cs typeface="Calibri"/>
                <a:sym typeface="Calibri"/>
              </a:defRPr>
            </a:lvl8pPr>
            <a:lvl9pPr marL="1828800" algn="ctr" rtl="0">
              <a:spcBef>
                <a:spcPts val="0"/>
              </a:spcBef>
              <a:spcAft>
                <a:spcPts val="0"/>
              </a:spcAft>
              <a:defRPr sz="4400">
                <a:solidFill>
                  <a:schemeClr val="dk1"/>
                </a:solidFill>
                <a:latin typeface="Calibri"/>
                <a:ea typeface="Calibri"/>
                <a:cs typeface="Calibri"/>
                <a:sym typeface="Calibri"/>
              </a:defRPr>
            </a:lvl9pPr>
          </a:lstStyle>
          <a:p>
            <a:endParaRPr/>
          </a:p>
        </p:txBody>
      </p:sp>
      <p:sp>
        <p:nvSpPr>
          <p:cNvPr id="156" name="Shape 156"/>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sz="3200">
                <a:solidFill>
                  <a:schemeClr val="dk1"/>
                </a:solidFill>
                <a:latin typeface="Calibri"/>
                <a:ea typeface="Calibri"/>
                <a:cs typeface="Calibri"/>
                <a:sym typeface="Calibri"/>
              </a:defRPr>
            </a:lvl1pPr>
            <a:lvl2pPr marL="742950" indent="-107950" algn="l" rtl="0">
              <a:spcBef>
                <a:spcPts val="560"/>
              </a:spcBef>
              <a:spcAft>
                <a:spcPts val="0"/>
              </a:spcAft>
              <a:buClr>
                <a:schemeClr val="dk1"/>
              </a:buClr>
              <a:buFont typeface="Arial"/>
              <a:buChar char="–"/>
              <a:defRPr sz="2800">
                <a:solidFill>
                  <a:schemeClr val="dk1"/>
                </a:solidFill>
                <a:latin typeface="Calibri"/>
                <a:ea typeface="Calibri"/>
                <a:cs typeface="Calibri"/>
                <a:sym typeface="Calibri"/>
              </a:defRPr>
            </a:lvl2pPr>
            <a:lvl3pPr marL="1143000" indent="-76200" algn="l" rtl="0">
              <a:spcBef>
                <a:spcPts val="480"/>
              </a:spcBef>
              <a:spcAft>
                <a:spcPts val="0"/>
              </a:spcAft>
              <a:buClr>
                <a:schemeClr val="dk1"/>
              </a:buClr>
              <a:buFont typeface="Arial"/>
              <a:buChar char="•"/>
              <a:defRPr sz="2400">
                <a:solidFill>
                  <a:schemeClr val="dk1"/>
                </a:solidFill>
                <a:latin typeface="Calibri"/>
                <a:ea typeface="Calibri"/>
                <a:cs typeface="Calibri"/>
                <a:sym typeface="Calibri"/>
              </a:defRPr>
            </a:lvl3pPr>
            <a:lvl4pPr marL="1600200" indent="-1016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4pPr>
            <a:lvl5pPr marL="2057400" indent="-1016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5pPr>
            <a:lvl6pPr marL="2514600" indent="-1016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016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016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016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157" name="Shape 15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98989"/>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58" name="Shape 15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59" name="Shape 15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‹Nº›</a:t>
            </a:fld>
            <a:endParaRPr lang="es-E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cSld name="Título vertical y texto">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algn="ctr" rtl="0">
              <a:spcBef>
                <a:spcPts val="0"/>
              </a:spcBef>
              <a:spcAft>
                <a:spcPts val="0"/>
              </a:spcAft>
              <a:defRPr sz="4400">
                <a:solidFill>
                  <a:schemeClr val="dk1"/>
                </a:solidFill>
                <a:latin typeface="Calibri"/>
                <a:ea typeface="Calibri"/>
                <a:cs typeface="Calibri"/>
                <a:sym typeface="Calibri"/>
              </a:defRPr>
            </a:lvl1pPr>
            <a:lvl2pPr algn="ctr" rtl="0">
              <a:spcBef>
                <a:spcPts val="0"/>
              </a:spcBef>
              <a:spcAft>
                <a:spcPts val="0"/>
              </a:spcAft>
              <a:defRPr sz="4400">
                <a:solidFill>
                  <a:schemeClr val="dk1"/>
                </a:solidFill>
                <a:latin typeface="Calibri"/>
                <a:ea typeface="Calibri"/>
                <a:cs typeface="Calibri"/>
                <a:sym typeface="Calibri"/>
              </a:defRPr>
            </a:lvl2pPr>
            <a:lvl3pPr algn="ctr" rtl="0">
              <a:spcBef>
                <a:spcPts val="0"/>
              </a:spcBef>
              <a:spcAft>
                <a:spcPts val="0"/>
              </a:spcAft>
              <a:defRPr sz="4400">
                <a:solidFill>
                  <a:schemeClr val="dk1"/>
                </a:solidFill>
                <a:latin typeface="Calibri"/>
                <a:ea typeface="Calibri"/>
                <a:cs typeface="Calibri"/>
                <a:sym typeface="Calibri"/>
              </a:defRPr>
            </a:lvl3pPr>
            <a:lvl4pPr algn="ctr" rtl="0">
              <a:spcBef>
                <a:spcPts val="0"/>
              </a:spcBef>
              <a:spcAft>
                <a:spcPts val="0"/>
              </a:spcAft>
              <a:defRPr sz="4400">
                <a:solidFill>
                  <a:schemeClr val="dk1"/>
                </a:solidFill>
                <a:latin typeface="Calibri"/>
                <a:ea typeface="Calibri"/>
                <a:cs typeface="Calibri"/>
                <a:sym typeface="Calibri"/>
              </a:defRPr>
            </a:lvl4pPr>
            <a:lvl5pPr algn="ctr" rtl="0">
              <a:spcBef>
                <a:spcPts val="0"/>
              </a:spcBef>
              <a:spcAft>
                <a:spcPts val="0"/>
              </a:spcAft>
              <a:defRPr sz="4400">
                <a:solidFill>
                  <a:schemeClr val="dk1"/>
                </a:solidFill>
                <a:latin typeface="Calibri"/>
                <a:ea typeface="Calibri"/>
                <a:cs typeface="Calibri"/>
                <a:sym typeface="Calibri"/>
              </a:defRPr>
            </a:lvl5pPr>
            <a:lvl6pPr marL="457200" algn="ctr" rtl="0">
              <a:spcBef>
                <a:spcPts val="0"/>
              </a:spcBef>
              <a:spcAft>
                <a:spcPts val="0"/>
              </a:spcAft>
              <a:defRPr sz="4400">
                <a:solidFill>
                  <a:schemeClr val="dk1"/>
                </a:solidFill>
                <a:latin typeface="Calibri"/>
                <a:ea typeface="Calibri"/>
                <a:cs typeface="Calibri"/>
                <a:sym typeface="Calibri"/>
              </a:defRPr>
            </a:lvl6pPr>
            <a:lvl7pPr marL="914400" algn="ctr" rtl="0">
              <a:spcBef>
                <a:spcPts val="0"/>
              </a:spcBef>
              <a:spcAft>
                <a:spcPts val="0"/>
              </a:spcAft>
              <a:defRPr sz="4400">
                <a:solidFill>
                  <a:schemeClr val="dk1"/>
                </a:solidFill>
                <a:latin typeface="Calibri"/>
                <a:ea typeface="Calibri"/>
                <a:cs typeface="Calibri"/>
                <a:sym typeface="Calibri"/>
              </a:defRPr>
            </a:lvl7pPr>
            <a:lvl8pPr marL="1371600" algn="ctr" rtl="0">
              <a:spcBef>
                <a:spcPts val="0"/>
              </a:spcBef>
              <a:spcAft>
                <a:spcPts val="0"/>
              </a:spcAft>
              <a:defRPr sz="4400">
                <a:solidFill>
                  <a:schemeClr val="dk1"/>
                </a:solidFill>
                <a:latin typeface="Calibri"/>
                <a:ea typeface="Calibri"/>
                <a:cs typeface="Calibri"/>
                <a:sym typeface="Calibri"/>
              </a:defRPr>
            </a:lvl8pPr>
            <a:lvl9pPr marL="1828800" algn="ctr" rtl="0">
              <a:spcBef>
                <a:spcPts val="0"/>
              </a:spcBef>
              <a:spcAft>
                <a:spcPts val="0"/>
              </a:spcAft>
              <a:defRPr sz="4400">
                <a:solidFill>
                  <a:schemeClr val="dk1"/>
                </a:solidFill>
                <a:latin typeface="Calibri"/>
                <a:ea typeface="Calibri"/>
                <a:cs typeface="Calibri"/>
                <a:sym typeface="Calibri"/>
              </a:defRPr>
            </a:lvl9pPr>
          </a:lstStyle>
          <a:p>
            <a:endParaRPr/>
          </a:p>
        </p:txBody>
      </p:sp>
      <p:sp>
        <p:nvSpPr>
          <p:cNvPr id="162" name="Shape 162"/>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sz="3200">
                <a:solidFill>
                  <a:schemeClr val="dk1"/>
                </a:solidFill>
                <a:latin typeface="Calibri"/>
                <a:ea typeface="Calibri"/>
                <a:cs typeface="Calibri"/>
                <a:sym typeface="Calibri"/>
              </a:defRPr>
            </a:lvl1pPr>
            <a:lvl2pPr marL="742950" indent="-107950" algn="l" rtl="0">
              <a:spcBef>
                <a:spcPts val="560"/>
              </a:spcBef>
              <a:spcAft>
                <a:spcPts val="0"/>
              </a:spcAft>
              <a:buClr>
                <a:schemeClr val="dk1"/>
              </a:buClr>
              <a:buFont typeface="Arial"/>
              <a:buChar char="–"/>
              <a:defRPr sz="2800">
                <a:solidFill>
                  <a:schemeClr val="dk1"/>
                </a:solidFill>
                <a:latin typeface="Calibri"/>
                <a:ea typeface="Calibri"/>
                <a:cs typeface="Calibri"/>
                <a:sym typeface="Calibri"/>
              </a:defRPr>
            </a:lvl2pPr>
            <a:lvl3pPr marL="1143000" indent="-76200" algn="l" rtl="0">
              <a:spcBef>
                <a:spcPts val="480"/>
              </a:spcBef>
              <a:spcAft>
                <a:spcPts val="0"/>
              </a:spcAft>
              <a:buClr>
                <a:schemeClr val="dk1"/>
              </a:buClr>
              <a:buFont typeface="Arial"/>
              <a:buChar char="•"/>
              <a:defRPr sz="2400">
                <a:solidFill>
                  <a:schemeClr val="dk1"/>
                </a:solidFill>
                <a:latin typeface="Calibri"/>
                <a:ea typeface="Calibri"/>
                <a:cs typeface="Calibri"/>
                <a:sym typeface="Calibri"/>
              </a:defRPr>
            </a:lvl3pPr>
            <a:lvl4pPr marL="1600200" indent="-1016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4pPr>
            <a:lvl5pPr marL="2057400" indent="-1016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5pPr>
            <a:lvl6pPr marL="2514600" indent="-1016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016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016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016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163" name="Shape 16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98989"/>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64" name="Shape 16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65" name="Shape 165"/>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‹Nº›</a:t>
            </a:fld>
            <a:endParaRPr lang="es-E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cSld name="Sólo el título">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sz="4400">
                <a:solidFill>
                  <a:schemeClr val="dk1"/>
                </a:solidFill>
                <a:latin typeface="Calibri"/>
                <a:ea typeface="Calibri"/>
                <a:cs typeface="Calibri"/>
                <a:sym typeface="Calibri"/>
              </a:defRPr>
            </a:lvl1pPr>
            <a:lvl2pPr algn="ctr" rtl="0">
              <a:spcBef>
                <a:spcPts val="0"/>
              </a:spcBef>
              <a:spcAft>
                <a:spcPts val="0"/>
              </a:spcAft>
              <a:defRPr sz="4400">
                <a:solidFill>
                  <a:schemeClr val="dk1"/>
                </a:solidFill>
                <a:latin typeface="Calibri"/>
                <a:ea typeface="Calibri"/>
                <a:cs typeface="Calibri"/>
                <a:sym typeface="Calibri"/>
              </a:defRPr>
            </a:lvl2pPr>
            <a:lvl3pPr algn="ctr" rtl="0">
              <a:spcBef>
                <a:spcPts val="0"/>
              </a:spcBef>
              <a:spcAft>
                <a:spcPts val="0"/>
              </a:spcAft>
              <a:defRPr sz="4400">
                <a:solidFill>
                  <a:schemeClr val="dk1"/>
                </a:solidFill>
                <a:latin typeface="Calibri"/>
                <a:ea typeface="Calibri"/>
                <a:cs typeface="Calibri"/>
                <a:sym typeface="Calibri"/>
              </a:defRPr>
            </a:lvl3pPr>
            <a:lvl4pPr algn="ctr" rtl="0">
              <a:spcBef>
                <a:spcPts val="0"/>
              </a:spcBef>
              <a:spcAft>
                <a:spcPts val="0"/>
              </a:spcAft>
              <a:defRPr sz="4400">
                <a:solidFill>
                  <a:schemeClr val="dk1"/>
                </a:solidFill>
                <a:latin typeface="Calibri"/>
                <a:ea typeface="Calibri"/>
                <a:cs typeface="Calibri"/>
                <a:sym typeface="Calibri"/>
              </a:defRPr>
            </a:lvl4pPr>
            <a:lvl5pPr algn="ctr" rtl="0">
              <a:spcBef>
                <a:spcPts val="0"/>
              </a:spcBef>
              <a:spcAft>
                <a:spcPts val="0"/>
              </a:spcAft>
              <a:defRPr sz="4400">
                <a:solidFill>
                  <a:schemeClr val="dk1"/>
                </a:solidFill>
                <a:latin typeface="Calibri"/>
                <a:ea typeface="Calibri"/>
                <a:cs typeface="Calibri"/>
                <a:sym typeface="Calibri"/>
              </a:defRPr>
            </a:lvl5pPr>
            <a:lvl6pPr marL="457200" algn="ctr" rtl="0">
              <a:spcBef>
                <a:spcPts val="0"/>
              </a:spcBef>
              <a:spcAft>
                <a:spcPts val="0"/>
              </a:spcAft>
              <a:defRPr sz="4400">
                <a:solidFill>
                  <a:schemeClr val="dk1"/>
                </a:solidFill>
                <a:latin typeface="Calibri"/>
                <a:ea typeface="Calibri"/>
                <a:cs typeface="Calibri"/>
                <a:sym typeface="Calibri"/>
              </a:defRPr>
            </a:lvl6pPr>
            <a:lvl7pPr marL="914400" algn="ctr" rtl="0">
              <a:spcBef>
                <a:spcPts val="0"/>
              </a:spcBef>
              <a:spcAft>
                <a:spcPts val="0"/>
              </a:spcAft>
              <a:defRPr sz="4400">
                <a:solidFill>
                  <a:schemeClr val="dk1"/>
                </a:solidFill>
                <a:latin typeface="Calibri"/>
                <a:ea typeface="Calibri"/>
                <a:cs typeface="Calibri"/>
                <a:sym typeface="Calibri"/>
              </a:defRPr>
            </a:lvl7pPr>
            <a:lvl8pPr marL="1371600" algn="ctr" rtl="0">
              <a:spcBef>
                <a:spcPts val="0"/>
              </a:spcBef>
              <a:spcAft>
                <a:spcPts val="0"/>
              </a:spcAft>
              <a:defRPr sz="4400">
                <a:solidFill>
                  <a:schemeClr val="dk1"/>
                </a:solidFill>
                <a:latin typeface="Calibri"/>
                <a:ea typeface="Calibri"/>
                <a:cs typeface="Calibri"/>
                <a:sym typeface="Calibri"/>
              </a:defRPr>
            </a:lvl8pPr>
            <a:lvl9pPr marL="1828800" algn="ctr" rtl="0">
              <a:spcBef>
                <a:spcPts val="0"/>
              </a:spcBef>
              <a:spcAft>
                <a:spcPts val="0"/>
              </a:spcAft>
              <a:defRPr sz="4400">
                <a:solidFill>
                  <a:schemeClr val="dk1"/>
                </a:solidFill>
                <a:latin typeface="Calibri"/>
                <a:ea typeface="Calibri"/>
                <a:cs typeface="Calibri"/>
                <a:sym typeface="Calibri"/>
              </a:defRPr>
            </a:lvl9pPr>
          </a:lstStyle>
          <a:p>
            <a:endParaRPr/>
          </a:p>
        </p:txBody>
      </p:sp>
      <p:sp>
        <p:nvSpPr>
          <p:cNvPr id="181" name="Shape 18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82" name="Shape 18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83" name="Shape 18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sz="4400">
                <a:solidFill>
                  <a:schemeClr val="dk1"/>
                </a:solidFill>
                <a:latin typeface="Calibri"/>
                <a:ea typeface="Calibri"/>
                <a:cs typeface="Calibri"/>
                <a:sym typeface="Calibri"/>
              </a:defRPr>
            </a:lvl1pPr>
            <a:lvl2pPr algn="ctr" rtl="0">
              <a:spcBef>
                <a:spcPts val="0"/>
              </a:spcBef>
              <a:spcAft>
                <a:spcPts val="0"/>
              </a:spcAft>
              <a:defRPr sz="4400">
                <a:solidFill>
                  <a:schemeClr val="dk1"/>
                </a:solidFill>
                <a:latin typeface="Calibri"/>
                <a:ea typeface="Calibri"/>
                <a:cs typeface="Calibri"/>
                <a:sym typeface="Calibri"/>
              </a:defRPr>
            </a:lvl2pPr>
            <a:lvl3pPr algn="ctr" rtl="0">
              <a:spcBef>
                <a:spcPts val="0"/>
              </a:spcBef>
              <a:spcAft>
                <a:spcPts val="0"/>
              </a:spcAft>
              <a:defRPr sz="4400">
                <a:solidFill>
                  <a:schemeClr val="dk1"/>
                </a:solidFill>
                <a:latin typeface="Calibri"/>
                <a:ea typeface="Calibri"/>
                <a:cs typeface="Calibri"/>
                <a:sym typeface="Calibri"/>
              </a:defRPr>
            </a:lvl3pPr>
            <a:lvl4pPr algn="ctr" rtl="0">
              <a:spcBef>
                <a:spcPts val="0"/>
              </a:spcBef>
              <a:spcAft>
                <a:spcPts val="0"/>
              </a:spcAft>
              <a:defRPr sz="4400">
                <a:solidFill>
                  <a:schemeClr val="dk1"/>
                </a:solidFill>
                <a:latin typeface="Calibri"/>
                <a:ea typeface="Calibri"/>
                <a:cs typeface="Calibri"/>
                <a:sym typeface="Calibri"/>
              </a:defRPr>
            </a:lvl4pPr>
            <a:lvl5pPr algn="ctr" rtl="0">
              <a:spcBef>
                <a:spcPts val="0"/>
              </a:spcBef>
              <a:spcAft>
                <a:spcPts val="0"/>
              </a:spcAft>
              <a:defRPr sz="4400">
                <a:solidFill>
                  <a:schemeClr val="dk1"/>
                </a:solidFill>
                <a:latin typeface="Calibri"/>
                <a:ea typeface="Calibri"/>
                <a:cs typeface="Calibri"/>
                <a:sym typeface="Calibri"/>
              </a:defRPr>
            </a:lvl5pPr>
            <a:lvl6pPr marL="457200" algn="ctr" rtl="0">
              <a:spcBef>
                <a:spcPts val="0"/>
              </a:spcBef>
              <a:spcAft>
                <a:spcPts val="0"/>
              </a:spcAft>
              <a:defRPr sz="4400">
                <a:solidFill>
                  <a:schemeClr val="dk1"/>
                </a:solidFill>
                <a:latin typeface="Calibri"/>
                <a:ea typeface="Calibri"/>
                <a:cs typeface="Calibri"/>
                <a:sym typeface="Calibri"/>
              </a:defRPr>
            </a:lvl6pPr>
            <a:lvl7pPr marL="914400" algn="ctr" rtl="0">
              <a:spcBef>
                <a:spcPts val="0"/>
              </a:spcBef>
              <a:spcAft>
                <a:spcPts val="0"/>
              </a:spcAft>
              <a:defRPr sz="4400">
                <a:solidFill>
                  <a:schemeClr val="dk1"/>
                </a:solidFill>
                <a:latin typeface="Calibri"/>
                <a:ea typeface="Calibri"/>
                <a:cs typeface="Calibri"/>
                <a:sym typeface="Calibri"/>
              </a:defRPr>
            </a:lvl7pPr>
            <a:lvl8pPr marL="1371600" algn="ctr" rtl="0">
              <a:spcBef>
                <a:spcPts val="0"/>
              </a:spcBef>
              <a:spcAft>
                <a:spcPts val="0"/>
              </a:spcAft>
              <a:defRPr sz="4400">
                <a:solidFill>
                  <a:schemeClr val="dk1"/>
                </a:solidFill>
                <a:latin typeface="Calibri"/>
                <a:ea typeface="Calibri"/>
                <a:cs typeface="Calibri"/>
                <a:sym typeface="Calibri"/>
              </a:defRPr>
            </a:lvl8pPr>
            <a:lvl9pPr marL="1828800" algn="ctr" rtl="0">
              <a:spcBef>
                <a:spcPts val="0"/>
              </a:spcBef>
              <a:spcAft>
                <a:spcPts val="0"/>
              </a:spcAft>
              <a:defRPr sz="4400">
                <a:solidFill>
                  <a:schemeClr val="dk1"/>
                </a:solidFill>
                <a:latin typeface="Calibri"/>
                <a:ea typeface="Calibri"/>
                <a:cs typeface="Calibri"/>
                <a:sym typeface="Calibri"/>
              </a:defRPr>
            </a:lvl9pPr>
          </a:lstStyle>
          <a:p>
            <a:endParaRPr/>
          </a:p>
        </p:txBody>
      </p:sp>
      <p:sp>
        <p:nvSpPr>
          <p:cNvPr id="192" name="Shape 192"/>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sz="3200">
                <a:solidFill>
                  <a:schemeClr val="dk1"/>
                </a:solidFill>
                <a:latin typeface="Calibri"/>
                <a:ea typeface="Calibri"/>
                <a:cs typeface="Calibri"/>
                <a:sym typeface="Calibri"/>
              </a:defRPr>
            </a:lvl1pPr>
            <a:lvl2pPr marL="742950" indent="-107950" algn="l" rtl="0">
              <a:spcBef>
                <a:spcPts val="560"/>
              </a:spcBef>
              <a:spcAft>
                <a:spcPts val="0"/>
              </a:spcAft>
              <a:buClr>
                <a:schemeClr val="dk1"/>
              </a:buClr>
              <a:buFont typeface="Arial"/>
              <a:buChar char="–"/>
              <a:defRPr sz="2800">
                <a:solidFill>
                  <a:schemeClr val="dk1"/>
                </a:solidFill>
                <a:latin typeface="Calibri"/>
                <a:ea typeface="Calibri"/>
                <a:cs typeface="Calibri"/>
                <a:sym typeface="Calibri"/>
              </a:defRPr>
            </a:lvl2pPr>
            <a:lvl3pPr marL="1143000" indent="-76200" algn="l" rtl="0">
              <a:spcBef>
                <a:spcPts val="480"/>
              </a:spcBef>
              <a:spcAft>
                <a:spcPts val="0"/>
              </a:spcAft>
              <a:buClr>
                <a:schemeClr val="dk1"/>
              </a:buClr>
              <a:buFont typeface="Arial"/>
              <a:buChar char="•"/>
              <a:defRPr sz="2400">
                <a:solidFill>
                  <a:schemeClr val="dk1"/>
                </a:solidFill>
                <a:latin typeface="Calibri"/>
                <a:ea typeface="Calibri"/>
                <a:cs typeface="Calibri"/>
                <a:sym typeface="Calibri"/>
              </a:defRPr>
            </a:lvl3pPr>
            <a:lvl4pPr marL="1600200" indent="-1016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4pPr>
            <a:lvl5pPr marL="2057400" indent="-1016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5pPr>
            <a:lvl6pPr marL="2514600" indent="-1016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016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016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016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193" name="Shape 19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94" name="Shape 19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95" name="Shape 195"/>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cSld name="Encabezado de sección">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algn="l" rtl="0">
              <a:spcBef>
                <a:spcPts val="0"/>
              </a:spcBef>
              <a:defRPr sz="4000" b="1" cap="none"/>
            </a:lvl1pPr>
            <a:lvl2pPr rtl="0">
              <a:spcBef>
                <a:spcPts val="0"/>
              </a:spcBef>
              <a:defRPr sz="4400">
                <a:solidFill>
                  <a:schemeClr val="dk1"/>
                </a:solidFill>
                <a:latin typeface="Calibri"/>
                <a:ea typeface="Calibri"/>
                <a:cs typeface="Calibri"/>
                <a:sym typeface="Calibri"/>
              </a:defRPr>
            </a:lvl2pPr>
            <a:lvl3pPr rtl="0">
              <a:spcBef>
                <a:spcPts val="0"/>
              </a:spcBef>
              <a:defRPr sz="4400">
                <a:solidFill>
                  <a:schemeClr val="dk1"/>
                </a:solidFill>
                <a:latin typeface="Calibri"/>
                <a:ea typeface="Calibri"/>
                <a:cs typeface="Calibri"/>
                <a:sym typeface="Calibri"/>
              </a:defRPr>
            </a:lvl3pPr>
            <a:lvl4pPr rtl="0">
              <a:spcBef>
                <a:spcPts val="0"/>
              </a:spcBef>
              <a:defRPr sz="4400">
                <a:solidFill>
                  <a:schemeClr val="dk1"/>
                </a:solidFill>
                <a:latin typeface="Calibri"/>
                <a:ea typeface="Calibri"/>
                <a:cs typeface="Calibri"/>
                <a:sym typeface="Calibri"/>
              </a:defRPr>
            </a:lvl4pPr>
            <a:lvl5pPr rtl="0">
              <a:spcBef>
                <a:spcPts val="0"/>
              </a:spcBef>
              <a:defRPr sz="4400">
                <a:solidFill>
                  <a:schemeClr val="dk1"/>
                </a:solidFill>
                <a:latin typeface="Calibri"/>
                <a:ea typeface="Calibri"/>
                <a:cs typeface="Calibri"/>
                <a:sym typeface="Calibri"/>
              </a:defRPr>
            </a:lvl5pPr>
            <a:lvl6pPr rtl="0">
              <a:spcBef>
                <a:spcPts val="0"/>
              </a:spcBef>
              <a:defRPr sz="4400">
                <a:solidFill>
                  <a:schemeClr val="dk1"/>
                </a:solidFill>
                <a:latin typeface="Calibri"/>
                <a:ea typeface="Calibri"/>
                <a:cs typeface="Calibri"/>
                <a:sym typeface="Calibri"/>
              </a:defRPr>
            </a:lvl6pPr>
            <a:lvl7pPr rtl="0">
              <a:spcBef>
                <a:spcPts val="0"/>
              </a:spcBef>
              <a:defRPr sz="4400">
                <a:solidFill>
                  <a:schemeClr val="dk1"/>
                </a:solidFill>
                <a:latin typeface="Calibri"/>
                <a:ea typeface="Calibri"/>
                <a:cs typeface="Calibri"/>
                <a:sym typeface="Calibri"/>
              </a:defRPr>
            </a:lvl7pPr>
            <a:lvl8pPr rtl="0">
              <a:spcBef>
                <a:spcPts val="0"/>
              </a:spcBef>
              <a:defRPr sz="4400">
                <a:solidFill>
                  <a:schemeClr val="dk1"/>
                </a:solidFill>
                <a:latin typeface="Calibri"/>
                <a:ea typeface="Calibri"/>
                <a:cs typeface="Calibri"/>
                <a:sym typeface="Calibri"/>
              </a:defRPr>
            </a:lvl8pPr>
            <a:lvl9pPr rtl="0">
              <a:spcBef>
                <a:spcPts val="0"/>
              </a:spcBef>
              <a:defRPr sz="4400">
                <a:solidFill>
                  <a:schemeClr val="dk1"/>
                </a:solidFill>
                <a:latin typeface="Calibri"/>
                <a:ea typeface="Calibri"/>
                <a:cs typeface="Calibri"/>
                <a:sym typeface="Calibri"/>
              </a:defRPr>
            </a:lvl9pPr>
          </a:lstStyle>
          <a:p>
            <a:endParaRPr/>
          </a:p>
        </p:txBody>
      </p:sp>
      <p:sp>
        <p:nvSpPr>
          <p:cNvPr id="198" name="Shape 198"/>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indent="0" rtl="0">
              <a:spcBef>
                <a:spcPts val="0"/>
              </a:spcBef>
              <a:buClr>
                <a:srgbClr val="888888"/>
              </a:buClr>
              <a:buFont typeface="Calibri"/>
              <a:buNone/>
              <a:defRPr sz="2000">
                <a:solidFill>
                  <a:srgbClr val="888888"/>
                </a:solidFill>
              </a:defRPr>
            </a:lvl1pPr>
            <a:lvl2pPr marL="457200" indent="0" rtl="0">
              <a:spcBef>
                <a:spcPts val="0"/>
              </a:spcBef>
              <a:buClr>
                <a:srgbClr val="888888"/>
              </a:buClr>
              <a:buFont typeface="Calibri"/>
              <a:buNone/>
              <a:defRPr sz="1800">
                <a:solidFill>
                  <a:srgbClr val="888888"/>
                </a:solidFill>
              </a:defRPr>
            </a:lvl2pPr>
            <a:lvl3pPr marL="914400" indent="0" rtl="0">
              <a:spcBef>
                <a:spcPts val="0"/>
              </a:spcBef>
              <a:buClr>
                <a:srgbClr val="888888"/>
              </a:buClr>
              <a:buFont typeface="Calibri"/>
              <a:buNone/>
              <a:defRPr sz="1600">
                <a:solidFill>
                  <a:srgbClr val="888888"/>
                </a:solidFill>
              </a:defRPr>
            </a:lvl3pPr>
            <a:lvl4pPr marL="1371600" indent="0" rtl="0">
              <a:spcBef>
                <a:spcPts val="0"/>
              </a:spcBef>
              <a:buClr>
                <a:srgbClr val="888888"/>
              </a:buClr>
              <a:buFont typeface="Calibri"/>
              <a:buNone/>
              <a:defRPr sz="1400">
                <a:solidFill>
                  <a:srgbClr val="888888"/>
                </a:solidFill>
              </a:defRPr>
            </a:lvl4pPr>
            <a:lvl5pPr marL="1828800" indent="0" rtl="0">
              <a:spcBef>
                <a:spcPts val="0"/>
              </a:spcBef>
              <a:buClr>
                <a:srgbClr val="888888"/>
              </a:buClr>
              <a:buFont typeface="Calibri"/>
              <a:buNone/>
              <a:defRPr sz="1400">
                <a:solidFill>
                  <a:srgbClr val="888888"/>
                </a:solidFill>
              </a:defRPr>
            </a:lvl5pPr>
            <a:lvl6pPr marL="2286000" indent="0" rtl="0">
              <a:spcBef>
                <a:spcPts val="0"/>
              </a:spcBef>
              <a:buClr>
                <a:srgbClr val="888888"/>
              </a:buClr>
              <a:buFont typeface="Calibri"/>
              <a:buNone/>
              <a:defRPr sz="1400">
                <a:solidFill>
                  <a:srgbClr val="888888"/>
                </a:solidFill>
              </a:defRPr>
            </a:lvl6pPr>
            <a:lvl7pPr marL="2743200" indent="0" rtl="0">
              <a:spcBef>
                <a:spcPts val="0"/>
              </a:spcBef>
              <a:buClr>
                <a:srgbClr val="888888"/>
              </a:buClr>
              <a:buFont typeface="Calibri"/>
              <a:buNone/>
              <a:defRPr sz="1400">
                <a:solidFill>
                  <a:srgbClr val="888888"/>
                </a:solidFill>
              </a:defRPr>
            </a:lvl7pPr>
            <a:lvl8pPr marL="3200400" indent="0" rtl="0">
              <a:spcBef>
                <a:spcPts val="0"/>
              </a:spcBef>
              <a:buClr>
                <a:srgbClr val="888888"/>
              </a:buClr>
              <a:buFont typeface="Calibri"/>
              <a:buNone/>
              <a:defRPr sz="1400">
                <a:solidFill>
                  <a:srgbClr val="888888"/>
                </a:solidFill>
              </a:defRPr>
            </a:lvl8pPr>
            <a:lvl9pPr marL="3657600" indent="0" rtl="0">
              <a:spcBef>
                <a:spcPts val="0"/>
              </a:spcBef>
              <a:buClr>
                <a:srgbClr val="888888"/>
              </a:buClr>
              <a:buFont typeface="Calibri"/>
              <a:buNone/>
              <a:defRPr sz="1400">
                <a:solidFill>
                  <a:srgbClr val="888888"/>
                </a:solidFill>
              </a:defRPr>
            </a:lvl9pPr>
          </a:lstStyle>
          <a:p>
            <a:endParaRPr/>
          </a:p>
        </p:txBody>
      </p:sp>
      <p:sp>
        <p:nvSpPr>
          <p:cNvPr id="199" name="Shape 19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00" name="Shape 20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01" name="Shape 20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sz="4400">
                <a:solidFill>
                  <a:schemeClr val="dk1"/>
                </a:solidFill>
                <a:latin typeface="Calibri"/>
                <a:ea typeface="Calibri"/>
                <a:cs typeface="Calibri"/>
                <a:sym typeface="Calibri"/>
              </a:defRPr>
            </a:lvl1pPr>
            <a:lvl2pPr algn="ctr" rtl="0">
              <a:spcBef>
                <a:spcPts val="0"/>
              </a:spcBef>
              <a:spcAft>
                <a:spcPts val="0"/>
              </a:spcAft>
              <a:defRPr sz="4400">
                <a:solidFill>
                  <a:schemeClr val="dk1"/>
                </a:solidFill>
                <a:latin typeface="Calibri"/>
                <a:ea typeface="Calibri"/>
                <a:cs typeface="Calibri"/>
                <a:sym typeface="Calibri"/>
              </a:defRPr>
            </a:lvl2pPr>
            <a:lvl3pPr algn="ctr" rtl="0">
              <a:spcBef>
                <a:spcPts val="0"/>
              </a:spcBef>
              <a:spcAft>
                <a:spcPts val="0"/>
              </a:spcAft>
              <a:defRPr sz="4400">
                <a:solidFill>
                  <a:schemeClr val="dk1"/>
                </a:solidFill>
                <a:latin typeface="Calibri"/>
                <a:ea typeface="Calibri"/>
                <a:cs typeface="Calibri"/>
                <a:sym typeface="Calibri"/>
              </a:defRPr>
            </a:lvl3pPr>
            <a:lvl4pPr algn="ctr" rtl="0">
              <a:spcBef>
                <a:spcPts val="0"/>
              </a:spcBef>
              <a:spcAft>
                <a:spcPts val="0"/>
              </a:spcAft>
              <a:defRPr sz="4400">
                <a:solidFill>
                  <a:schemeClr val="dk1"/>
                </a:solidFill>
                <a:latin typeface="Calibri"/>
                <a:ea typeface="Calibri"/>
                <a:cs typeface="Calibri"/>
                <a:sym typeface="Calibri"/>
              </a:defRPr>
            </a:lvl4pPr>
            <a:lvl5pPr algn="ctr" rtl="0">
              <a:spcBef>
                <a:spcPts val="0"/>
              </a:spcBef>
              <a:spcAft>
                <a:spcPts val="0"/>
              </a:spcAft>
              <a:defRPr sz="4400">
                <a:solidFill>
                  <a:schemeClr val="dk1"/>
                </a:solidFill>
                <a:latin typeface="Calibri"/>
                <a:ea typeface="Calibri"/>
                <a:cs typeface="Calibri"/>
                <a:sym typeface="Calibri"/>
              </a:defRPr>
            </a:lvl5pPr>
            <a:lvl6pPr marL="457200" algn="ctr" rtl="0">
              <a:spcBef>
                <a:spcPts val="0"/>
              </a:spcBef>
              <a:spcAft>
                <a:spcPts val="0"/>
              </a:spcAft>
              <a:defRPr sz="4400">
                <a:solidFill>
                  <a:schemeClr val="dk1"/>
                </a:solidFill>
                <a:latin typeface="Calibri"/>
                <a:ea typeface="Calibri"/>
                <a:cs typeface="Calibri"/>
                <a:sym typeface="Calibri"/>
              </a:defRPr>
            </a:lvl6pPr>
            <a:lvl7pPr marL="914400" algn="ctr" rtl="0">
              <a:spcBef>
                <a:spcPts val="0"/>
              </a:spcBef>
              <a:spcAft>
                <a:spcPts val="0"/>
              </a:spcAft>
              <a:defRPr sz="4400">
                <a:solidFill>
                  <a:schemeClr val="dk1"/>
                </a:solidFill>
                <a:latin typeface="Calibri"/>
                <a:ea typeface="Calibri"/>
                <a:cs typeface="Calibri"/>
                <a:sym typeface="Calibri"/>
              </a:defRPr>
            </a:lvl7pPr>
            <a:lvl8pPr marL="1371600" algn="ctr" rtl="0">
              <a:spcBef>
                <a:spcPts val="0"/>
              </a:spcBef>
              <a:spcAft>
                <a:spcPts val="0"/>
              </a:spcAft>
              <a:defRPr sz="4400">
                <a:solidFill>
                  <a:schemeClr val="dk1"/>
                </a:solidFill>
                <a:latin typeface="Calibri"/>
                <a:ea typeface="Calibri"/>
                <a:cs typeface="Calibri"/>
                <a:sym typeface="Calibri"/>
              </a:defRPr>
            </a:lvl8pPr>
            <a:lvl9pPr marL="1828800" algn="ctr" rtl="0">
              <a:spcBef>
                <a:spcPts val="0"/>
              </a:spcBef>
              <a:spcAft>
                <a:spcPts val="0"/>
              </a:spcAft>
              <a:defRPr sz="4400">
                <a:solidFill>
                  <a:schemeClr val="dk1"/>
                </a:solidFill>
                <a:latin typeface="Calibri"/>
                <a:ea typeface="Calibri"/>
                <a:cs typeface="Calibri"/>
                <a:sym typeface="Calibri"/>
              </a:defRPr>
            </a:lvl9pPr>
          </a:lstStyle>
          <a:p>
            <a:endParaRPr/>
          </a:p>
        </p:txBody>
      </p:sp>
      <p:sp>
        <p:nvSpPr>
          <p:cNvPr id="204" name="Shape 204"/>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
        <p:nvSpPr>
          <p:cNvPr id="205" name="Shape 205"/>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
        <p:nvSpPr>
          <p:cNvPr id="206" name="Shape 20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07" name="Shape 20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08" name="Shape 20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cSld name="Comparación">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rtl="0">
              <a:spcBef>
                <a:spcPts val="0"/>
              </a:spcBef>
              <a:defRPr/>
            </a:lvl1pPr>
            <a:lvl2pPr rtl="0">
              <a:spcBef>
                <a:spcPts val="0"/>
              </a:spcBef>
              <a:defRPr sz="4400">
                <a:solidFill>
                  <a:schemeClr val="dk1"/>
                </a:solidFill>
                <a:latin typeface="Calibri"/>
                <a:ea typeface="Calibri"/>
                <a:cs typeface="Calibri"/>
                <a:sym typeface="Calibri"/>
              </a:defRPr>
            </a:lvl2pPr>
            <a:lvl3pPr rtl="0">
              <a:spcBef>
                <a:spcPts val="0"/>
              </a:spcBef>
              <a:defRPr sz="4400">
                <a:solidFill>
                  <a:schemeClr val="dk1"/>
                </a:solidFill>
                <a:latin typeface="Calibri"/>
                <a:ea typeface="Calibri"/>
                <a:cs typeface="Calibri"/>
                <a:sym typeface="Calibri"/>
              </a:defRPr>
            </a:lvl3pPr>
            <a:lvl4pPr rtl="0">
              <a:spcBef>
                <a:spcPts val="0"/>
              </a:spcBef>
              <a:defRPr sz="4400">
                <a:solidFill>
                  <a:schemeClr val="dk1"/>
                </a:solidFill>
                <a:latin typeface="Calibri"/>
                <a:ea typeface="Calibri"/>
                <a:cs typeface="Calibri"/>
                <a:sym typeface="Calibri"/>
              </a:defRPr>
            </a:lvl4pPr>
            <a:lvl5pPr rtl="0">
              <a:spcBef>
                <a:spcPts val="0"/>
              </a:spcBef>
              <a:defRPr sz="4400">
                <a:solidFill>
                  <a:schemeClr val="dk1"/>
                </a:solidFill>
                <a:latin typeface="Calibri"/>
                <a:ea typeface="Calibri"/>
                <a:cs typeface="Calibri"/>
                <a:sym typeface="Calibri"/>
              </a:defRPr>
            </a:lvl5pPr>
            <a:lvl6pPr rtl="0">
              <a:spcBef>
                <a:spcPts val="0"/>
              </a:spcBef>
              <a:defRPr sz="4400">
                <a:solidFill>
                  <a:schemeClr val="dk1"/>
                </a:solidFill>
                <a:latin typeface="Calibri"/>
                <a:ea typeface="Calibri"/>
                <a:cs typeface="Calibri"/>
                <a:sym typeface="Calibri"/>
              </a:defRPr>
            </a:lvl6pPr>
            <a:lvl7pPr rtl="0">
              <a:spcBef>
                <a:spcPts val="0"/>
              </a:spcBef>
              <a:defRPr sz="4400">
                <a:solidFill>
                  <a:schemeClr val="dk1"/>
                </a:solidFill>
                <a:latin typeface="Calibri"/>
                <a:ea typeface="Calibri"/>
                <a:cs typeface="Calibri"/>
                <a:sym typeface="Calibri"/>
              </a:defRPr>
            </a:lvl7pPr>
            <a:lvl8pPr rtl="0">
              <a:spcBef>
                <a:spcPts val="0"/>
              </a:spcBef>
              <a:defRPr sz="4400">
                <a:solidFill>
                  <a:schemeClr val="dk1"/>
                </a:solidFill>
                <a:latin typeface="Calibri"/>
                <a:ea typeface="Calibri"/>
                <a:cs typeface="Calibri"/>
                <a:sym typeface="Calibri"/>
              </a:defRPr>
            </a:lvl8pPr>
            <a:lvl9pPr rtl="0">
              <a:spcBef>
                <a:spcPts val="0"/>
              </a:spcBef>
              <a:defRPr sz="4400">
                <a:solidFill>
                  <a:schemeClr val="dk1"/>
                </a:solidFill>
                <a:latin typeface="Calibri"/>
                <a:ea typeface="Calibri"/>
                <a:cs typeface="Calibri"/>
                <a:sym typeface="Calibri"/>
              </a:defRPr>
            </a:lvl9pPr>
          </a:lstStyle>
          <a:p>
            <a:endParaRPr/>
          </a:p>
        </p:txBody>
      </p:sp>
      <p:sp>
        <p:nvSpPr>
          <p:cNvPr id="211" name="Shape 211"/>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indent="0" rtl="0">
              <a:spcBef>
                <a:spcPts val="0"/>
              </a:spcBef>
              <a:buFont typeface="Calibri"/>
              <a:buNone/>
              <a:defRPr sz="2400" b="1"/>
            </a:lvl1pPr>
            <a:lvl2pPr marL="457200" indent="0" rtl="0">
              <a:spcBef>
                <a:spcPts val="0"/>
              </a:spcBef>
              <a:buFont typeface="Calibri"/>
              <a:buNone/>
              <a:defRPr sz="2000" b="1"/>
            </a:lvl2pPr>
            <a:lvl3pPr marL="914400" indent="0" rtl="0">
              <a:spcBef>
                <a:spcPts val="0"/>
              </a:spcBef>
              <a:buFont typeface="Calibri"/>
              <a:buNone/>
              <a:defRPr sz="1800" b="1"/>
            </a:lvl3pPr>
            <a:lvl4pPr marL="1371600" indent="0" rtl="0">
              <a:spcBef>
                <a:spcPts val="0"/>
              </a:spcBef>
              <a:buFont typeface="Calibri"/>
              <a:buNone/>
              <a:defRPr sz="1600" b="1"/>
            </a:lvl4pPr>
            <a:lvl5pPr marL="1828800" indent="0" rtl="0">
              <a:spcBef>
                <a:spcPts val="0"/>
              </a:spcBef>
              <a:buFont typeface="Calibri"/>
              <a:buNone/>
              <a:defRPr sz="1600" b="1"/>
            </a:lvl5pPr>
            <a:lvl6pPr marL="2286000" indent="0" rtl="0">
              <a:spcBef>
                <a:spcPts val="0"/>
              </a:spcBef>
              <a:buFont typeface="Calibri"/>
              <a:buNone/>
              <a:defRPr sz="1600" b="1"/>
            </a:lvl6pPr>
            <a:lvl7pPr marL="2743200" indent="0" rtl="0">
              <a:spcBef>
                <a:spcPts val="0"/>
              </a:spcBef>
              <a:buFont typeface="Calibri"/>
              <a:buNone/>
              <a:defRPr sz="1600" b="1"/>
            </a:lvl7pPr>
            <a:lvl8pPr marL="3200400" indent="0" rtl="0">
              <a:spcBef>
                <a:spcPts val="0"/>
              </a:spcBef>
              <a:buFont typeface="Calibri"/>
              <a:buNone/>
              <a:defRPr sz="1600" b="1"/>
            </a:lvl8pPr>
            <a:lvl9pPr marL="3657600" indent="0" rtl="0">
              <a:spcBef>
                <a:spcPts val="0"/>
              </a:spcBef>
              <a:buFont typeface="Calibri"/>
              <a:buNone/>
              <a:defRPr sz="1600" b="1"/>
            </a:lvl9pPr>
          </a:lstStyle>
          <a:p>
            <a:endParaRPr/>
          </a:p>
        </p:txBody>
      </p:sp>
      <p:sp>
        <p:nvSpPr>
          <p:cNvPr id="212" name="Shape 212"/>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a:endParaRPr/>
          </a:p>
        </p:txBody>
      </p:sp>
      <p:sp>
        <p:nvSpPr>
          <p:cNvPr id="213" name="Shape 213"/>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indent="0" rtl="0">
              <a:spcBef>
                <a:spcPts val="0"/>
              </a:spcBef>
              <a:buFont typeface="Calibri"/>
              <a:buNone/>
              <a:defRPr sz="2400" b="1"/>
            </a:lvl1pPr>
            <a:lvl2pPr marL="457200" indent="0" rtl="0">
              <a:spcBef>
                <a:spcPts val="0"/>
              </a:spcBef>
              <a:buFont typeface="Calibri"/>
              <a:buNone/>
              <a:defRPr sz="2000" b="1"/>
            </a:lvl2pPr>
            <a:lvl3pPr marL="914400" indent="0" rtl="0">
              <a:spcBef>
                <a:spcPts val="0"/>
              </a:spcBef>
              <a:buFont typeface="Calibri"/>
              <a:buNone/>
              <a:defRPr sz="1800" b="1"/>
            </a:lvl3pPr>
            <a:lvl4pPr marL="1371600" indent="0" rtl="0">
              <a:spcBef>
                <a:spcPts val="0"/>
              </a:spcBef>
              <a:buFont typeface="Calibri"/>
              <a:buNone/>
              <a:defRPr sz="1600" b="1"/>
            </a:lvl4pPr>
            <a:lvl5pPr marL="1828800" indent="0" rtl="0">
              <a:spcBef>
                <a:spcPts val="0"/>
              </a:spcBef>
              <a:buFont typeface="Calibri"/>
              <a:buNone/>
              <a:defRPr sz="1600" b="1"/>
            </a:lvl5pPr>
            <a:lvl6pPr marL="2286000" indent="0" rtl="0">
              <a:spcBef>
                <a:spcPts val="0"/>
              </a:spcBef>
              <a:buFont typeface="Calibri"/>
              <a:buNone/>
              <a:defRPr sz="1600" b="1"/>
            </a:lvl6pPr>
            <a:lvl7pPr marL="2743200" indent="0" rtl="0">
              <a:spcBef>
                <a:spcPts val="0"/>
              </a:spcBef>
              <a:buFont typeface="Calibri"/>
              <a:buNone/>
              <a:defRPr sz="1600" b="1"/>
            </a:lvl7pPr>
            <a:lvl8pPr marL="3200400" indent="0" rtl="0">
              <a:spcBef>
                <a:spcPts val="0"/>
              </a:spcBef>
              <a:buFont typeface="Calibri"/>
              <a:buNone/>
              <a:defRPr sz="1600" b="1"/>
            </a:lvl8pPr>
            <a:lvl9pPr marL="3657600" indent="0" rtl="0">
              <a:spcBef>
                <a:spcPts val="0"/>
              </a:spcBef>
              <a:buFont typeface="Calibri"/>
              <a:buNone/>
              <a:defRPr sz="1600" b="1"/>
            </a:lvl9pPr>
          </a:lstStyle>
          <a:p>
            <a:endParaRPr/>
          </a:p>
        </p:txBody>
      </p:sp>
      <p:sp>
        <p:nvSpPr>
          <p:cNvPr id="214" name="Shape 214"/>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a:endParaRPr/>
          </a:p>
        </p:txBody>
      </p:sp>
      <p:sp>
        <p:nvSpPr>
          <p:cNvPr id="215" name="Shape 21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16" name="Shape 21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17" name="Shape 21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Shape 218"/>
        <p:cNvGrpSpPr/>
        <p:nvPr/>
      </p:nvGrpSpPr>
      <p:grpSpPr>
        <a:xfrm>
          <a:off x="0" y="0"/>
          <a:ext cx="0" cy="0"/>
          <a:chOff x="0" y="0"/>
          <a:chExt cx="0" cy="0"/>
        </a:xfrm>
      </p:grpSpPr>
      <p:sp>
        <p:nvSpPr>
          <p:cNvPr id="219" name="Shape 21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20" name="Shape 22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21" name="Shape 22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cSld name="Contenido con título">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algn="l" rtl="0">
              <a:spcBef>
                <a:spcPts val="0"/>
              </a:spcBef>
              <a:defRPr sz="2000" b="1"/>
            </a:lvl1pPr>
            <a:lvl2pPr rtl="0">
              <a:spcBef>
                <a:spcPts val="0"/>
              </a:spcBef>
              <a:defRPr sz="4400">
                <a:solidFill>
                  <a:schemeClr val="dk1"/>
                </a:solidFill>
                <a:latin typeface="Calibri"/>
                <a:ea typeface="Calibri"/>
                <a:cs typeface="Calibri"/>
                <a:sym typeface="Calibri"/>
              </a:defRPr>
            </a:lvl2pPr>
            <a:lvl3pPr rtl="0">
              <a:spcBef>
                <a:spcPts val="0"/>
              </a:spcBef>
              <a:defRPr sz="4400">
                <a:solidFill>
                  <a:schemeClr val="dk1"/>
                </a:solidFill>
                <a:latin typeface="Calibri"/>
                <a:ea typeface="Calibri"/>
                <a:cs typeface="Calibri"/>
                <a:sym typeface="Calibri"/>
              </a:defRPr>
            </a:lvl3pPr>
            <a:lvl4pPr rtl="0">
              <a:spcBef>
                <a:spcPts val="0"/>
              </a:spcBef>
              <a:defRPr sz="4400">
                <a:solidFill>
                  <a:schemeClr val="dk1"/>
                </a:solidFill>
                <a:latin typeface="Calibri"/>
                <a:ea typeface="Calibri"/>
                <a:cs typeface="Calibri"/>
                <a:sym typeface="Calibri"/>
              </a:defRPr>
            </a:lvl4pPr>
            <a:lvl5pPr rtl="0">
              <a:spcBef>
                <a:spcPts val="0"/>
              </a:spcBef>
              <a:defRPr sz="4400">
                <a:solidFill>
                  <a:schemeClr val="dk1"/>
                </a:solidFill>
                <a:latin typeface="Calibri"/>
                <a:ea typeface="Calibri"/>
                <a:cs typeface="Calibri"/>
                <a:sym typeface="Calibri"/>
              </a:defRPr>
            </a:lvl5pPr>
            <a:lvl6pPr rtl="0">
              <a:spcBef>
                <a:spcPts val="0"/>
              </a:spcBef>
              <a:defRPr sz="4400">
                <a:solidFill>
                  <a:schemeClr val="dk1"/>
                </a:solidFill>
                <a:latin typeface="Calibri"/>
                <a:ea typeface="Calibri"/>
                <a:cs typeface="Calibri"/>
                <a:sym typeface="Calibri"/>
              </a:defRPr>
            </a:lvl6pPr>
            <a:lvl7pPr rtl="0">
              <a:spcBef>
                <a:spcPts val="0"/>
              </a:spcBef>
              <a:defRPr sz="4400">
                <a:solidFill>
                  <a:schemeClr val="dk1"/>
                </a:solidFill>
                <a:latin typeface="Calibri"/>
                <a:ea typeface="Calibri"/>
                <a:cs typeface="Calibri"/>
                <a:sym typeface="Calibri"/>
              </a:defRPr>
            </a:lvl7pPr>
            <a:lvl8pPr rtl="0">
              <a:spcBef>
                <a:spcPts val="0"/>
              </a:spcBef>
              <a:defRPr sz="4400">
                <a:solidFill>
                  <a:schemeClr val="dk1"/>
                </a:solidFill>
                <a:latin typeface="Calibri"/>
                <a:ea typeface="Calibri"/>
                <a:cs typeface="Calibri"/>
                <a:sym typeface="Calibri"/>
              </a:defRPr>
            </a:lvl8pPr>
            <a:lvl9pPr rtl="0">
              <a:spcBef>
                <a:spcPts val="0"/>
              </a:spcBef>
              <a:defRPr sz="4400">
                <a:solidFill>
                  <a:schemeClr val="dk1"/>
                </a:solidFill>
                <a:latin typeface="Calibri"/>
                <a:ea typeface="Calibri"/>
                <a:cs typeface="Calibri"/>
                <a:sym typeface="Calibri"/>
              </a:defRPr>
            </a:lvl9pPr>
          </a:lstStyle>
          <a:p>
            <a:endParaRPr/>
          </a:p>
        </p:txBody>
      </p:sp>
      <p:sp>
        <p:nvSpPr>
          <p:cNvPr id="224" name="Shape 224"/>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rtl="0">
              <a:spcBef>
                <a:spcPts val="0"/>
              </a:spcBef>
              <a:defRPr sz="3200"/>
            </a:lvl1pPr>
            <a:lvl2pPr rtl="0">
              <a:spcBef>
                <a:spcPts val="0"/>
              </a:spcBef>
              <a:defRPr sz="2800"/>
            </a:lvl2pPr>
            <a:lvl3pPr rtl="0">
              <a:spcBef>
                <a:spcPts val="0"/>
              </a:spcBef>
              <a:defRPr sz="2400"/>
            </a:lvl3pPr>
            <a:lvl4pPr rtl="0">
              <a:spcBef>
                <a:spcPts val="0"/>
              </a:spcBef>
              <a:defRPr sz="2000"/>
            </a:lvl4pPr>
            <a:lvl5pPr rtl="0">
              <a:spcBef>
                <a:spcPts val="0"/>
              </a:spcBef>
              <a:defRPr sz="2000"/>
            </a:lvl5pPr>
            <a:lvl6pPr rtl="0">
              <a:spcBef>
                <a:spcPts val="0"/>
              </a:spcBef>
              <a:defRPr sz="2000"/>
            </a:lvl6pPr>
            <a:lvl7pPr rtl="0">
              <a:spcBef>
                <a:spcPts val="0"/>
              </a:spcBef>
              <a:defRPr sz="2000"/>
            </a:lvl7pPr>
            <a:lvl8pPr rtl="0">
              <a:spcBef>
                <a:spcPts val="0"/>
              </a:spcBef>
              <a:defRPr sz="2000"/>
            </a:lvl8pPr>
            <a:lvl9pPr rtl="0">
              <a:spcBef>
                <a:spcPts val="0"/>
              </a:spcBef>
              <a:defRPr sz="2000"/>
            </a:lvl9pPr>
          </a:lstStyle>
          <a:p>
            <a:endParaRPr/>
          </a:p>
        </p:txBody>
      </p:sp>
      <p:sp>
        <p:nvSpPr>
          <p:cNvPr id="225" name="Shape 225"/>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indent="0" rtl="0">
              <a:spcBef>
                <a:spcPts val="0"/>
              </a:spcBef>
              <a:buFont typeface="Calibri"/>
              <a:buNone/>
              <a:defRPr sz="1400"/>
            </a:lvl1pPr>
            <a:lvl2pPr marL="457200" indent="0" rtl="0">
              <a:spcBef>
                <a:spcPts val="0"/>
              </a:spcBef>
              <a:buFont typeface="Calibri"/>
              <a:buNone/>
              <a:defRPr sz="1200"/>
            </a:lvl2pPr>
            <a:lvl3pPr marL="914400" indent="0" rtl="0">
              <a:spcBef>
                <a:spcPts val="0"/>
              </a:spcBef>
              <a:buFont typeface="Calibri"/>
              <a:buNone/>
              <a:defRPr sz="1000"/>
            </a:lvl3pPr>
            <a:lvl4pPr marL="1371600" indent="0" rtl="0">
              <a:spcBef>
                <a:spcPts val="0"/>
              </a:spcBef>
              <a:buFont typeface="Calibri"/>
              <a:buNone/>
              <a:defRPr sz="900"/>
            </a:lvl4pPr>
            <a:lvl5pPr marL="1828800" indent="0" rtl="0">
              <a:spcBef>
                <a:spcPts val="0"/>
              </a:spcBef>
              <a:buFont typeface="Calibri"/>
              <a:buNone/>
              <a:defRPr sz="900"/>
            </a:lvl5pPr>
            <a:lvl6pPr marL="2286000" indent="0" rtl="0">
              <a:spcBef>
                <a:spcPts val="0"/>
              </a:spcBef>
              <a:buFont typeface="Calibri"/>
              <a:buNone/>
              <a:defRPr sz="900"/>
            </a:lvl6pPr>
            <a:lvl7pPr marL="2743200" indent="0" rtl="0">
              <a:spcBef>
                <a:spcPts val="0"/>
              </a:spcBef>
              <a:buFont typeface="Calibri"/>
              <a:buNone/>
              <a:defRPr sz="900"/>
            </a:lvl7pPr>
            <a:lvl8pPr marL="3200400" indent="0" rtl="0">
              <a:spcBef>
                <a:spcPts val="0"/>
              </a:spcBef>
              <a:buFont typeface="Calibri"/>
              <a:buNone/>
              <a:defRPr sz="900"/>
            </a:lvl8pPr>
            <a:lvl9pPr marL="3657600" indent="0" rtl="0">
              <a:spcBef>
                <a:spcPts val="0"/>
              </a:spcBef>
              <a:buFont typeface="Calibri"/>
              <a:buNone/>
              <a:defRPr sz="900"/>
            </a:lvl9pPr>
          </a:lstStyle>
          <a:p>
            <a:endParaRPr/>
          </a:p>
        </p:txBody>
      </p:sp>
      <p:sp>
        <p:nvSpPr>
          <p:cNvPr id="226" name="Shape 22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27" name="Shape 22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28" name="Shape 22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Encabezado de sección">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algn="l" rtl="0">
              <a:spcBef>
                <a:spcPts val="0"/>
              </a:spcBef>
              <a:defRPr sz="4000" b="1" cap="none"/>
            </a:lvl1pPr>
            <a:lvl2pPr rtl="0">
              <a:spcBef>
                <a:spcPts val="0"/>
              </a:spcBef>
              <a:defRPr sz="4400">
                <a:solidFill>
                  <a:schemeClr val="dk1"/>
                </a:solidFill>
                <a:latin typeface="Calibri"/>
                <a:ea typeface="Calibri"/>
                <a:cs typeface="Calibri"/>
                <a:sym typeface="Calibri"/>
              </a:defRPr>
            </a:lvl2pPr>
            <a:lvl3pPr rtl="0">
              <a:spcBef>
                <a:spcPts val="0"/>
              </a:spcBef>
              <a:defRPr sz="4400">
                <a:solidFill>
                  <a:schemeClr val="dk1"/>
                </a:solidFill>
                <a:latin typeface="Calibri"/>
                <a:ea typeface="Calibri"/>
                <a:cs typeface="Calibri"/>
                <a:sym typeface="Calibri"/>
              </a:defRPr>
            </a:lvl3pPr>
            <a:lvl4pPr rtl="0">
              <a:spcBef>
                <a:spcPts val="0"/>
              </a:spcBef>
              <a:defRPr sz="4400">
                <a:solidFill>
                  <a:schemeClr val="dk1"/>
                </a:solidFill>
                <a:latin typeface="Calibri"/>
                <a:ea typeface="Calibri"/>
                <a:cs typeface="Calibri"/>
                <a:sym typeface="Calibri"/>
              </a:defRPr>
            </a:lvl4pPr>
            <a:lvl5pPr rtl="0">
              <a:spcBef>
                <a:spcPts val="0"/>
              </a:spcBef>
              <a:defRPr sz="4400">
                <a:solidFill>
                  <a:schemeClr val="dk1"/>
                </a:solidFill>
                <a:latin typeface="Calibri"/>
                <a:ea typeface="Calibri"/>
                <a:cs typeface="Calibri"/>
                <a:sym typeface="Calibri"/>
              </a:defRPr>
            </a:lvl5pPr>
            <a:lvl6pPr rtl="0">
              <a:spcBef>
                <a:spcPts val="0"/>
              </a:spcBef>
              <a:defRPr sz="4400">
                <a:solidFill>
                  <a:schemeClr val="dk1"/>
                </a:solidFill>
                <a:latin typeface="Calibri"/>
                <a:ea typeface="Calibri"/>
                <a:cs typeface="Calibri"/>
                <a:sym typeface="Calibri"/>
              </a:defRPr>
            </a:lvl6pPr>
            <a:lvl7pPr rtl="0">
              <a:spcBef>
                <a:spcPts val="0"/>
              </a:spcBef>
              <a:defRPr sz="4400">
                <a:solidFill>
                  <a:schemeClr val="dk1"/>
                </a:solidFill>
                <a:latin typeface="Calibri"/>
                <a:ea typeface="Calibri"/>
                <a:cs typeface="Calibri"/>
                <a:sym typeface="Calibri"/>
              </a:defRPr>
            </a:lvl7pPr>
            <a:lvl8pPr rtl="0">
              <a:spcBef>
                <a:spcPts val="0"/>
              </a:spcBef>
              <a:defRPr sz="4400">
                <a:solidFill>
                  <a:schemeClr val="dk1"/>
                </a:solidFill>
                <a:latin typeface="Calibri"/>
                <a:ea typeface="Calibri"/>
                <a:cs typeface="Calibri"/>
                <a:sym typeface="Calibri"/>
              </a:defRPr>
            </a:lvl8pPr>
            <a:lvl9pPr rtl="0">
              <a:spcBef>
                <a:spcPts val="0"/>
              </a:spcBef>
              <a:defRPr sz="4400">
                <a:solidFill>
                  <a:schemeClr val="dk1"/>
                </a:solidFill>
                <a:latin typeface="Calibri"/>
                <a:ea typeface="Calibri"/>
                <a:cs typeface="Calibri"/>
                <a:sym typeface="Calibri"/>
              </a:defRPr>
            </a:lvl9pPr>
          </a:lstStyle>
          <a:p>
            <a:endParaRPr/>
          </a:p>
        </p:txBody>
      </p:sp>
      <p:sp>
        <p:nvSpPr>
          <p:cNvPr id="28" name="Shape 28"/>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indent="0" rtl="0">
              <a:spcBef>
                <a:spcPts val="0"/>
              </a:spcBef>
              <a:buClr>
                <a:srgbClr val="888888"/>
              </a:buClr>
              <a:buFont typeface="Calibri"/>
              <a:buNone/>
              <a:defRPr sz="2000">
                <a:solidFill>
                  <a:srgbClr val="888888"/>
                </a:solidFill>
              </a:defRPr>
            </a:lvl1pPr>
            <a:lvl2pPr marL="457200" indent="0" rtl="0">
              <a:spcBef>
                <a:spcPts val="0"/>
              </a:spcBef>
              <a:buClr>
                <a:srgbClr val="888888"/>
              </a:buClr>
              <a:buFont typeface="Calibri"/>
              <a:buNone/>
              <a:defRPr sz="1800">
                <a:solidFill>
                  <a:srgbClr val="888888"/>
                </a:solidFill>
              </a:defRPr>
            </a:lvl2pPr>
            <a:lvl3pPr marL="914400" indent="0" rtl="0">
              <a:spcBef>
                <a:spcPts val="0"/>
              </a:spcBef>
              <a:buClr>
                <a:srgbClr val="888888"/>
              </a:buClr>
              <a:buFont typeface="Calibri"/>
              <a:buNone/>
              <a:defRPr sz="1600">
                <a:solidFill>
                  <a:srgbClr val="888888"/>
                </a:solidFill>
              </a:defRPr>
            </a:lvl3pPr>
            <a:lvl4pPr marL="1371600" indent="0" rtl="0">
              <a:spcBef>
                <a:spcPts val="0"/>
              </a:spcBef>
              <a:buClr>
                <a:srgbClr val="888888"/>
              </a:buClr>
              <a:buFont typeface="Calibri"/>
              <a:buNone/>
              <a:defRPr sz="1400">
                <a:solidFill>
                  <a:srgbClr val="888888"/>
                </a:solidFill>
              </a:defRPr>
            </a:lvl4pPr>
            <a:lvl5pPr marL="1828800" indent="0" rtl="0">
              <a:spcBef>
                <a:spcPts val="0"/>
              </a:spcBef>
              <a:buClr>
                <a:srgbClr val="888888"/>
              </a:buClr>
              <a:buFont typeface="Calibri"/>
              <a:buNone/>
              <a:defRPr sz="1400">
                <a:solidFill>
                  <a:srgbClr val="888888"/>
                </a:solidFill>
              </a:defRPr>
            </a:lvl5pPr>
            <a:lvl6pPr marL="2286000" indent="0" rtl="0">
              <a:spcBef>
                <a:spcPts val="0"/>
              </a:spcBef>
              <a:buClr>
                <a:srgbClr val="888888"/>
              </a:buClr>
              <a:buFont typeface="Calibri"/>
              <a:buNone/>
              <a:defRPr sz="1400">
                <a:solidFill>
                  <a:srgbClr val="888888"/>
                </a:solidFill>
              </a:defRPr>
            </a:lvl6pPr>
            <a:lvl7pPr marL="2743200" indent="0" rtl="0">
              <a:spcBef>
                <a:spcPts val="0"/>
              </a:spcBef>
              <a:buClr>
                <a:srgbClr val="888888"/>
              </a:buClr>
              <a:buFont typeface="Calibri"/>
              <a:buNone/>
              <a:defRPr sz="1400">
                <a:solidFill>
                  <a:srgbClr val="888888"/>
                </a:solidFill>
              </a:defRPr>
            </a:lvl7pPr>
            <a:lvl8pPr marL="3200400" indent="0" rtl="0">
              <a:spcBef>
                <a:spcPts val="0"/>
              </a:spcBef>
              <a:buClr>
                <a:srgbClr val="888888"/>
              </a:buClr>
              <a:buFont typeface="Calibri"/>
              <a:buNone/>
              <a:defRPr sz="1400">
                <a:solidFill>
                  <a:srgbClr val="888888"/>
                </a:solidFill>
              </a:defRPr>
            </a:lvl8pPr>
            <a:lvl9pPr marL="3657600" indent="0" rtl="0">
              <a:spcBef>
                <a:spcPts val="0"/>
              </a:spcBef>
              <a:buClr>
                <a:srgbClr val="888888"/>
              </a:buClr>
              <a:buFont typeface="Calibri"/>
              <a:buNone/>
              <a:defRPr sz="1400">
                <a:solidFill>
                  <a:srgbClr val="888888"/>
                </a:solidFill>
              </a:defRPr>
            </a:lvl9pPr>
          </a:lstStyle>
          <a:p>
            <a:endParaRPr/>
          </a:p>
        </p:txBody>
      </p:sp>
      <p:sp>
        <p:nvSpPr>
          <p:cNvPr id="29" name="Shape 2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98989"/>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30" name="Shape 3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31" name="Shape 3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‹Nº›</a:t>
            </a:fld>
            <a:endParaRPr lang="es-E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cSld name="Imagen con título">
    <p:spTree>
      <p:nvGrpSpPr>
        <p:cNvPr id="1" name="Shape 229"/>
        <p:cNvGrpSpPr/>
        <p:nvPr/>
      </p:nvGrpSpPr>
      <p:grpSpPr>
        <a:xfrm>
          <a:off x="0" y="0"/>
          <a:ext cx="0" cy="0"/>
          <a:chOff x="0" y="0"/>
          <a:chExt cx="0" cy="0"/>
        </a:xfrm>
      </p:grpSpPr>
      <p:sp>
        <p:nvSpPr>
          <p:cNvPr id="230" name="Shape 230"/>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algn="l" rtl="0">
              <a:spcBef>
                <a:spcPts val="0"/>
              </a:spcBef>
              <a:defRPr sz="2000" b="1"/>
            </a:lvl1pPr>
            <a:lvl2pPr rtl="0">
              <a:spcBef>
                <a:spcPts val="0"/>
              </a:spcBef>
              <a:defRPr sz="4400">
                <a:solidFill>
                  <a:schemeClr val="dk1"/>
                </a:solidFill>
                <a:latin typeface="Calibri"/>
                <a:ea typeface="Calibri"/>
                <a:cs typeface="Calibri"/>
                <a:sym typeface="Calibri"/>
              </a:defRPr>
            </a:lvl2pPr>
            <a:lvl3pPr rtl="0">
              <a:spcBef>
                <a:spcPts val="0"/>
              </a:spcBef>
              <a:defRPr sz="4400">
                <a:solidFill>
                  <a:schemeClr val="dk1"/>
                </a:solidFill>
                <a:latin typeface="Calibri"/>
                <a:ea typeface="Calibri"/>
                <a:cs typeface="Calibri"/>
                <a:sym typeface="Calibri"/>
              </a:defRPr>
            </a:lvl3pPr>
            <a:lvl4pPr rtl="0">
              <a:spcBef>
                <a:spcPts val="0"/>
              </a:spcBef>
              <a:defRPr sz="4400">
                <a:solidFill>
                  <a:schemeClr val="dk1"/>
                </a:solidFill>
                <a:latin typeface="Calibri"/>
                <a:ea typeface="Calibri"/>
                <a:cs typeface="Calibri"/>
                <a:sym typeface="Calibri"/>
              </a:defRPr>
            </a:lvl4pPr>
            <a:lvl5pPr rtl="0">
              <a:spcBef>
                <a:spcPts val="0"/>
              </a:spcBef>
              <a:defRPr sz="4400">
                <a:solidFill>
                  <a:schemeClr val="dk1"/>
                </a:solidFill>
                <a:latin typeface="Calibri"/>
                <a:ea typeface="Calibri"/>
                <a:cs typeface="Calibri"/>
                <a:sym typeface="Calibri"/>
              </a:defRPr>
            </a:lvl5pPr>
            <a:lvl6pPr rtl="0">
              <a:spcBef>
                <a:spcPts val="0"/>
              </a:spcBef>
              <a:defRPr sz="4400">
                <a:solidFill>
                  <a:schemeClr val="dk1"/>
                </a:solidFill>
                <a:latin typeface="Calibri"/>
                <a:ea typeface="Calibri"/>
                <a:cs typeface="Calibri"/>
                <a:sym typeface="Calibri"/>
              </a:defRPr>
            </a:lvl6pPr>
            <a:lvl7pPr rtl="0">
              <a:spcBef>
                <a:spcPts val="0"/>
              </a:spcBef>
              <a:defRPr sz="4400">
                <a:solidFill>
                  <a:schemeClr val="dk1"/>
                </a:solidFill>
                <a:latin typeface="Calibri"/>
                <a:ea typeface="Calibri"/>
                <a:cs typeface="Calibri"/>
                <a:sym typeface="Calibri"/>
              </a:defRPr>
            </a:lvl7pPr>
            <a:lvl8pPr rtl="0">
              <a:spcBef>
                <a:spcPts val="0"/>
              </a:spcBef>
              <a:defRPr sz="4400">
                <a:solidFill>
                  <a:schemeClr val="dk1"/>
                </a:solidFill>
                <a:latin typeface="Calibri"/>
                <a:ea typeface="Calibri"/>
                <a:cs typeface="Calibri"/>
                <a:sym typeface="Calibri"/>
              </a:defRPr>
            </a:lvl8pPr>
            <a:lvl9pPr rtl="0">
              <a:spcBef>
                <a:spcPts val="0"/>
              </a:spcBef>
              <a:defRPr sz="4400">
                <a:solidFill>
                  <a:schemeClr val="dk1"/>
                </a:solidFill>
                <a:latin typeface="Calibri"/>
                <a:ea typeface="Calibri"/>
                <a:cs typeface="Calibri"/>
                <a:sym typeface="Calibri"/>
              </a:defRPr>
            </a:lvl9pPr>
          </a:lstStyle>
          <a:p>
            <a:endParaRPr/>
          </a:p>
        </p:txBody>
      </p:sp>
      <p:sp>
        <p:nvSpPr>
          <p:cNvPr id="231" name="Shape 231"/>
          <p:cNvSpPr>
            <a:spLocks noGrp="1"/>
          </p:cNvSpPr>
          <p:nvPr>
            <p:ph type="pic" idx="2"/>
          </p:nvPr>
        </p:nvSpPr>
        <p:spPr>
          <a:xfrm>
            <a:off x="1792288" y="612775"/>
            <a:ext cx="5486399" cy="4114800"/>
          </a:xfrm>
          <a:prstGeom prst="rect">
            <a:avLst/>
          </a:prstGeom>
          <a:noFill/>
          <a:ln>
            <a:noFill/>
          </a:ln>
        </p:spPr>
      </p:sp>
      <p:sp>
        <p:nvSpPr>
          <p:cNvPr id="232" name="Shape 232"/>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indent="0" rtl="0">
              <a:spcBef>
                <a:spcPts val="0"/>
              </a:spcBef>
              <a:buFont typeface="Calibri"/>
              <a:buNone/>
              <a:defRPr sz="1400"/>
            </a:lvl1pPr>
            <a:lvl2pPr marL="457200" indent="0" rtl="0">
              <a:spcBef>
                <a:spcPts val="0"/>
              </a:spcBef>
              <a:buFont typeface="Calibri"/>
              <a:buNone/>
              <a:defRPr sz="1200"/>
            </a:lvl2pPr>
            <a:lvl3pPr marL="914400" indent="0" rtl="0">
              <a:spcBef>
                <a:spcPts val="0"/>
              </a:spcBef>
              <a:buFont typeface="Calibri"/>
              <a:buNone/>
              <a:defRPr sz="1000"/>
            </a:lvl3pPr>
            <a:lvl4pPr marL="1371600" indent="0" rtl="0">
              <a:spcBef>
                <a:spcPts val="0"/>
              </a:spcBef>
              <a:buFont typeface="Calibri"/>
              <a:buNone/>
              <a:defRPr sz="900"/>
            </a:lvl4pPr>
            <a:lvl5pPr marL="1828800" indent="0" rtl="0">
              <a:spcBef>
                <a:spcPts val="0"/>
              </a:spcBef>
              <a:buFont typeface="Calibri"/>
              <a:buNone/>
              <a:defRPr sz="900"/>
            </a:lvl5pPr>
            <a:lvl6pPr marL="2286000" indent="0" rtl="0">
              <a:spcBef>
                <a:spcPts val="0"/>
              </a:spcBef>
              <a:buFont typeface="Calibri"/>
              <a:buNone/>
              <a:defRPr sz="900"/>
            </a:lvl6pPr>
            <a:lvl7pPr marL="2743200" indent="0" rtl="0">
              <a:spcBef>
                <a:spcPts val="0"/>
              </a:spcBef>
              <a:buFont typeface="Calibri"/>
              <a:buNone/>
              <a:defRPr sz="900"/>
            </a:lvl7pPr>
            <a:lvl8pPr marL="3200400" indent="0" rtl="0">
              <a:spcBef>
                <a:spcPts val="0"/>
              </a:spcBef>
              <a:buFont typeface="Calibri"/>
              <a:buNone/>
              <a:defRPr sz="900"/>
            </a:lvl8pPr>
            <a:lvl9pPr marL="3657600" indent="0" rtl="0">
              <a:spcBef>
                <a:spcPts val="0"/>
              </a:spcBef>
              <a:buFont typeface="Calibri"/>
              <a:buNone/>
              <a:defRPr sz="900"/>
            </a:lvl9pPr>
          </a:lstStyle>
          <a:p>
            <a:endParaRPr/>
          </a:p>
        </p:txBody>
      </p:sp>
      <p:sp>
        <p:nvSpPr>
          <p:cNvPr id="233" name="Shape 23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34" name="Shape 23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35" name="Shape 235"/>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cSld name="Título y texto vertical">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sz="4400">
                <a:solidFill>
                  <a:schemeClr val="dk1"/>
                </a:solidFill>
                <a:latin typeface="Calibri"/>
                <a:ea typeface="Calibri"/>
                <a:cs typeface="Calibri"/>
                <a:sym typeface="Calibri"/>
              </a:defRPr>
            </a:lvl1pPr>
            <a:lvl2pPr algn="ctr" rtl="0">
              <a:spcBef>
                <a:spcPts val="0"/>
              </a:spcBef>
              <a:spcAft>
                <a:spcPts val="0"/>
              </a:spcAft>
              <a:defRPr sz="4400">
                <a:solidFill>
                  <a:schemeClr val="dk1"/>
                </a:solidFill>
                <a:latin typeface="Calibri"/>
                <a:ea typeface="Calibri"/>
                <a:cs typeface="Calibri"/>
                <a:sym typeface="Calibri"/>
              </a:defRPr>
            </a:lvl2pPr>
            <a:lvl3pPr algn="ctr" rtl="0">
              <a:spcBef>
                <a:spcPts val="0"/>
              </a:spcBef>
              <a:spcAft>
                <a:spcPts val="0"/>
              </a:spcAft>
              <a:defRPr sz="4400">
                <a:solidFill>
                  <a:schemeClr val="dk1"/>
                </a:solidFill>
                <a:latin typeface="Calibri"/>
                <a:ea typeface="Calibri"/>
                <a:cs typeface="Calibri"/>
                <a:sym typeface="Calibri"/>
              </a:defRPr>
            </a:lvl3pPr>
            <a:lvl4pPr algn="ctr" rtl="0">
              <a:spcBef>
                <a:spcPts val="0"/>
              </a:spcBef>
              <a:spcAft>
                <a:spcPts val="0"/>
              </a:spcAft>
              <a:defRPr sz="4400">
                <a:solidFill>
                  <a:schemeClr val="dk1"/>
                </a:solidFill>
                <a:latin typeface="Calibri"/>
                <a:ea typeface="Calibri"/>
                <a:cs typeface="Calibri"/>
                <a:sym typeface="Calibri"/>
              </a:defRPr>
            </a:lvl4pPr>
            <a:lvl5pPr algn="ctr" rtl="0">
              <a:spcBef>
                <a:spcPts val="0"/>
              </a:spcBef>
              <a:spcAft>
                <a:spcPts val="0"/>
              </a:spcAft>
              <a:defRPr sz="4400">
                <a:solidFill>
                  <a:schemeClr val="dk1"/>
                </a:solidFill>
                <a:latin typeface="Calibri"/>
                <a:ea typeface="Calibri"/>
                <a:cs typeface="Calibri"/>
                <a:sym typeface="Calibri"/>
              </a:defRPr>
            </a:lvl5pPr>
            <a:lvl6pPr marL="457200" algn="ctr" rtl="0">
              <a:spcBef>
                <a:spcPts val="0"/>
              </a:spcBef>
              <a:spcAft>
                <a:spcPts val="0"/>
              </a:spcAft>
              <a:defRPr sz="4400">
                <a:solidFill>
                  <a:schemeClr val="dk1"/>
                </a:solidFill>
                <a:latin typeface="Calibri"/>
                <a:ea typeface="Calibri"/>
                <a:cs typeface="Calibri"/>
                <a:sym typeface="Calibri"/>
              </a:defRPr>
            </a:lvl6pPr>
            <a:lvl7pPr marL="914400" algn="ctr" rtl="0">
              <a:spcBef>
                <a:spcPts val="0"/>
              </a:spcBef>
              <a:spcAft>
                <a:spcPts val="0"/>
              </a:spcAft>
              <a:defRPr sz="4400">
                <a:solidFill>
                  <a:schemeClr val="dk1"/>
                </a:solidFill>
                <a:latin typeface="Calibri"/>
                <a:ea typeface="Calibri"/>
                <a:cs typeface="Calibri"/>
                <a:sym typeface="Calibri"/>
              </a:defRPr>
            </a:lvl7pPr>
            <a:lvl8pPr marL="1371600" algn="ctr" rtl="0">
              <a:spcBef>
                <a:spcPts val="0"/>
              </a:spcBef>
              <a:spcAft>
                <a:spcPts val="0"/>
              </a:spcAft>
              <a:defRPr sz="4400">
                <a:solidFill>
                  <a:schemeClr val="dk1"/>
                </a:solidFill>
                <a:latin typeface="Calibri"/>
                <a:ea typeface="Calibri"/>
                <a:cs typeface="Calibri"/>
                <a:sym typeface="Calibri"/>
              </a:defRPr>
            </a:lvl8pPr>
            <a:lvl9pPr marL="1828800" algn="ctr" rtl="0">
              <a:spcBef>
                <a:spcPts val="0"/>
              </a:spcBef>
              <a:spcAft>
                <a:spcPts val="0"/>
              </a:spcAft>
              <a:defRPr sz="4400">
                <a:solidFill>
                  <a:schemeClr val="dk1"/>
                </a:solidFill>
                <a:latin typeface="Calibri"/>
                <a:ea typeface="Calibri"/>
                <a:cs typeface="Calibri"/>
                <a:sym typeface="Calibri"/>
              </a:defRPr>
            </a:lvl9pPr>
          </a:lstStyle>
          <a:p>
            <a:endParaRPr/>
          </a:p>
        </p:txBody>
      </p:sp>
      <p:sp>
        <p:nvSpPr>
          <p:cNvPr id="238" name="Shape 238"/>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sz="3200">
                <a:solidFill>
                  <a:schemeClr val="dk1"/>
                </a:solidFill>
                <a:latin typeface="Calibri"/>
                <a:ea typeface="Calibri"/>
                <a:cs typeface="Calibri"/>
                <a:sym typeface="Calibri"/>
              </a:defRPr>
            </a:lvl1pPr>
            <a:lvl2pPr marL="742950" indent="-107950" algn="l" rtl="0">
              <a:spcBef>
                <a:spcPts val="560"/>
              </a:spcBef>
              <a:spcAft>
                <a:spcPts val="0"/>
              </a:spcAft>
              <a:buClr>
                <a:schemeClr val="dk1"/>
              </a:buClr>
              <a:buFont typeface="Arial"/>
              <a:buChar char="–"/>
              <a:defRPr sz="2800">
                <a:solidFill>
                  <a:schemeClr val="dk1"/>
                </a:solidFill>
                <a:latin typeface="Calibri"/>
                <a:ea typeface="Calibri"/>
                <a:cs typeface="Calibri"/>
                <a:sym typeface="Calibri"/>
              </a:defRPr>
            </a:lvl2pPr>
            <a:lvl3pPr marL="1143000" indent="-76200" algn="l" rtl="0">
              <a:spcBef>
                <a:spcPts val="480"/>
              </a:spcBef>
              <a:spcAft>
                <a:spcPts val="0"/>
              </a:spcAft>
              <a:buClr>
                <a:schemeClr val="dk1"/>
              </a:buClr>
              <a:buFont typeface="Arial"/>
              <a:buChar char="•"/>
              <a:defRPr sz="2400">
                <a:solidFill>
                  <a:schemeClr val="dk1"/>
                </a:solidFill>
                <a:latin typeface="Calibri"/>
                <a:ea typeface="Calibri"/>
                <a:cs typeface="Calibri"/>
                <a:sym typeface="Calibri"/>
              </a:defRPr>
            </a:lvl3pPr>
            <a:lvl4pPr marL="1600200" indent="-1016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4pPr>
            <a:lvl5pPr marL="2057400" indent="-1016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5pPr>
            <a:lvl6pPr marL="2514600" indent="-1016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016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016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016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239" name="Shape 23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40" name="Shape 24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41" name="Shape 24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cSld name="Título vertical y texto">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algn="ctr" rtl="0">
              <a:spcBef>
                <a:spcPts val="0"/>
              </a:spcBef>
              <a:spcAft>
                <a:spcPts val="0"/>
              </a:spcAft>
              <a:defRPr sz="4400">
                <a:solidFill>
                  <a:schemeClr val="dk1"/>
                </a:solidFill>
                <a:latin typeface="Calibri"/>
                <a:ea typeface="Calibri"/>
                <a:cs typeface="Calibri"/>
                <a:sym typeface="Calibri"/>
              </a:defRPr>
            </a:lvl1pPr>
            <a:lvl2pPr algn="ctr" rtl="0">
              <a:spcBef>
                <a:spcPts val="0"/>
              </a:spcBef>
              <a:spcAft>
                <a:spcPts val="0"/>
              </a:spcAft>
              <a:defRPr sz="4400">
                <a:solidFill>
                  <a:schemeClr val="dk1"/>
                </a:solidFill>
                <a:latin typeface="Calibri"/>
                <a:ea typeface="Calibri"/>
                <a:cs typeface="Calibri"/>
                <a:sym typeface="Calibri"/>
              </a:defRPr>
            </a:lvl2pPr>
            <a:lvl3pPr algn="ctr" rtl="0">
              <a:spcBef>
                <a:spcPts val="0"/>
              </a:spcBef>
              <a:spcAft>
                <a:spcPts val="0"/>
              </a:spcAft>
              <a:defRPr sz="4400">
                <a:solidFill>
                  <a:schemeClr val="dk1"/>
                </a:solidFill>
                <a:latin typeface="Calibri"/>
                <a:ea typeface="Calibri"/>
                <a:cs typeface="Calibri"/>
                <a:sym typeface="Calibri"/>
              </a:defRPr>
            </a:lvl3pPr>
            <a:lvl4pPr algn="ctr" rtl="0">
              <a:spcBef>
                <a:spcPts val="0"/>
              </a:spcBef>
              <a:spcAft>
                <a:spcPts val="0"/>
              </a:spcAft>
              <a:defRPr sz="4400">
                <a:solidFill>
                  <a:schemeClr val="dk1"/>
                </a:solidFill>
                <a:latin typeface="Calibri"/>
                <a:ea typeface="Calibri"/>
                <a:cs typeface="Calibri"/>
                <a:sym typeface="Calibri"/>
              </a:defRPr>
            </a:lvl4pPr>
            <a:lvl5pPr algn="ctr" rtl="0">
              <a:spcBef>
                <a:spcPts val="0"/>
              </a:spcBef>
              <a:spcAft>
                <a:spcPts val="0"/>
              </a:spcAft>
              <a:defRPr sz="4400">
                <a:solidFill>
                  <a:schemeClr val="dk1"/>
                </a:solidFill>
                <a:latin typeface="Calibri"/>
                <a:ea typeface="Calibri"/>
                <a:cs typeface="Calibri"/>
                <a:sym typeface="Calibri"/>
              </a:defRPr>
            </a:lvl5pPr>
            <a:lvl6pPr marL="457200" algn="ctr" rtl="0">
              <a:spcBef>
                <a:spcPts val="0"/>
              </a:spcBef>
              <a:spcAft>
                <a:spcPts val="0"/>
              </a:spcAft>
              <a:defRPr sz="4400">
                <a:solidFill>
                  <a:schemeClr val="dk1"/>
                </a:solidFill>
                <a:latin typeface="Calibri"/>
                <a:ea typeface="Calibri"/>
                <a:cs typeface="Calibri"/>
                <a:sym typeface="Calibri"/>
              </a:defRPr>
            </a:lvl6pPr>
            <a:lvl7pPr marL="914400" algn="ctr" rtl="0">
              <a:spcBef>
                <a:spcPts val="0"/>
              </a:spcBef>
              <a:spcAft>
                <a:spcPts val="0"/>
              </a:spcAft>
              <a:defRPr sz="4400">
                <a:solidFill>
                  <a:schemeClr val="dk1"/>
                </a:solidFill>
                <a:latin typeface="Calibri"/>
                <a:ea typeface="Calibri"/>
                <a:cs typeface="Calibri"/>
                <a:sym typeface="Calibri"/>
              </a:defRPr>
            </a:lvl7pPr>
            <a:lvl8pPr marL="1371600" algn="ctr" rtl="0">
              <a:spcBef>
                <a:spcPts val="0"/>
              </a:spcBef>
              <a:spcAft>
                <a:spcPts val="0"/>
              </a:spcAft>
              <a:defRPr sz="4400">
                <a:solidFill>
                  <a:schemeClr val="dk1"/>
                </a:solidFill>
                <a:latin typeface="Calibri"/>
                <a:ea typeface="Calibri"/>
                <a:cs typeface="Calibri"/>
                <a:sym typeface="Calibri"/>
              </a:defRPr>
            </a:lvl8pPr>
            <a:lvl9pPr marL="1828800" algn="ctr" rtl="0">
              <a:spcBef>
                <a:spcPts val="0"/>
              </a:spcBef>
              <a:spcAft>
                <a:spcPts val="0"/>
              </a:spcAft>
              <a:defRPr sz="4400">
                <a:solidFill>
                  <a:schemeClr val="dk1"/>
                </a:solidFill>
                <a:latin typeface="Calibri"/>
                <a:ea typeface="Calibri"/>
                <a:cs typeface="Calibri"/>
                <a:sym typeface="Calibri"/>
              </a:defRPr>
            </a:lvl9pPr>
          </a:lstStyle>
          <a:p>
            <a:endParaRPr/>
          </a:p>
        </p:txBody>
      </p:sp>
      <p:sp>
        <p:nvSpPr>
          <p:cNvPr id="244" name="Shape 244"/>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sz="3200">
                <a:solidFill>
                  <a:schemeClr val="dk1"/>
                </a:solidFill>
                <a:latin typeface="Calibri"/>
                <a:ea typeface="Calibri"/>
                <a:cs typeface="Calibri"/>
                <a:sym typeface="Calibri"/>
              </a:defRPr>
            </a:lvl1pPr>
            <a:lvl2pPr marL="742950" indent="-107950" algn="l" rtl="0">
              <a:spcBef>
                <a:spcPts val="560"/>
              </a:spcBef>
              <a:spcAft>
                <a:spcPts val="0"/>
              </a:spcAft>
              <a:buClr>
                <a:schemeClr val="dk1"/>
              </a:buClr>
              <a:buFont typeface="Arial"/>
              <a:buChar char="–"/>
              <a:defRPr sz="2800">
                <a:solidFill>
                  <a:schemeClr val="dk1"/>
                </a:solidFill>
                <a:latin typeface="Calibri"/>
                <a:ea typeface="Calibri"/>
                <a:cs typeface="Calibri"/>
                <a:sym typeface="Calibri"/>
              </a:defRPr>
            </a:lvl2pPr>
            <a:lvl3pPr marL="1143000" indent="-76200" algn="l" rtl="0">
              <a:spcBef>
                <a:spcPts val="480"/>
              </a:spcBef>
              <a:spcAft>
                <a:spcPts val="0"/>
              </a:spcAft>
              <a:buClr>
                <a:schemeClr val="dk1"/>
              </a:buClr>
              <a:buFont typeface="Arial"/>
              <a:buChar char="•"/>
              <a:defRPr sz="2400">
                <a:solidFill>
                  <a:schemeClr val="dk1"/>
                </a:solidFill>
                <a:latin typeface="Calibri"/>
                <a:ea typeface="Calibri"/>
                <a:cs typeface="Calibri"/>
                <a:sym typeface="Calibri"/>
              </a:defRPr>
            </a:lvl3pPr>
            <a:lvl4pPr marL="1600200" indent="-1016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4pPr>
            <a:lvl5pPr marL="2057400" indent="-1016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5pPr>
            <a:lvl6pPr marL="2514600" indent="-1016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016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016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016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245" name="Shape 24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46" name="Shape 24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47" name="Shape 24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Only">
  <p:cSld name="Contenido">
    <p:spTree>
      <p:nvGrpSpPr>
        <p:cNvPr id="1" name="Shape 248"/>
        <p:cNvGrpSpPr/>
        <p:nvPr/>
      </p:nvGrpSpPr>
      <p:grpSpPr>
        <a:xfrm>
          <a:off x="0" y="0"/>
          <a:ext cx="0" cy="0"/>
          <a:chOff x="0" y="0"/>
          <a:chExt cx="0" cy="0"/>
        </a:xfrm>
      </p:grpSpPr>
      <p:sp>
        <p:nvSpPr>
          <p:cNvPr id="249" name="Shape 249"/>
          <p:cNvSpPr txBox="1">
            <a:spLocks noGrp="1"/>
          </p:cNvSpPr>
          <p:nvPr>
            <p:ph type="body" idx="1"/>
          </p:nvPr>
        </p:nvSpPr>
        <p:spPr>
          <a:xfrm>
            <a:off x="457200" y="277812"/>
            <a:ext cx="8229600" cy="5853111"/>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sz="3200">
                <a:solidFill>
                  <a:schemeClr val="dk1"/>
                </a:solidFill>
                <a:latin typeface="Calibri"/>
                <a:ea typeface="Calibri"/>
                <a:cs typeface="Calibri"/>
                <a:sym typeface="Calibri"/>
              </a:defRPr>
            </a:lvl1pPr>
            <a:lvl2pPr marL="742950" indent="-107950" algn="l" rtl="0">
              <a:spcBef>
                <a:spcPts val="560"/>
              </a:spcBef>
              <a:spcAft>
                <a:spcPts val="0"/>
              </a:spcAft>
              <a:buClr>
                <a:schemeClr val="dk1"/>
              </a:buClr>
              <a:buFont typeface="Arial"/>
              <a:buChar char="–"/>
              <a:defRPr sz="2800">
                <a:solidFill>
                  <a:schemeClr val="dk1"/>
                </a:solidFill>
                <a:latin typeface="Calibri"/>
                <a:ea typeface="Calibri"/>
                <a:cs typeface="Calibri"/>
                <a:sym typeface="Calibri"/>
              </a:defRPr>
            </a:lvl2pPr>
            <a:lvl3pPr marL="1143000" indent="-76200" algn="l" rtl="0">
              <a:spcBef>
                <a:spcPts val="480"/>
              </a:spcBef>
              <a:spcAft>
                <a:spcPts val="0"/>
              </a:spcAft>
              <a:buClr>
                <a:schemeClr val="dk1"/>
              </a:buClr>
              <a:buFont typeface="Arial"/>
              <a:buChar char="•"/>
              <a:defRPr sz="2400">
                <a:solidFill>
                  <a:schemeClr val="dk1"/>
                </a:solidFill>
                <a:latin typeface="Calibri"/>
                <a:ea typeface="Calibri"/>
                <a:cs typeface="Calibri"/>
                <a:sym typeface="Calibri"/>
              </a:defRPr>
            </a:lvl3pPr>
            <a:lvl4pPr marL="1600200" indent="-1016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4pPr>
            <a:lvl5pPr marL="2057400" indent="-101600" algn="l" rtl="0">
              <a:spcBef>
                <a:spcPts val="400"/>
              </a:spcBef>
              <a:spcAft>
                <a:spcPts val="0"/>
              </a:spcAft>
              <a:buClr>
                <a:schemeClr val="dk1"/>
              </a:buClr>
              <a:buFont typeface="Arial"/>
              <a:buChar char="»"/>
              <a:defRPr sz="2000">
                <a:solidFill>
                  <a:schemeClr val="dk1"/>
                </a:solidFill>
                <a:latin typeface="Calibri"/>
                <a:ea typeface="Calibri"/>
                <a:cs typeface="Calibri"/>
                <a:sym typeface="Calibri"/>
              </a:defRPr>
            </a:lvl5pPr>
            <a:lvl6pPr marL="2514600" indent="-1016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016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016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016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250" name="Shape 250"/>
          <p:cNvSpPr txBox="1">
            <a:spLocks noGrp="1"/>
          </p:cNvSpPr>
          <p:nvPr>
            <p:ph type="dt" idx="10"/>
          </p:nvPr>
        </p:nvSpPr>
        <p:spPr>
          <a:xfrm>
            <a:off x="457200" y="6324600"/>
            <a:ext cx="2133599" cy="457200"/>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51" name="Shape 251"/>
          <p:cNvSpPr txBox="1">
            <a:spLocks noGrp="1"/>
          </p:cNvSpPr>
          <p:nvPr>
            <p:ph type="ftr" idx="11"/>
          </p:nvPr>
        </p:nvSpPr>
        <p:spPr>
          <a:xfrm>
            <a:off x="3124200" y="6324600"/>
            <a:ext cx="2895600" cy="457200"/>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52" name="Shape 252"/>
          <p:cNvSpPr txBox="1">
            <a:spLocks noGrp="1"/>
          </p:cNvSpPr>
          <p:nvPr>
            <p:ph type="sldNum" idx="12"/>
          </p:nvPr>
        </p:nvSpPr>
        <p:spPr>
          <a:xfrm>
            <a:off x="6553200" y="6324600"/>
            <a:ext cx="2133599" cy="4572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sz="4400">
                <a:solidFill>
                  <a:schemeClr val="dk1"/>
                </a:solidFill>
                <a:latin typeface="Calibri"/>
                <a:ea typeface="Calibri"/>
                <a:cs typeface="Calibri"/>
                <a:sym typeface="Calibri"/>
              </a:defRPr>
            </a:lvl1pPr>
            <a:lvl2pPr algn="ctr" rtl="0">
              <a:spcBef>
                <a:spcPts val="0"/>
              </a:spcBef>
              <a:spcAft>
                <a:spcPts val="0"/>
              </a:spcAft>
              <a:defRPr sz="4400">
                <a:solidFill>
                  <a:schemeClr val="dk1"/>
                </a:solidFill>
                <a:latin typeface="Calibri"/>
                <a:ea typeface="Calibri"/>
                <a:cs typeface="Calibri"/>
                <a:sym typeface="Calibri"/>
              </a:defRPr>
            </a:lvl2pPr>
            <a:lvl3pPr algn="ctr" rtl="0">
              <a:spcBef>
                <a:spcPts val="0"/>
              </a:spcBef>
              <a:spcAft>
                <a:spcPts val="0"/>
              </a:spcAft>
              <a:defRPr sz="4400">
                <a:solidFill>
                  <a:schemeClr val="dk1"/>
                </a:solidFill>
                <a:latin typeface="Calibri"/>
                <a:ea typeface="Calibri"/>
                <a:cs typeface="Calibri"/>
                <a:sym typeface="Calibri"/>
              </a:defRPr>
            </a:lvl3pPr>
            <a:lvl4pPr algn="ctr" rtl="0">
              <a:spcBef>
                <a:spcPts val="0"/>
              </a:spcBef>
              <a:spcAft>
                <a:spcPts val="0"/>
              </a:spcAft>
              <a:defRPr sz="4400">
                <a:solidFill>
                  <a:schemeClr val="dk1"/>
                </a:solidFill>
                <a:latin typeface="Calibri"/>
                <a:ea typeface="Calibri"/>
                <a:cs typeface="Calibri"/>
                <a:sym typeface="Calibri"/>
              </a:defRPr>
            </a:lvl4pPr>
            <a:lvl5pPr algn="ctr" rtl="0">
              <a:spcBef>
                <a:spcPts val="0"/>
              </a:spcBef>
              <a:spcAft>
                <a:spcPts val="0"/>
              </a:spcAft>
              <a:defRPr sz="4400">
                <a:solidFill>
                  <a:schemeClr val="dk1"/>
                </a:solidFill>
                <a:latin typeface="Calibri"/>
                <a:ea typeface="Calibri"/>
                <a:cs typeface="Calibri"/>
                <a:sym typeface="Calibri"/>
              </a:defRPr>
            </a:lvl5pPr>
            <a:lvl6pPr marL="457200" algn="ctr" rtl="0">
              <a:spcBef>
                <a:spcPts val="0"/>
              </a:spcBef>
              <a:spcAft>
                <a:spcPts val="0"/>
              </a:spcAft>
              <a:defRPr sz="4400">
                <a:solidFill>
                  <a:schemeClr val="dk1"/>
                </a:solidFill>
                <a:latin typeface="Calibri"/>
                <a:ea typeface="Calibri"/>
                <a:cs typeface="Calibri"/>
                <a:sym typeface="Calibri"/>
              </a:defRPr>
            </a:lvl6pPr>
            <a:lvl7pPr marL="914400" algn="ctr" rtl="0">
              <a:spcBef>
                <a:spcPts val="0"/>
              </a:spcBef>
              <a:spcAft>
                <a:spcPts val="0"/>
              </a:spcAft>
              <a:defRPr sz="4400">
                <a:solidFill>
                  <a:schemeClr val="dk1"/>
                </a:solidFill>
                <a:latin typeface="Calibri"/>
                <a:ea typeface="Calibri"/>
                <a:cs typeface="Calibri"/>
                <a:sym typeface="Calibri"/>
              </a:defRPr>
            </a:lvl7pPr>
            <a:lvl8pPr marL="1371600" algn="ctr" rtl="0">
              <a:spcBef>
                <a:spcPts val="0"/>
              </a:spcBef>
              <a:spcAft>
                <a:spcPts val="0"/>
              </a:spcAft>
              <a:defRPr sz="4400">
                <a:solidFill>
                  <a:schemeClr val="dk1"/>
                </a:solidFill>
                <a:latin typeface="Calibri"/>
                <a:ea typeface="Calibri"/>
                <a:cs typeface="Calibri"/>
                <a:sym typeface="Calibri"/>
              </a:defRPr>
            </a:lvl8pPr>
            <a:lvl9pPr marL="1828800" algn="ctr" rtl="0">
              <a:spcBef>
                <a:spcPts val="0"/>
              </a:spcBef>
              <a:spcAft>
                <a:spcPts val="0"/>
              </a:spcAft>
              <a:defRPr sz="4400">
                <a:solidFill>
                  <a:schemeClr val="dk1"/>
                </a:solidFill>
                <a:latin typeface="Calibri"/>
                <a:ea typeface="Calibri"/>
                <a:cs typeface="Calibri"/>
                <a:sym typeface="Calibri"/>
              </a:defRPr>
            </a:lvl9pPr>
          </a:lstStyle>
          <a:p>
            <a:endParaRPr/>
          </a:p>
        </p:txBody>
      </p:sp>
      <p:sp>
        <p:nvSpPr>
          <p:cNvPr id="34" name="Shape 34"/>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
        <p:nvSpPr>
          <p:cNvPr id="35" name="Shape 35"/>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
        <p:nvSpPr>
          <p:cNvPr id="36" name="Shape 3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98989"/>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37" name="Shape 3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38" name="Shape 3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‹Nº›</a:t>
            </a:fld>
            <a:endParaRPr lang="es-E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ación">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rtl="0">
              <a:spcBef>
                <a:spcPts val="0"/>
              </a:spcBef>
              <a:defRPr/>
            </a:lvl1pPr>
            <a:lvl2pPr rtl="0">
              <a:spcBef>
                <a:spcPts val="0"/>
              </a:spcBef>
              <a:defRPr sz="4400">
                <a:solidFill>
                  <a:schemeClr val="dk1"/>
                </a:solidFill>
                <a:latin typeface="Calibri"/>
                <a:ea typeface="Calibri"/>
                <a:cs typeface="Calibri"/>
                <a:sym typeface="Calibri"/>
              </a:defRPr>
            </a:lvl2pPr>
            <a:lvl3pPr rtl="0">
              <a:spcBef>
                <a:spcPts val="0"/>
              </a:spcBef>
              <a:defRPr sz="4400">
                <a:solidFill>
                  <a:schemeClr val="dk1"/>
                </a:solidFill>
                <a:latin typeface="Calibri"/>
                <a:ea typeface="Calibri"/>
                <a:cs typeface="Calibri"/>
                <a:sym typeface="Calibri"/>
              </a:defRPr>
            </a:lvl3pPr>
            <a:lvl4pPr rtl="0">
              <a:spcBef>
                <a:spcPts val="0"/>
              </a:spcBef>
              <a:defRPr sz="4400">
                <a:solidFill>
                  <a:schemeClr val="dk1"/>
                </a:solidFill>
                <a:latin typeface="Calibri"/>
                <a:ea typeface="Calibri"/>
                <a:cs typeface="Calibri"/>
                <a:sym typeface="Calibri"/>
              </a:defRPr>
            </a:lvl4pPr>
            <a:lvl5pPr rtl="0">
              <a:spcBef>
                <a:spcPts val="0"/>
              </a:spcBef>
              <a:defRPr sz="4400">
                <a:solidFill>
                  <a:schemeClr val="dk1"/>
                </a:solidFill>
                <a:latin typeface="Calibri"/>
                <a:ea typeface="Calibri"/>
                <a:cs typeface="Calibri"/>
                <a:sym typeface="Calibri"/>
              </a:defRPr>
            </a:lvl5pPr>
            <a:lvl6pPr rtl="0">
              <a:spcBef>
                <a:spcPts val="0"/>
              </a:spcBef>
              <a:defRPr sz="4400">
                <a:solidFill>
                  <a:schemeClr val="dk1"/>
                </a:solidFill>
                <a:latin typeface="Calibri"/>
                <a:ea typeface="Calibri"/>
                <a:cs typeface="Calibri"/>
                <a:sym typeface="Calibri"/>
              </a:defRPr>
            </a:lvl6pPr>
            <a:lvl7pPr rtl="0">
              <a:spcBef>
                <a:spcPts val="0"/>
              </a:spcBef>
              <a:defRPr sz="4400">
                <a:solidFill>
                  <a:schemeClr val="dk1"/>
                </a:solidFill>
                <a:latin typeface="Calibri"/>
                <a:ea typeface="Calibri"/>
                <a:cs typeface="Calibri"/>
                <a:sym typeface="Calibri"/>
              </a:defRPr>
            </a:lvl7pPr>
            <a:lvl8pPr rtl="0">
              <a:spcBef>
                <a:spcPts val="0"/>
              </a:spcBef>
              <a:defRPr sz="4400">
                <a:solidFill>
                  <a:schemeClr val="dk1"/>
                </a:solidFill>
                <a:latin typeface="Calibri"/>
                <a:ea typeface="Calibri"/>
                <a:cs typeface="Calibri"/>
                <a:sym typeface="Calibri"/>
              </a:defRPr>
            </a:lvl8pPr>
            <a:lvl9pPr rtl="0">
              <a:spcBef>
                <a:spcPts val="0"/>
              </a:spcBef>
              <a:defRPr sz="4400">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indent="0" rtl="0">
              <a:spcBef>
                <a:spcPts val="0"/>
              </a:spcBef>
              <a:buFont typeface="Calibri"/>
              <a:buNone/>
              <a:defRPr sz="2400" b="1"/>
            </a:lvl1pPr>
            <a:lvl2pPr marL="457200" indent="0" rtl="0">
              <a:spcBef>
                <a:spcPts val="0"/>
              </a:spcBef>
              <a:buFont typeface="Calibri"/>
              <a:buNone/>
              <a:defRPr sz="2000" b="1"/>
            </a:lvl2pPr>
            <a:lvl3pPr marL="914400" indent="0" rtl="0">
              <a:spcBef>
                <a:spcPts val="0"/>
              </a:spcBef>
              <a:buFont typeface="Calibri"/>
              <a:buNone/>
              <a:defRPr sz="1800" b="1"/>
            </a:lvl3pPr>
            <a:lvl4pPr marL="1371600" indent="0" rtl="0">
              <a:spcBef>
                <a:spcPts val="0"/>
              </a:spcBef>
              <a:buFont typeface="Calibri"/>
              <a:buNone/>
              <a:defRPr sz="1600" b="1"/>
            </a:lvl4pPr>
            <a:lvl5pPr marL="1828800" indent="0" rtl="0">
              <a:spcBef>
                <a:spcPts val="0"/>
              </a:spcBef>
              <a:buFont typeface="Calibri"/>
              <a:buNone/>
              <a:defRPr sz="1600" b="1"/>
            </a:lvl5pPr>
            <a:lvl6pPr marL="2286000" indent="0" rtl="0">
              <a:spcBef>
                <a:spcPts val="0"/>
              </a:spcBef>
              <a:buFont typeface="Calibri"/>
              <a:buNone/>
              <a:defRPr sz="1600" b="1"/>
            </a:lvl6pPr>
            <a:lvl7pPr marL="2743200" indent="0" rtl="0">
              <a:spcBef>
                <a:spcPts val="0"/>
              </a:spcBef>
              <a:buFont typeface="Calibri"/>
              <a:buNone/>
              <a:defRPr sz="1600" b="1"/>
            </a:lvl7pPr>
            <a:lvl8pPr marL="3200400" indent="0" rtl="0">
              <a:spcBef>
                <a:spcPts val="0"/>
              </a:spcBef>
              <a:buFont typeface="Calibri"/>
              <a:buNone/>
              <a:defRPr sz="1600" b="1"/>
            </a:lvl8pPr>
            <a:lvl9pPr marL="3657600" indent="0" rtl="0">
              <a:spcBef>
                <a:spcPts val="0"/>
              </a:spcBef>
              <a:buFont typeface="Calibri"/>
              <a:buNone/>
              <a:defRPr sz="1600" b="1"/>
            </a:lvl9pPr>
          </a:lstStyle>
          <a:p>
            <a:endParaRPr/>
          </a:p>
        </p:txBody>
      </p:sp>
      <p:sp>
        <p:nvSpPr>
          <p:cNvPr id="42" name="Shape 42"/>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a:endParaRPr/>
          </a:p>
        </p:txBody>
      </p:sp>
      <p:sp>
        <p:nvSpPr>
          <p:cNvPr id="43" name="Shape 43"/>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indent="0" rtl="0">
              <a:spcBef>
                <a:spcPts val="0"/>
              </a:spcBef>
              <a:buFont typeface="Calibri"/>
              <a:buNone/>
              <a:defRPr sz="2400" b="1"/>
            </a:lvl1pPr>
            <a:lvl2pPr marL="457200" indent="0" rtl="0">
              <a:spcBef>
                <a:spcPts val="0"/>
              </a:spcBef>
              <a:buFont typeface="Calibri"/>
              <a:buNone/>
              <a:defRPr sz="2000" b="1"/>
            </a:lvl2pPr>
            <a:lvl3pPr marL="914400" indent="0" rtl="0">
              <a:spcBef>
                <a:spcPts val="0"/>
              </a:spcBef>
              <a:buFont typeface="Calibri"/>
              <a:buNone/>
              <a:defRPr sz="1800" b="1"/>
            </a:lvl3pPr>
            <a:lvl4pPr marL="1371600" indent="0" rtl="0">
              <a:spcBef>
                <a:spcPts val="0"/>
              </a:spcBef>
              <a:buFont typeface="Calibri"/>
              <a:buNone/>
              <a:defRPr sz="1600" b="1"/>
            </a:lvl4pPr>
            <a:lvl5pPr marL="1828800" indent="0" rtl="0">
              <a:spcBef>
                <a:spcPts val="0"/>
              </a:spcBef>
              <a:buFont typeface="Calibri"/>
              <a:buNone/>
              <a:defRPr sz="1600" b="1"/>
            </a:lvl5pPr>
            <a:lvl6pPr marL="2286000" indent="0" rtl="0">
              <a:spcBef>
                <a:spcPts val="0"/>
              </a:spcBef>
              <a:buFont typeface="Calibri"/>
              <a:buNone/>
              <a:defRPr sz="1600" b="1"/>
            </a:lvl6pPr>
            <a:lvl7pPr marL="2743200" indent="0" rtl="0">
              <a:spcBef>
                <a:spcPts val="0"/>
              </a:spcBef>
              <a:buFont typeface="Calibri"/>
              <a:buNone/>
              <a:defRPr sz="1600" b="1"/>
            </a:lvl7pPr>
            <a:lvl8pPr marL="3200400" indent="0" rtl="0">
              <a:spcBef>
                <a:spcPts val="0"/>
              </a:spcBef>
              <a:buFont typeface="Calibri"/>
              <a:buNone/>
              <a:defRPr sz="1600" b="1"/>
            </a:lvl8pPr>
            <a:lvl9pPr marL="3657600" indent="0" rtl="0">
              <a:spcBef>
                <a:spcPts val="0"/>
              </a:spcBef>
              <a:buFont typeface="Calibri"/>
              <a:buNone/>
              <a:defRPr sz="1600" b="1"/>
            </a:lvl9pPr>
          </a:lstStyle>
          <a:p>
            <a:endParaRPr/>
          </a:p>
        </p:txBody>
      </p:sp>
      <p:sp>
        <p:nvSpPr>
          <p:cNvPr id="44" name="Shape 44"/>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a:endParaRPr/>
          </a:p>
        </p:txBody>
      </p:sp>
      <p:sp>
        <p:nvSpPr>
          <p:cNvPr id="45" name="Shape 4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98989"/>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46" name="Shape 4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47" name="Shape 4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‹Nº›</a:t>
            </a:fld>
            <a:endParaRPr lang="es-E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Sólo el título">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sz="4400">
                <a:solidFill>
                  <a:schemeClr val="dk1"/>
                </a:solidFill>
                <a:latin typeface="Calibri"/>
                <a:ea typeface="Calibri"/>
                <a:cs typeface="Calibri"/>
                <a:sym typeface="Calibri"/>
              </a:defRPr>
            </a:lvl1pPr>
            <a:lvl2pPr algn="ctr" rtl="0">
              <a:spcBef>
                <a:spcPts val="0"/>
              </a:spcBef>
              <a:spcAft>
                <a:spcPts val="0"/>
              </a:spcAft>
              <a:defRPr sz="4400">
                <a:solidFill>
                  <a:schemeClr val="dk1"/>
                </a:solidFill>
                <a:latin typeface="Calibri"/>
                <a:ea typeface="Calibri"/>
                <a:cs typeface="Calibri"/>
                <a:sym typeface="Calibri"/>
              </a:defRPr>
            </a:lvl2pPr>
            <a:lvl3pPr algn="ctr" rtl="0">
              <a:spcBef>
                <a:spcPts val="0"/>
              </a:spcBef>
              <a:spcAft>
                <a:spcPts val="0"/>
              </a:spcAft>
              <a:defRPr sz="4400">
                <a:solidFill>
                  <a:schemeClr val="dk1"/>
                </a:solidFill>
                <a:latin typeface="Calibri"/>
                <a:ea typeface="Calibri"/>
                <a:cs typeface="Calibri"/>
                <a:sym typeface="Calibri"/>
              </a:defRPr>
            </a:lvl3pPr>
            <a:lvl4pPr algn="ctr" rtl="0">
              <a:spcBef>
                <a:spcPts val="0"/>
              </a:spcBef>
              <a:spcAft>
                <a:spcPts val="0"/>
              </a:spcAft>
              <a:defRPr sz="4400">
                <a:solidFill>
                  <a:schemeClr val="dk1"/>
                </a:solidFill>
                <a:latin typeface="Calibri"/>
                <a:ea typeface="Calibri"/>
                <a:cs typeface="Calibri"/>
                <a:sym typeface="Calibri"/>
              </a:defRPr>
            </a:lvl4pPr>
            <a:lvl5pPr algn="ctr" rtl="0">
              <a:spcBef>
                <a:spcPts val="0"/>
              </a:spcBef>
              <a:spcAft>
                <a:spcPts val="0"/>
              </a:spcAft>
              <a:defRPr sz="4400">
                <a:solidFill>
                  <a:schemeClr val="dk1"/>
                </a:solidFill>
                <a:latin typeface="Calibri"/>
                <a:ea typeface="Calibri"/>
                <a:cs typeface="Calibri"/>
                <a:sym typeface="Calibri"/>
              </a:defRPr>
            </a:lvl5pPr>
            <a:lvl6pPr marL="457200" algn="ctr" rtl="0">
              <a:spcBef>
                <a:spcPts val="0"/>
              </a:spcBef>
              <a:spcAft>
                <a:spcPts val="0"/>
              </a:spcAft>
              <a:defRPr sz="4400">
                <a:solidFill>
                  <a:schemeClr val="dk1"/>
                </a:solidFill>
                <a:latin typeface="Calibri"/>
                <a:ea typeface="Calibri"/>
                <a:cs typeface="Calibri"/>
                <a:sym typeface="Calibri"/>
              </a:defRPr>
            </a:lvl6pPr>
            <a:lvl7pPr marL="914400" algn="ctr" rtl="0">
              <a:spcBef>
                <a:spcPts val="0"/>
              </a:spcBef>
              <a:spcAft>
                <a:spcPts val="0"/>
              </a:spcAft>
              <a:defRPr sz="4400">
                <a:solidFill>
                  <a:schemeClr val="dk1"/>
                </a:solidFill>
                <a:latin typeface="Calibri"/>
                <a:ea typeface="Calibri"/>
                <a:cs typeface="Calibri"/>
                <a:sym typeface="Calibri"/>
              </a:defRPr>
            </a:lvl7pPr>
            <a:lvl8pPr marL="1371600" algn="ctr" rtl="0">
              <a:spcBef>
                <a:spcPts val="0"/>
              </a:spcBef>
              <a:spcAft>
                <a:spcPts val="0"/>
              </a:spcAft>
              <a:defRPr sz="4400">
                <a:solidFill>
                  <a:schemeClr val="dk1"/>
                </a:solidFill>
                <a:latin typeface="Calibri"/>
                <a:ea typeface="Calibri"/>
                <a:cs typeface="Calibri"/>
                <a:sym typeface="Calibri"/>
              </a:defRPr>
            </a:lvl8pPr>
            <a:lvl9pPr marL="1828800" algn="ctr" rtl="0">
              <a:spcBef>
                <a:spcPts val="0"/>
              </a:spcBef>
              <a:spcAft>
                <a:spcPts val="0"/>
              </a:spcAft>
              <a:defRPr sz="4400">
                <a:solidFill>
                  <a:schemeClr val="dk1"/>
                </a:solidFill>
                <a:latin typeface="Calibri"/>
                <a:ea typeface="Calibri"/>
                <a:cs typeface="Calibri"/>
                <a:sym typeface="Calibri"/>
              </a:defRPr>
            </a:lvl9pPr>
          </a:lstStyle>
          <a:p>
            <a:endParaRPr/>
          </a:p>
        </p:txBody>
      </p:sp>
      <p:sp>
        <p:nvSpPr>
          <p:cNvPr id="50" name="Shape 5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98989"/>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51" name="Shape 5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52" name="Shape 5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‹Nº›</a:t>
            </a:fld>
            <a:endParaRPr lang="es-E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Shape 53"/>
        <p:cNvGrpSpPr/>
        <p:nvPr/>
      </p:nvGrpSpPr>
      <p:grpSpPr>
        <a:xfrm>
          <a:off x="0" y="0"/>
          <a:ext cx="0" cy="0"/>
          <a:chOff x="0" y="0"/>
          <a:chExt cx="0" cy="0"/>
        </a:xfrm>
      </p:grpSpPr>
      <p:sp>
        <p:nvSpPr>
          <p:cNvPr id="54" name="Shape 5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98989"/>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55" name="Shape 5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56" name="Shape 5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‹Nº›</a:t>
            </a:fld>
            <a:endParaRPr lang="es-E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ido con título">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algn="l" rtl="0">
              <a:spcBef>
                <a:spcPts val="0"/>
              </a:spcBef>
              <a:defRPr sz="2000" b="1"/>
            </a:lvl1pPr>
            <a:lvl2pPr rtl="0">
              <a:spcBef>
                <a:spcPts val="0"/>
              </a:spcBef>
              <a:defRPr sz="4400">
                <a:solidFill>
                  <a:schemeClr val="dk1"/>
                </a:solidFill>
                <a:latin typeface="Calibri"/>
                <a:ea typeface="Calibri"/>
                <a:cs typeface="Calibri"/>
                <a:sym typeface="Calibri"/>
              </a:defRPr>
            </a:lvl2pPr>
            <a:lvl3pPr rtl="0">
              <a:spcBef>
                <a:spcPts val="0"/>
              </a:spcBef>
              <a:defRPr sz="4400">
                <a:solidFill>
                  <a:schemeClr val="dk1"/>
                </a:solidFill>
                <a:latin typeface="Calibri"/>
                <a:ea typeface="Calibri"/>
                <a:cs typeface="Calibri"/>
                <a:sym typeface="Calibri"/>
              </a:defRPr>
            </a:lvl3pPr>
            <a:lvl4pPr rtl="0">
              <a:spcBef>
                <a:spcPts val="0"/>
              </a:spcBef>
              <a:defRPr sz="4400">
                <a:solidFill>
                  <a:schemeClr val="dk1"/>
                </a:solidFill>
                <a:latin typeface="Calibri"/>
                <a:ea typeface="Calibri"/>
                <a:cs typeface="Calibri"/>
                <a:sym typeface="Calibri"/>
              </a:defRPr>
            </a:lvl4pPr>
            <a:lvl5pPr rtl="0">
              <a:spcBef>
                <a:spcPts val="0"/>
              </a:spcBef>
              <a:defRPr sz="4400">
                <a:solidFill>
                  <a:schemeClr val="dk1"/>
                </a:solidFill>
                <a:latin typeface="Calibri"/>
                <a:ea typeface="Calibri"/>
                <a:cs typeface="Calibri"/>
                <a:sym typeface="Calibri"/>
              </a:defRPr>
            </a:lvl5pPr>
            <a:lvl6pPr rtl="0">
              <a:spcBef>
                <a:spcPts val="0"/>
              </a:spcBef>
              <a:defRPr sz="4400">
                <a:solidFill>
                  <a:schemeClr val="dk1"/>
                </a:solidFill>
                <a:latin typeface="Calibri"/>
                <a:ea typeface="Calibri"/>
                <a:cs typeface="Calibri"/>
                <a:sym typeface="Calibri"/>
              </a:defRPr>
            </a:lvl6pPr>
            <a:lvl7pPr rtl="0">
              <a:spcBef>
                <a:spcPts val="0"/>
              </a:spcBef>
              <a:defRPr sz="4400">
                <a:solidFill>
                  <a:schemeClr val="dk1"/>
                </a:solidFill>
                <a:latin typeface="Calibri"/>
                <a:ea typeface="Calibri"/>
                <a:cs typeface="Calibri"/>
                <a:sym typeface="Calibri"/>
              </a:defRPr>
            </a:lvl7pPr>
            <a:lvl8pPr rtl="0">
              <a:spcBef>
                <a:spcPts val="0"/>
              </a:spcBef>
              <a:defRPr sz="4400">
                <a:solidFill>
                  <a:schemeClr val="dk1"/>
                </a:solidFill>
                <a:latin typeface="Calibri"/>
                <a:ea typeface="Calibri"/>
                <a:cs typeface="Calibri"/>
                <a:sym typeface="Calibri"/>
              </a:defRPr>
            </a:lvl8pPr>
            <a:lvl9pPr rtl="0">
              <a:spcBef>
                <a:spcPts val="0"/>
              </a:spcBef>
              <a:defRPr sz="4400">
                <a:solidFill>
                  <a:schemeClr val="dk1"/>
                </a:solidFill>
                <a:latin typeface="Calibri"/>
                <a:ea typeface="Calibri"/>
                <a:cs typeface="Calibri"/>
                <a:sym typeface="Calibri"/>
              </a:defRPr>
            </a:lvl9pPr>
          </a:lstStyle>
          <a:p>
            <a:endParaRPr/>
          </a:p>
        </p:txBody>
      </p:sp>
      <p:sp>
        <p:nvSpPr>
          <p:cNvPr id="59" name="Shape 59"/>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rtl="0">
              <a:spcBef>
                <a:spcPts val="0"/>
              </a:spcBef>
              <a:defRPr sz="3200"/>
            </a:lvl1pPr>
            <a:lvl2pPr rtl="0">
              <a:spcBef>
                <a:spcPts val="0"/>
              </a:spcBef>
              <a:defRPr sz="2800"/>
            </a:lvl2pPr>
            <a:lvl3pPr rtl="0">
              <a:spcBef>
                <a:spcPts val="0"/>
              </a:spcBef>
              <a:defRPr sz="2400"/>
            </a:lvl3pPr>
            <a:lvl4pPr rtl="0">
              <a:spcBef>
                <a:spcPts val="0"/>
              </a:spcBef>
              <a:defRPr sz="2000"/>
            </a:lvl4pPr>
            <a:lvl5pPr rtl="0">
              <a:spcBef>
                <a:spcPts val="0"/>
              </a:spcBef>
              <a:defRPr sz="2000"/>
            </a:lvl5pPr>
            <a:lvl6pPr rtl="0">
              <a:spcBef>
                <a:spcPts val="0"/>
              </a:spcBef>
              <a:defRPr sz="2000"/>
            </a:lvl6pPr>
            <a:lvl7pPr rtl="0">
              <a:spcBef>
                <a:spcPts val="0"/>
              </a:spcBef>
              <a:defRPr sz="2000"/>
            </a:lvl7pPr>
            <a:lvl8pPr rtl="0">
              <a:spcBef>
                <a:spcPts val="0"/>
              </a:spcBef>
              <a:defRPr sz="2000"/>
            </a:lvl8pPr>
            <a:lvl9pPr rtl="0">
              <a:spcBef>
                <a:spcPts val="0"/>
              </a:spcBef>
              <a:defRPr sz="2000"/>
            </a:lvl9pPr>
          </a:lstStyle>
          <a:p>
            <a:endParaRPr/>
          </a:p>
        </p:txBody>
      </p:sp>
      <p:sp>
        <p:nvSpPr>
          <p:cNvPr id="60" name="Shape 60"/>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indent="0" rtl="0">
              <a:spcBef>
                <a:spcPts val="0"/>
              </a:spcBef>
              <a:buFont typeface="Calibri"/>
              <a:buNone/>
              <a:defRPr sz="1400"/>
            </a:lvl1pPr>
            <a:lvl2pPr marL="457200" indent="0" rtl="0">
              <a:spcBef>
                <a:spcPts val="0"/>
              </a:spcBef>
              <a:buFont typeface="Calibri"/>
              <a:buNone/>
              <a:defRPr sz="1200"/>
            </a:lvl2pPr>
            <a:lvl3pPr marL="914400" indent="0" rtl="0">
              <a:spcBef>
                <a:spcPts val="0"/>
              </a:spcBef>
              <a:buFont typeface="Calibri"/>
              <a:buNone/>
              <a:defRPr sz="1000"/>
            </a:lvl3pPr>
            <a:lvl4pPr marL="1371600" indent="0" rtl="0">
              <a:spcBef>
                <a:spcPts val="0"/>
              </a:spcBef>
              <a:buFont typeface="Calibri"/>
              <a:buNone/>
              <a:defRPr sz="900"/>
            </a:lvl4pPr>
            <a:lvl5pPr marL="1828800" indent="0" rtl="0">
              <a:spcBef>
                <a:spcPts val="0"/>
              </a:spcBef>
              <a:buFont typeface="Calibri"/>
              <a:buNone/>
              <a:defRPr sz="900"/>
            </a:lvl5pPr>
            <a:lvl6pPr marL="2286000" indent="0" rtl="0">
              <a:spcBef>
                <a:spcPts val="0"/>
              </a:spcBef>
              <a:buFont typeface="Calibri"/>
              <a:buNone/>
              <a:defRPr sz="900"/>
            </a:lvl6pPr>
            <a:lvl7pPr marL="2743200" indent="0" rtl="0">
              <a:spcBef>
                <a:spcPts val="0"/>
              </a:spcBef>
              <a:buFont typeface="Calibri"/>
              <a:buNone/>
              <a:defRPr sz="900"/>
            </a:lvl7pPr>
            <a:lvl8pPr marL="3200400" indent="0" rtl="0">
              <a:spcBef>
                <a:spcPts val="0"/>
              </a:spcBef>
              <a:buFont typeface="Calibri"/>
              <a:buNone/>
              <a:defRPr sz="900"/>
            </a:lvl8pPr>
            <a:lvl9pPr marL="3657600" indent="0" rtl="0">
              <a:spcBef>
                <a:spcPts val="0"/>
              </a:spcBef>
              <a:buFont typeface="Calibri"/>
              <a:buNone/>
              <a:defRPr sz="900"/>
            </a:lvl9pPr>
          </a:lstStyle>
          <a:p>
            <a:endParaRPr/>
          </a:p>
        </p:txBody>
      </p:sp>
      <p:sp>
        <p:nvSpPr>
          <p:cNvPr id="61" name="Shape 6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98989"/>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62" name="Shape 6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63" name="Shape 6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‹Nº›</a:t>
            </a:fld>
            <a:endParaRPr lang="es-E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Imagen con título">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algn="l" rtl="0">
              <a:spcBef>
                <a:spcPts val="0"/>
              </a:spcBef>
              <a:defRPr sz="2000" b="1"/>
            </a:lvl1pPr>
            <a:lvl2pPr rtl="0">
              <a:spcBef>
                <a:spcPts val="0"/>
              </a:spcBef>
              <a:defRPr sz="4400">
                <a:solidFill>
                  <a:schemeClr val="dk1"/>
                </a:solidFill>
                <a:latin typeface="Calibri"/>
                <a:ea typeface="Calibri"/>
                <a:cs typeface="Calibri"/>
                <a:sym typeface="Calibri"/>
              </a:defRPr>
            </a:lvl2pPr>
            <a:lvl3pPr rtl="0">
              <a:spcBef>
                <a:spcPts val="0"/>
              </a:spcBef>
              <a:defRPr sz="4400">
                <a:solidFill>
                  <a:schemeClr val="dk1"/>
                </a:solidFill>
                <a:latin typeface="Calibri"/>
                <a:ea typeface="Calibri"/>
                <a:cs typeface="Calibri"/>
                <a:sym typeface="Calibri"/>
              </a:defRPr>
            </a:lvl3pPr>
            <a:lvl4pPr rtl="0">
              <a:spcBef>
                <a:spcPts val="0"/>
              </a:spcBef>
              <a:defRPr sz="4400">
                <a:solidFill>
                  <a:schemeClr val="dk1"/>
                </a:solidFill>
                <a:latin typeface="Calibri"/>
                <a:ea typeface="Calibri"/>
                <a:cs typeface="Calibri"/>
                <a:sym typeface="Calibri"/>
              </a:defRPr>
            </a:lvl4pPr>
            <a:lvl5pPr rtl="0">
              <a:spcBef>
                <a:spcPts val="0"/>
              </a:spcBef>
              <a:defRPr sz="4400">
                <a:solidFill>
                  <a:schemeClr val="dk1"/>
                </a:solidFill>
                <a:latin typeface="Calibri"/>
                <a:ea typeface="Calibri"/>
                <a:cs typeface="Calibri"/>
                <a:sym typeface="Calibri"/>
              </a:defRPr>
            </a:lvl5pPr>
            <a:lvl6pPr rtl="0">
              <a:spcBef>
                <a:spcPts val="0"/>
              </a:spcBef>
              <a:defRPr sz="4400">
                <a:solidFill>
                  <a:schemeClr val="dk1"/>
                </a:solidFill>
                <a:latin typeface="Calibri"/>
                <a:ea typeface="Calibri"/>
                <a:cs typeface="Calibri"/>
                <a:sym typeface="Calibri"/>
              </a:defRPr>
            </a:lvl6pPr>
            <a:lvl7pPr rtl="0">
              <a:spcBef>
                <a:spcPts val="0"/>
              </a:spcBef>
              <a:defRPr sz="4400">
                <a:solidFill>
                  <a:schemeClr val="dk1"/>
                </a:solidFill>
                <a:latin typeface="Calibri"/>
                <a:ea typeface="Calibri"/>
                <a:cs typeface="Calibri"/>
                <a:sym typeface="Calibri"/>
              </a:defRPr>
            </a:lvl7pPr>
            <a:lvl8pPr rtl="0">
              <a:spcBef>
                <a:spcPts val="0"/>
              </a:spcBef>
              <a:defRPr sz="4400">
                <a:solidFill>
                  <a:schemeClr val="dk1"/>
                </a:solidFill>
                <a:latin typeface="Calibri"/>
                <a:ea typeface="Calibri"/>
                <a:cs typeface="Calibri"/>
                <a:sym typeface="Calibri"/>
              </a:defRPr>
            </a:lvl8pPr>
            <a:lvl9pPr rtl="0">
              <a:spcBef>
                <a:spcPts val="0"/>
              </a:spcBef>
              <a:defRPr sz="4400">
                <a:solidFill>
                  <a:schemeClr val="dk1"/>
                </a:solidFill>
                <a:latin typeface="Calibri"/>
                <a:ea typeface="Calibri"/>
                <a:cs typeface="Calibri"/>
                <a:sym typeface="Calibri"/>
              </a:defRPr>
            </a:lvl9pPr>
          </a:lstStyle>
          <a:p>
            <a:endParaRPr/>
          </a:p>
        </p:txBody>
      </p:sp>
      <p:sp>
        <p:nvSpPr>
          <p:cNvPr id="66" name="Shape 66"/>
          <p:cNvSpPr>
            <a:spLocks noGrp="1"/>
          </p:cNvSpPr>
          <p:nvPr>
            <p:ph type="pic" idx="2"/>
          </p:nvPr>
        </p:nvSpPr>
        <p:spPr>
          <a:xfrm>
            <a:off x="1792288" y="612775"/>
            <a:ext cx="5486399" cy="4114800"/>
          </a:xfrm>
          <a:prstGeom prst="rect">
            <a:avLst/>
          </a:prstGeom>
          <a:noFill/>
          <a:ln>
            <a:noFill/>
          </a:ln>
        </p:spPr>
      </p:sp>
      <p:sp>
        <p:nvSpPr>
          <p:cNvPr id="67" name="Shape 67"/>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indent="0" rtl="0">
              <a:spcBef>
                <a:spcPts val="0"/>
              </a:spcBef>
              <a:buFont typeface="Calibri"/>
              <a:buNone/>
              <a:defRPr sz="1400"/>
            </a:lvl1pPr>
            <a:lvl2pPr marL="457200" indent="0" rtl="0">
              <a:spcBef>
                <a:spcPts val="0"/>
              </a:spcBef>
              <a:buFont typeface="Calibri"/>
              <a:buNone/>
              <a:defRPr sz="1200"/>
            </a:lvl2pPr>
            <a:lvl3pPr marL="914400" indent="0" rtl="0">
              <a:spcBef>
                <a:spcPts val="0"/>
              </a:spcBef>
              <a:buFont typeface="Calibri"/>
              <a:buNone/>
              <a:defRPr sz="1000"/>
            </a:lvl3pPr>
            <a:lvl4pPr marL="1371600" indent="0" rtl="0">
              <a:spcBef>
                <a:spcPts val="0"/>
              </a:spcBef>
              <a:buFont typeface="Calibri"/>
              <a:buNone/>
              <a:defRPr sz="900"/>
            </a:lvl4pPr>
            <a:lvl5pPr marL="1828800" indent="0" rtl="0">
              <a:spcBef>
                <a:spcPts val="0"/>
              </a:spcBef>
              <a:buFont typeface="Calibri"/>
              <a:buNone/>
              <a:defRPr sz="900"/>
            </a:lvl5pPr>
            <a:lvl6pPr marL="2286000" indent="0" rtl="0">
              <a:spcBef>
                <a:spcPts val="0"/>
              </a:spcBef>
              <a:buFont typeface="Calibri"/>
              <a:buNone/>
              <a:defRPr sz="900"/>
            </a:lvl6pPr>
            <a:lvl7pPr marL="2743200" indent="0" rtl="0">
              <a:spcBef>
                <a:spcPts val="0"/>
              </a:spcBef>
              <a:buFont typeface="Calibri"/>
              <a:buNone/>
              <a:defRPr sz="900"/>
            </a:lvl7pPr>
            <a:lvl8pPr marL="3200400" indent="0" rtl="0">
              <a:spcBef>
                <a:spcPts val="0"/>
              </a:spcBef>
              <a:buFont typeface="Calibri"/>
              <a:buNone/>
              <a:defRPr sz="900"/>
            </a:lvl8pPr>
            <a:lvl9pPr marL="3657600" indent="0" rtl="0">
              <a:spcBef>
                <a:spcPts val="0"/>
              </a:spcBef>
              <a:buFont typeface="Calibri"/>
              <a:buNone/>
              <a:defRPr sz="900"/>
            </a:lvl9pPr>
          </a:lstStyle>
          <a:p>
            <a:endParaRPr/>
          </a:p>
        </p:txBody>
      </p:sp>
      <p:sp>
        <p:nvSpPr>
          <p:cNvPr id="68" name="Shape 6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98989"/>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69" name="Shape 6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70" name="Shape 7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‹Nº›</a:t>
            </a:fld>
            <a:endParaRPr lang="es-E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1pPr>
            <a:lvl2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2pPr>
            <a:lvl3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3pPr>
            <a:lvl4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4pPr>
            <a:lvl5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5pPr>
            <a:lvl6pPr marL="4572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6pPr>
            <a:lvl7pPr marL="9144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7pPr>
            <a:lvl8pPr marL="13716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8pPr>
            <a:lvl9pPr marL="18288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9pPr>
          </a:lstStyle>
          <a:p>
            <a:endParaRPr/>
          </a:p>
        </p:txBody>
      </p:sp>
      <p:sp>
        <p:nvSpPr>
          <p:cNvPr id="10" name="Shape 10"/>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indent="-139700" algn="l" rtl="0">
              <a:spcBef>
                <a:spcPts val="640"/>
              </a:spcBef>
              <a:spcAft>
                <a:spcPts val="0"/>
              </a:spcAft>
              <a:buClr>
                <a:schemeClr val="dk1"/>
              </a:buClr>
              <a:buFont typeface="Arial"/>
              <a:buChar char="•"/>
              <a:defRPr sz="3200" b="0" i="0" u="none" strike="noStrike" cap="none" baseline="0">
                <a:solidFill>
                  <a:schemeClr val="dk1"/>
                </a:solidFill>
                <a:latin typeface="Calibri"/>
                <a:ea typeface="Calibri"/>
                <a:cs typeface="Calibri"/>
                <a:sym typeface="Calibri"/>
              </a:defRPr>
            </a:lvl1pPr>
            <a:lvl2pPr marL="742950" marR="0" indent="-107950" algn="l" rtl="0">
              <a:spcBef>
                <a:spcPts val="560"/>
              </a:spcBef>
              <a:spcAft>
                <a:spcPts val="0"/>
              </a:spcAft>
              <a:buClr>
                <a:schemeClr val="dk1"/>
              </a:buClr>
              <a:buFont typeface="Arial"/>
              <a:buChar char="–"/>
              <a:defRPr sz="2800" b="0" i="0" u="none" strike="noStrike" cap="none" baseline="0">
                <a:solidFill>
                  <a:schemeClr val="dk1"/>
                </a:solidFill>
                <a:latin typeface="Calibri"/>
                <a:ea typeface="Calibri"/>
                <a:cs typeface="Calibri"/>
                <a:sym typeface="Calibri"/>
              </a:defRPr>
            </a:lvl2pPr>
            <a:lvl3pPr marL="1143000" marR="0" indent="-76200" algn="l" rtl="0">
              <a:spcBef>
                <a:spcPts val="480"/>
              </a:spcBef>
              <a:spcAft>
                <a:spcPts val="0"/>
              </a:spcAft>
              <a:buClr>
                <a:schemeClr val="dk1"/>
              </a:buClr>
              <a:buFont typeface="Arial"/>
              <a:buChar char="•"/>
              <a:defRPr sz="2400" b="0" i="0" u="none" strike="noStrike" cap="none" baseline="0">
                <a:solidFill>
                  <a:schemeClr val="dk1"/>
                </a:solidFill>
                <a:latin typeface="Calibri"/>
                <a:ea typeface="Calibri"/>
                <a:cs typeface="Calibri"/>
                <a:sym typeface="Calibri"/>
              </a:defRPr>
            </a:lvl3pPr>
            <a:lvl4pPr marL="1600200" marR="0" indent="-101600" algn="l" rtl="0">
              <a:spcBef>
                <a:spcPts val="400"/>
              </a:spcBef>
              <a:spcAft>
                <a:spcPts val="0"/>
              </a:spcAft>
              <a:buClr>
                <a:schemeClr val="dk1"/>
              </a:buClr>
              <a:buFont typeface="Arial"/>
              <a:buChar char="–"/>
              <a:defRPr sz="2000" b="0" i="0" u="none" strike="noStrike" cap="none" baseline="0">
                <a:solidFill>
                  <a:schemeClr val="dk1"/>
                </a:solidFill>
                <a:latin typeface="Calibri"/>
                <a:ea typeface="Calibri"/>
                <a:cs typeface="Calibri"/>
                <a:sym typeface="Calibri"/>
              </a:defRPr>
            </a:lvl4pPr>
            <a:lvl5pPr marL="2057400" marR="0" indent="-101600" algn="l" rtl="0">
              <a:spcBef>
                <a:spcPts val="400"/>
              </a:spcBef>
              <a:spcAft>
                <a:spcPts val="0"/>
              </a:spcAft>
              <a:buClr>
                <a:schemeClr val="dk1"/>
              </a:buClr>
              <a:buFont typeface="Arial"/>
              <a:buChar char="»"/>
              <a:defRPr sz="2000" b="0" i="0" u="none" strike="noStrike" cap="none" baseline="0">
                <a:solidFill>
                  <a:schemeClr val="dk1"/>
                </a:solidFill>
                <a:latin typeface="Calibri"/>
                <a:ea typeface="Calibri"/>
                <a:cs typeface="Calibri"/>
                <a:sym typeface="Calibri"/>
              </a:defRPr>
            </a:lvl5pPr>
            <a:lvl6pPr marL="25146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6pPr>
            <a:lvl7pPr marL="29718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7pPr>
            <a:lvl8pPr marL="34290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8pPr>
            <a:lvl9pPr marL="38862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9pPr>
          </a:lstStyle>
          <a:p>
            <a:endParaRPr/>
          </a:p>
        </p:txBody>
      </p:sp>
      <p:sp>
        <p:nvSpPr>
          <p:cNvPr id="11" name="Shape 1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98989"/>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2" name="Shape 1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3" name="Shape 1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‹Nº›</a:t>
            </a:fld>
            <a:endParaRPr lang="es-ES" sz="1200" b="0" i="0" u="none" strike="noStrike" cap="none" baseline="0">
              <a:solidFill>
                <a:srgbClr val="898989"/>
              </a:solidFill>
              <a:latin typeface="Calibri"/>
              <a:ea typeface="Calibri"/>
              <a:cs typeface="Calibri"/>
              <a:sym typeface="Calibri"/>
            </a:endParaRPr>
          </a:p>
        </p:txBody>
      </p:sp>
      <p:pic>
        <p:nvPicPr>
          <p:cNvPr id="14" name="Shape 14"/>
          <p:cNvPicPr preferRelativeResize="0"/>
          <p:nvPr/>
        </p:nvPicPr>
        <p:blipFill rotWithShape="1">
          <a:blip r:embed="rId13">
            <a:alphaModFix/>
          </a:blip>
          <a:srcRect/>
          <a:stretch/>
        </p:blipFill>
        <p:spPr>
          <a:xfrm>
            <a:off x="0" y="0"/>
            <a:ext cx="9144000" cy="6858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1pPr>
            <a:lvl2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2pPr>
            <a:lvl3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3pPr>
            <a:lvl4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4pPr>
            <a:lvl5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5pPr>
            <a:lvl6pPr marL="4572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6pPr>
            <a:lvl7pPr marL="9144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7pPr>
            <a:lvl8pPr marL="13716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8pPr>
            <a:lvl9pPr marL="18288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9pPr>
          </a:lstStyle>
          <a:p>
            <a:endParaRPr/>
          </a:p>
        </p:txBody>
      </p:sp>
      <p:sp>
        <p:nvSpPr>
          <p:cNvPr id="92" name="Shape 92"/>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indent="-139700" algn="l" rtl="0">
              <a:spcBef>
                <a:spcPts val="640"/>
              </a:spcBef>
              <a:spcAft>
                <a:spcPts val="0"/>
              </a:spcAft>
              <a:buClr>
                <a:schemeClr val="dk1"/>
              </a:buClr>
              <a:buFont typeface="Arial"/>
              <a:buChar char="•"/>
              <a:defRPr sz="3200" b="0" i="0" u="none" strike="noStrike" cap="none" baseline="0">
                <a:solidFill>
                  <a:schemeClr val="dk1"/>
                </a:solidFill>
                <a:latin typeface="Calibri"/>
                <a:ea typeface="Calibri"/>
                <a:cs typeface="Calibri"/>
                <a:sym typeface="Calibri"/>
              </a:defRPr>
            </a:lvl1pPr>
            <a:lvl2pPr marL="742950" marR="0" indent="-107950" algn="l" rtl="0">
              <a:spcBef>
                <a:spcPts val="560"/>
              </a:spcBef>
              <a:spcAft>
                <a:spcPts val="0"/>
              </a:spcAft>
              <a:buClr>
                <a:schemeClr val="dk1"/>
              </a:buClr>
              <a:buFont typeface="Arial"/>
              <a:buChar char="–"/>
              <a:defRPr sz="2800" b="0" i="0" u="none" strike="noStrike" cap="none" baseline="0">
                <a:solidFill>
                  <a:schemeClr val="dk1"/>
                </a:solidFill>
                <a:latin typeface="Calibri"/>
                <a:ea typeface="Calibri"/>
                <a:cs typeface="Calibri"/>
                <a:sym typeface="Calibri"/>
              </a:defRPr>
            </a:lvl2pPr>
            <a:lvl3pPr marL="1143000" marR="0" indent="-76200" algn="l" rtl="0">
              <a:spcBef>
                <a:spcPts val="480"/>
              </a:spcBef>
              <a:spcAft>
                <a:spcPts val="0"/>
              </a:spcAft>
              <a:buClr>
                <a:schemeClr val="dk1"/>
              </a:buClr>
              <a:buFont typeface="Arial"/>
              <a:buChar char="•"/>
              <a:defRPr sz="2400" b="0" i="0" u="none" strike="noStrike" cap="none" baseline="0">
                <a:solidFill>
                  <a:schemeClr val="dk1"/>
                </a:solidFill>
                <a:latin typeface="Calibri"/>
                <a:ea typeface="Calibri"/>
                <a:cs typeface="Calibri"/>
                <a:sym typeface="Calibri"/>
              </a:defRPr>
            </a:lvl3pPr>
            <a:lvl4pPr marL="1600200" marR="0" indent="-101600" algn="l" rtl="0">
              <a:spcBef>
                <a:spcPts val="400"/>
              </a:spcBef>
              <a:spcAft>
                <a:spcPts val="0"/>
              </a:spcAft>
              <a:buClr>
                <a:schemeClr val="dk1"/>
              </a:buClr>
              <a:buFont typeface="Arial"/>
              <a:buChar char="–"/>
              <a:defRPr sz="2000" b="0" i="0" u="none" strike="noStrike" cap="none" baseline="0">
                <a:solidFill>
                  <a:schemeClr val="dk1"/>
                </a:solidFill>
                <a:latin typeface="Calibri"/>
                <a:ea typeface="Calibri"/>
                <a:cs typeface="Calibri"/>
                <a:sym typeface="Calibri"/>
              </a:defRPr>
            </a:lvl4pPr>
            <a:lvl5pPr marL="2057400" marR="0" indent="-101600" algn="l" rtl="0">
              <a:spcBef>
                <a:spcPts val="400"/>
              </a:spcBef>
              <a:spcAft>
                <a:spcPts val="0"/>
              </a:spcAft>
              <a:buClr>
                <a:schemeClr val="dk1"/>
              </a:buClr>
              <a:buFont typeface="Arial"/>
              <a:buChar char="»"/>
              <a:defRPr sz="2000" b="0" i="0" u="none" strike="noStrike" cap="none" baseline="0">
                <a:solidFill>
                  <a:schemeClr val="dk1"/>
                </a:solidFill>
                <a:latin typeface="Calibri"/>
                <a:ea typeface="Calibri"/>
                <a:cs typeface="Calibri"/>
                <a:sym typeface="Calibri"/>
              </a:defRPr>
            </a:lvl5pPr>
            <a:lvl6pPr marL="25146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6pPr>
            <a:lvl7pPr marL="29718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7pPr>
            <a:lvl8pPr marL="34290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8pPr>
            <a:lvl9pPr marL="38862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9pPr>
          </a:lstStyle>
          <a:p>
            <a:endParaRPr/>
          </a:p>
        </p:txBody>
      </p:sp>
      <p:sp>
        <p:nvSpPr>
          <p:cNvPr id="93" name="Shape 9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98989"/>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94" name="Shape 9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95" name="Shape 95"/>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‹Nº›</a:t>
            </a:fld>
            <a:endParaRPr lang="es-ES" sz="1200" b="0" i="0" u="none" strike="noStrike" cap="none" baseline="0">
              <a:solidFill>
                <a:srgbClr val="898989"/>
              </a:solidFill>
              <a:latin typeface="Calibri"/>
              <a:ea typeface="Calibri"/>
              <a:cs typeface="Calibri"/>
              <a:sym typeface="Calibri"/>
            </a:endParaRPr>
          </a:p>
        </p:txBody>
      </p:sp>
      <p:pic>
        <p:nvPicPr>
          <p:cNvPr id="96" name="Shape 96"/>
          <p:cNvPicPr preferRelativeResize="0"/>
          <p:nvPr/>
        </p:nvPicPr>
        <p:blipFill rotWithShape="1">
          <a:blip r:embed="rId13">
            <a:alphaModFix/>
          </a:blip>
          <a:srcRect/>
          <a:stretch/>
        </p:blipFill>
        <p:spPr>
          <a:xfrm>
            <a:off x="0" y="0"/>
            <a:ext cx="9144000" cy="6858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1pPr>
            <a:lvl2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2pPr>
            <a:lvl3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3pPr>
            <a:lvl4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4pPr>
            <a:lvl5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5pPr>
            <a:lvl6pPr marL="4572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6pPr>
            <a:lvl7pPr marL="9144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7pPr>
            <a:lvl8pPr marL="13716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8pPr>
            <a:lvl9pPr marL="18288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9pPr>
          </a:lstStyle>
          <a:p>
            <a:endParaRPr/>
          </a:p>
        </p:txBody>
      </p:sp>
      <p:sp>
        <p:nvSpPr>
          <p:cNvPr id="175" name="Shape 175"/>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indent="-139700" algn="l" rtl="0">
              <a:spcBef>
                <a:spcPts val="640"/>
              </a:spcBef>
              <a:spcAft>
                <a:spcPts val="0"/>
              </a:spcAft>
              <a:buClr>
                <a:schemeClr val="dk1"/>
              </a:buClr>
              <a:buFont typeface="Arial"/>
              <a:buChar char="•"/>
              <a:defRPr sz="3200" b="0" i="0" u="none" strike="noStrike" cap="none" baseline="0">
                <a:solidFill>
                  <a:schemeClr val="dk1"/>
                </a:solidFill>
                <a:latin typeface="Calibri"/>
                <a:ea typeface="Calibri"/>
                <a:cs typeface="Calibri"/>
                <a:sym typeface="Calibri"/>
              </a:defRPr>
            </a:lvl1pPr>
            <a:lvl2pPr marL="742950" marR="0" indent="-107950" algn="l" rtl="0">
              <a:spcBef>
                <a:spcPts val="560"/>
              </a:spcBef>
              <a:spcAft>
                <a:spcPts val="0"/>
              </a:spcAft>
              <a:buClr>
                <a:schemeClr val="dk1"/>
              </a:buClr>
              <a:buFont typeface="Arial"/>
              <a:buChar char="–"/>
              <a:defRPr sz="2800" b="0" i="0" u="none" strike="noStrike" cap="none" baseline="0">
                <a:solidFill>
                  <a:schemeClr val="dk1"/>
                </a:solidFill>
                <a:latin typeface="Calibri"/>
                <a:ea typeface="Calibri"/>
                <a:cs typeface="Calibri"/>
                <a:sym typeface="Calibri"/>
              </a:defRPr>
            </a:lvl2pPr>
            <a:lvl3pPr marL="1143000" marR="0" indent="-76200" algn="l" rtl="0">
              <a:spcBef>
                <a:spcPts val="480"/>
              </a:spcBef>
              <a:spcAft>
                <a:spcPts val="0"/>
              </a:spcAft>
              <a:buClr>
                <a:schemeClr val="dk1"/>
              </a:buClr>
              <a:buFont typeface="Arial"/>
              <a:buChar char="•"/>
              <a:defRPr sz="2400" b="0" i="0" u="none" strike="noStrike" cap="none" baseline="0">
                <a:solidFill>
                  <a:schemeClr val="dk1"/>
                </a:solidFill>
                <a:latin typeface="Calibri"/>
                <a:ea typeface="Calibri"/>
                <a:cs typeface="Calibri"/>
                <a:sym typeface="Calibri"/>
              </a:defRPr>
            </a:lvl3pPr>
            <a:lvl4pPr marL="1600200" marR="0" indent="-101600" algn="l" rtl="0">
              <a:spcBef>
                <a:spcPts val="400"/>
              </a:spcBef>
              <a:spcAft>
                <a:spcPts val="0"/>
              </a:spcAft>
              <a:buClr>
                <a:schemeClr val="dk1"/>
              </a:buClr>
              <a:buFont typeface="Arial"/>
              <a:buChar char="–"/>
              <a:defRPr sz="2000" b="0" i="0" u="none" strike="noStrike" cap="none" baseline="0">
                <a:solidFill>
                  <a:schemeClr val="dk1"/>
                </a:solidFill>
                <a:latin typeface="Calibri"/>
                <a:ea typeface="Calibri"/>
                <a:cs typeface="Calibri"/>
                <a:sym typeface="Calibri"/>
              </a:defRPr>
            </a:lvl4pPr>
            <a:lvl5pPr marL="2057400" marR="0" indent="-101600" algn="l" rtl="0">
              <a:spcBef>
                <a:spcPts val="400"/>
              </a:spcBef>
              <a:spcAft>
                <a:spcPts val="0"/>
              </a:spcAft>
              <a:buClr>
                <a:schemeClr val="dk1"/>
              </a:buClr>
              <a:buFont typeface="Arial"/>
              <a:buChar char="»"/>
              <a:defRPr sz="2000" b="0" i="0" u="none" strike="noStrike" cap="none" baseline="0">
                <a:solidFill>
                  <a:schemeClr val="dk1"/>
                </a:solidFill>
                <a:latin typeface="Calibri"/>
                <a:ea typeface="Calibri"/>
                <a:cs typeface="Calibri"/>
                <a:sym typeface="Calibri"/>
              </a:defRPr>
            </a:lvl5pPr>
            <a:lvl6pPr marL="25146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6pPr>
            <a:lvl7pPr marL="29718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7pPr>
            <a:lvl8pPr marL="34290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8pPr>
            <a:lvl9pPr marL="38862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9pPr>
          </a:lstStyle>
          <a:p>
            <a:endParaRPr/>
          </a:p>
        </p:txBody>
      </p:sp>
      <p:sp>
        <p:nvSpPr>
          <p:cNvPr id="176" name="Shape 17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77" name="Shape 17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78" name="Shape 17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70"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3.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2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5.xml"/><Relationship Id="rId1" Type="http://schemas.openxmlformats.org/officeDocument/2006/relationships/slideLayout" Target="../slideLayouts/slideLayout2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hyperlink" Target="https://www.syon.es/productos/control-de-presencia-y-accesos/software/ocean-software-control-horario-trabajadores/" TargetMode="External"/><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hyperlink" Target="https://www.syon.es/productos/control-de-presencia-y-accesos/software/ocean-software-control-horario-trabajadores/" TargetMode="External"/><Relationship Id="rId2" Type="http://schemas.openxmlformats.org/officeDocument/2006/relationships/image" Target="../media/image12.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ctrTitle"/>
          </p:nvPr>
        </p:nvSpPr>
        <p:spPr>
          <a:xfrm>
            <a:off x="3132138" y="765175"/>
            <a:ext cx="5832474" cy="1150938"/>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s-ES" sz="4000" b="0" i="0" u="none" strike="noStrike" cap="none" baseline="0" dirty="0">
                <a:solidFill>
                  <a:schemeClr val="lt1"/>
                </a:solidFill>
                <a:latin typeface="Segoe UI" panose="020B0502040204020203" pitchFamily="34" charset="0"/>
                <a:ea typeface="Segoe UI" panose="020B0502040204020203" pitchFamily="34" charset="0"/>
                <a:cs typeface="Segoe UI" panose="020B0502040204020203" pitchFamily="34" charset="0"/>
                <a:sym typeface="Calibri"/>
              </a:rPr>
              <a:t>Proyecto de grado I</a:t>
            </a:r>
          </a:p>
        </p:txBody>
      </p:sp>
      <p:sp>
        <p:nvSpPr>
          <p:cNvPr id="85" name="Shape 85"/>
          <p:cNvSpPr txBox="1">
            <a:spLocks noGrp="1"/>
          </p:cNvSpPr>
          <p:nvPr>
            <p:ph type="subTitle" idx="1"/>
          </p:nvPr>
        </p:nvSpPr>
        <p:spPr>
          <a:xfrm>
            <a:off x="3132138" y="2204864"/>
            <a:ext cx="5761036" cy="1728192"/>
          </a:xfrm>
          <a:prstGeom prst="rect">
            <a:avLst/>
          </a:prstGeom>
          <a:noFill/>
          <a:ln>
            <a:noFill/>
          </a:ln>
        </p:spPr>
        <p:txBody>
          <a:bodyPr lIns="91425" tIns="45700" rIns="91425" bIns="45700" anchor="ctr" anchorCtr="0">
            <a:noAutofit/>
          </a:bodyPr>
          <a:lstStyle/>
          <a:p>
            <a:pPr lvl="0" algn="ctr">
              <a:lnSpc>
                <a:spcPts val="3600"/>
              </a:lnSpc>
              <a:spcBef>
                <a:spcPts val="0"/>
              </a:spcBef>
              <a:buClr>
                <a:schemeClr val="dk1"/>
              </a:buClr>
              <a:buSzPct val="25000"/>
            </a:pPr>
            <a:r>
              <a:rPr lang="es-CO" sz="3000" dirty="0">
                <a:solidFill>
                  <a:schemeClr val="dk1"/>
                </a:solidFill>
                <a:latin typeface="Segoe UI" panose="020B0502040204020203" pitchFamily="34" charset="0"/>
                <a:ea typeface="Segoe UI" panose="020B0502040204020203" pitchFamily="34" charset="0"/>
                <a:cs typeface="Segoe UI" panose="020B0502040204020203" pitchFamily="34" charset="0"/>
              </a:rPr>
              <a:t>Sistema TI para el control de acceso de usuarios y el seguimiento de eventos internos en la Fundación Valle del Lili</a:t>
            </a:r>
          </a:p>
        </p:txBody>
      </p:sp>
      <p:sp>
        <p:nvSpPr>
          <p:cNvPr id="86" name="Shape 86"/>
          <p:cNvSpPr txBox="1"/>
          <p:nvPr/>
        </p:nvSpPr>
        <p:spPr>
          <a:xfrm>
            <a:off x="3315877" y="4509121"/>
            <a:ext cx="5544615" cy="792087"/>
          </a:xfrm>
          <a:prstGeom prst="rect">
            <a:avLst/>
          </a:prstGeom>
          <a:noFill/>
          <a:ln>
            <a:noFill/>
          </a:ln>
        </p:spPr>
        <p:txBody>
          <a:bodyPr lIns="91425" tIns="45700" rIns="91425" bIns="45700" anchor="t" anchorCtr="0">
            <a:noAutofit/>
          </a:bodyPr>
          <a:lstStyle/>
          <a:p>
            <a:pPr lvl="0">
              <a:lnSpc>
                <a:spcPts val="2500"/>
              </a:lnSpc>
              <a:spcBef>
                <a:spcPts val="600"/>
              </a:spcBef>
              <a:spcAft>
                <a:spcPts val="600"/>
              </a:spcAft>
              <a:buClr>
                <a:schemeClr val="dk1"/>
              </a:buClr>
              <a:buSzPct val="25000"/>
            </a:pPr>
            <a:r>
              <a:rPr lang="es-ES" sz="2000" b="0" i="0" u="none" strike="noStrike" cap="none" baseline="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Integrante</a:t>
            </a:r>
            <a:r>
              <a:rPr lang="es-ES" sz="200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	Estiven Landázuri Salazar</a:t>
            </a:r>
          </a:p>
          <a:p>
            <a:pPr lvl="0">
              <a:lnSpc>
                <a:spcPts val="2500"/>
              </a:lnSpc>
              <a:spcBef>
                <a:spcPts val="600"/>
              </a:spcBef>
              <a:spcAft>
                <a:spcPts val="600"/>
              </a:spcAft>
              <a:buClr>
                <a:schemeClr val="dk1"/>
              </a:buClr>
              <a:buSzPct val="25000"/>
            </a:pPr>
            <a:r>
              <a:rPr lang="es-ES" sz="2000" b="0" i="0" u="none" strike="noStrike" cap="none" baseline="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Tutor:		Gonzalo Llano Ramírez Ph.</a:t>
            </a:r>
            <a:r>
              <a:rPr lang="es-ES" sz="200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D.</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69" name="Shape 255"/>
          <p:cNvSpPr txBox="1"/>
          <p:nvPr/>
        </p:nvSpPr>
        <p:spPr>
          <a:xfrm>
            <a:off x="467544" y="849305"/>
            <a:ext cx="8640960" cy="647799"/>
          </a:xfrm>
          <a:prstGeom prst="rect">
            <a:avLst/>
          </a:prstGeom>
          <a:noFill/>
          <a:ln>
            <a:noFill/>
          </a:ln>
        </p:spPr>
        <p:txBody>
          <a:bodyPr lIns="91425" tIns="45700" rIns="91425" bIns="45700" anchor="ctr" anchorCtr="0">
            <a:noAutofit/>
          </a:bodyPr>
          <a:lstStyle/>
          <a:p>
            <a:pPr algn="ctr">
              <a:buClr>
                <a:srgbClr val="000000"/>
              </a:buClr>
              <a:buSzPct val="25000"/>
            </a:pPr>
            <a:r>
              <a:rPr lang="es-ES" sz="2000" dirty="0" smtClean="0">
                <a:latin typeface="Segoe UI" panose="020B0502040204020203" pitchFamily="34" charset="0"/>
                <a:ea typeface="Segoe UI" panose="020B0502040204020203" pitchFamily="34" charset="0"/>
                <a:cs typeface="Segoe UI" panose="020B0502040204020203" pitchFamily="34" charset="0"/>
                <a:sym typeface="Calibri"/>
              </a:rPr>
              <a:t>Modelo de proceso Incremental</a:t>
            </a:r>
            <a:endParaRPr lang="es-ES" sz="2000" dirty="0">
              <a:latin typeface="Segoe UI" panose="020B0502040204020203" pitchFamily="34" charset="0"/>
              <a:ea typeface="Segoe UI" panose="020B0502040204020203" pitchFamily="34" charset="0"/>
              <a:cs typeface="Segoe UI" panose="020B0502040204020203" pitchFamily="34" charset="0"/>
              <a:sym typeface="Calibri"/>
            </a:endParaRPr>
          </a:p>
        </p:txBody>
      </p:sp>
      <p:sp>
        <p:nvSpPr>
          <p:cNvPr id="38" name="Shape 254"/>
          <p:cNvSpPr txBox="1">
            <a:spLocks noGrp="1"/>
          </p:cNvSpPr>
          <p:nvPr>
            <p:ph type="sldNum" idx="12"/>
          </p:nvPr>
        </p:nvSpPr>
        <p:spPr>
          <a:xfrm>
            <a:off x="8738121" y="6453336"/>
            <a:ext cx="370383"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i="0" u="none" strike="noStrike" cap="none" baseline="0">
                <a:solidFill>
                  <a:schemeClr val="tx1"/>
                </a:solidFill>
                <a:latin typeface="Segoe UI" panose="020B0502040204020203" pitchFamily="34" charset="0"/>
                <a:ea typeface="Segoe UI" panose="020B0502040204020203" pitchFamily="34" charset="0"/>
                <a:cs typeface="Segoe UI" panose="020B0502040204020203" pitchFamily="34" charset="0"/>
                <a:sym typeface="Calibri"/>
              </a:rPr>
              <a:t>10</a:t>
            </a:fld>
            <a:endParaRPr lang="es-ES" sz="1200" i="0" u="none" strike="noStrike" cap="none" baseline="0" dirty="0">
              <a:solidFill>
                <a:schemeClr val="tx1"/>
              </a:solidFill>
              <a:latin typeface="Segoe UI" panose="020B0502040204020203" pitchFamily="34" charset="0"/>
              <a:ea typeface="Segoe UI" panose="020B0502040204020203" pitchFamily="34" charset="0"/>
              <a:cs typeface="Segoe UI" panose="020B0502040204020203" pitchFamily="34" charset="0"/>
              <a:sym typeface="Calibri"/>
            </a:endParaRPr>
          </a:p>
        </p:txBody>
      </p:sp>
      <p:sp>
        <p:nvSpPr>
          <p:cNvPr id="3" name="Rectángulo 2"/>
          <p:cNvSpPr/>
          <p:nvPr/>
        </p:nvSpPr>
        <p:spPr>
          <a:xfrm>
            <a:off x="234644" y="6150794"/>
            <a:ext cx="8064896" cy="307777"/>
          </a:xfrm>
          <a:prstGeom prst="rect">
            <a:avLst/>
          </a:prstGeom>
        </p:spPr>
        <p:txBody>
          <a:bodyPr wrap="square">
            <a:spAutoFit/>
          </a:bodyPr>
          <a:lstStyle/>
          <a:p>
            <a:r>
              <a:rPr lang="es-CO" dirty="0">
                <a:latin typeface="Arial" panose="020B0604020202020204" pitchFamily="34" charset="0"/>
                <a:ea typeface="Quattrocento Sans"/>
              </a:rPr>
              <a:t>[4] R. S. </a:t>
            </a:r>
            <a:r>
              <a:rPr lang="es-CO" dirty="0" err="1">
                <a:latin typeface="Arial" panose="020B0604020202020204" pitchFamily="34" charset="0"/>
                <a:ea typeface="Quattrocento Sans"/>
              </a:rPr>
              <a:t>Pressman</a:t>
            </a:r>
            <a:r>
              <a:rPr lang="es-CO" dirty="0">
                <a:latin typeface="Arial" panose="020B0604020202020204" pitchFamily="34" charset="0"/>
                <a:ea typeface="Quattrocento Sans"/>
              </a:rPr>
              <a:t>, </a:t>
            </a:r>
            <a:r>
              <a:rPr lang="es-CO" i="1" dirty="0">
                <a:latin typeface="Arial" panose="020B0604020202020204" pitchFamily="34" charset="0"/>
                <a:ea typeface="Quattrocento Sans"/>
              </a:rPr>
              <a:t>Ingeniería del software. Un enfoque práctico</a:t>
            </a:r>
            <a:endParaRPr lang="es-CO" dirty="0"/>
          </a:p>
        </p:txBody>
      </p:sp>
      <p:sp>
        <p:nvSpPr>
          <p:cNvPr id="6" name="Shape 255">
            <a:extLst>
              <a:ext uri="{FF2B5EF4-FFF2-40B4-BE49-F238E27FC236}">
                <a16:creationId xmlns="" xmlns:a16="http://schemas.microsoft.com/office/drawing/2014/main" id="{B2EA0A5F-DAB8-41CF-B9C9-0639C4557054}"/>
              </a:ext>
            </a:extLst>
          </p:cNvPr>
          <p:cNvSpPr txBox="1"/>
          <p:nvPr/>
        </p:nvSpPr>
        <p:spPr>
          <a:xfrm>
            <a:off x="618511" y="201506"/>
            <a:ext cx="8640960" cy="647799"/>
          </a:xfrm>
          <a:prstGeom prst="rect">
            <a:avLst/>
          </a:prstGeom>
          <a:noFill/>
          <a:ln>
            <a:noFill/>
          </a:ln>
        </p:spPr>
        <p:txBody>
          <a:bodyPr lIns="91425" tIns="45700" rIns="91425" bIns="45700" anchor="ctr" anchorCtr="0">
            <a:noAutofit/>
          </a:bodyPr>
          <a:lstStyle/>
          <a:p>
            <a:pPr algn="ctr">
              <a:buClr>
                <a:srgbClr val="000000"/>
              </a:buClr>
              <a:buSzPct val="25000"/>
            </a:pPr>
            <a:r>
              <a:rPr lang="es-ES" sz="2800" b="1" dirty="0">
                <a:latin typeface="Segoe UI" panose="020B0502040204020203" pitchFamily="34" charset="0"/>
                <a:ea typeface="Segoe UI" panose="020B0502040204020203" pitchFamily="34" charset="0"/>
                <a:cs typeface="Segoe UI" panose="020B0502040204020203" pitchFamily="34" charset="0"/>
                <a:sym typeface="Calibri"/>
              </a:rPr>
              <a:t>Metodología</a:t>
            </a:r>
          </a:p>
        </p:txBody>
      </p:sp>
      <p:pic>
        <p:nvPicPr>
          <p:cNvPr id="7" name="Imagen 6"/>
          <p:cNvPicPr/>
          <p:nvPr/>
        </p:nvPicPr>
        <p:blipFill>
          <a:blip r:embed="rId3">
            <a:extLst>
              <a:ext uri="{28A0092B-C50C-407E-A947-70E740481C1C}">
                <a14:useLocalDpi xmlns:a14="http://schemas.microsoft.com/office/drawing/2010/main" val="0"/>
              </a:ext>
            </a:extLst>
          </a:blip>
          <a:stretch>
            <a:fillRect/>
          </a:stretch>
        </p:blipFill>
        <p:spPr>
          <a:xfrm>
            <a:off x="872086" y="1462291"/>
            <a:ext cx="7416824" cy="4308160"/>
          </a:xfrm>
          <a:prstGeom prst="rect">
            <a:avLst/>
          </a:prstGeom>
        </p:spPr>
      </p:pic>
    </p:spTree>
    <p:extLst>
      <p:ext uri="{BB962C8B-B14F-4D97-AF65-F5344CB8AC3E}">
        <p14:creationId xmlns:p14="http://schemas.microsoft.com/office/powerpoint/2010/main" val="1881272774"/>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graphicFrame>
        <p:nvGraphicFramePr>
          <p:cNvPr id="4" name="Diagrama 3"/>
          <p:cNvGraphicFramePr/>
          <p:nvPr>
            <p:extLst>
              <p:ext uri="{D42A27DB-BD31-4B8C-83A1-F6EECF244321}">
                <p14:modId xmlns:p14="http://schemas.microsoft.com/office/powerpoint/2010/main" val="2371327738"/>
              </p:ext>
            </p:extLst>
          </p:nvPr>
        </p:nvGraphicFramePr>
        <p:xfrm>
          <a:off x="-468560" y="1994302"/>
          <a:ext cx="3624064" cy="2736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Shape 255"/>
          <p:cNvSpPr txBox="1"/>
          <p:nvPr/>
        </p:nvSpPr>
        <p:spPr>
          <a:xfrm>
            <a:off x="282352" y="176188"/>
            <a:ext cx="8640960" cy="647799"/>
          </a:xfrm>
          <a:prstGeom prst="rect">
            <a:avLst/>
          </a:prstGeom>
          <a:noFill/>
          <a:ln>
            <a:noFill/>
          </a:ln>
        </p:spPr>
        <p:txBody>
          <a:bodyPr lIns="91425" tIns="45700" rIns="91425" bIns="45700" anchor="ctr" anchorCtr="0">
            <a:noAutofit/>
          </a:bodyPr>
          <a:lstStyle/>
          <a:p>
            <a:pPr algn="ctr">
              <a:buClr>
                <a:srgbClr val="000000"/>
              </a:buClr>
              <a:buSzPct val="25000"/>
            </a:pPr>
            <a:r>
              <a:rPr lang="es-ES" sz="4000" dirty="0">
                <a:latin typeface="Segoe UI" panose="020B0502040204020203" pitchFamily="34" charset="0"/>
                <a:ea typeface="Segoe UI" panose="020B0502040204020203" pitchFamily="34" charset="0"/>
                <a:cs typeface="Segoe UI" panose="020B0502040204020203" pitchFamily="34" charset="0"/>
                <a:sym typeface="Calibri"/>
              </a:rPr>
              <a:t>Análisis</a:t>
            </a:r>
          </a:p>
        </p:txBody>
      </p:sp>
      <p:sp>
        <p:nvSpPr>
          <p:cNvPr id="6" name="Shape 254"/>
          <p:cNvSpPr txBox="1">
            <a:spLocks noGrp="1"/>
          </p:cNvSpPr>
          <p:nvPr>
            <p:ph type="sldNum" idx="12"/>
          </p:nvPr>
        </p:nvSpPr>
        <p:spPr>
          <a:xfrm>
            <a:off x="8738121" y="6453336"/>
            <a:ext cx="370383"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i="0" u="none" strike="noStrike" cap="none" baseline="0">
                <a:solidFill>
                  <a:schemeClr val="tx1"/>
                </a:solidFill>
                <a:latin typeface="Calibri"/>
                <a:ea typeface="Calibri"/>
                <a:cs typeface="Calibri"/>
                <a:sym typeface="Calibri"/>
              </a:rPr>
              <a:t>11</a:t>
            </a:fld>
            <a:endParaRPr lang="es-ES" sz="1200" i="0" u="none" strike="noStrike" cap="none" baseline="0" dirty="0">
              <a:solidFill>
                <a:schemeClr val="tx1"/>
              </a:solidFill>
              <a:latin typeface="Calibri"/>
              <a:ea typeface="Calibri"/>
              <a:cs typeface="Calibri"/>
              <a:sym typeface="Calibri"/>
            </a:endParaRPr>
          </a:p>
        </p:txBody>
      </p:sp>
      <p:sp>
        <p:nvSpPr>
          <p:cNvPr id="2" name="Rectángulo 1"/>
          <p:cNvSpPr/>
          <p:nvPr/>
        </p:nvSpPr>
        <p:spPr>
          <a:xfrm>
            <a:off x="3155503" y="1471786"/>
            <a:ext cx="5582617" cy="2139047"/>
          </a:xfrm>
          <a:prstGeom prst="rect">
            <a:avLst/>
          </a:prstGeom>
        </p:spPr>
        <p:txBody>
          <a:bodyPr wrap="square">
            <a:spAutoFit/>
          </a:bodyPr>
          <a:lstStyle/>
          <a:p>
            <a:pPr marL="285750" indent="-285750">
              <a:spcBef>
                <a:spcPts val="300"/>
              </a:spcBef>
              <a:spcAft>
                <a:spcPts val="300"/>
              </a:spcAft>
              <a:buFont typeface="Arial" panose="020B0604020202020204" pitchFamily="34" charset="0"/>
              <a:buChar char="•"/>
            </a:pPr>
            <a:r>
              <a:rPr lang="es-CO" sz="1800" dirty="0" err="1">
                <a:latin typeface="Segoe UI" panose="020B0502040204020203" pitchFamily="34" charset="0"/>
                <a:ea typeface="Segoe UI" panose="020B0502040204020203" pitchFamily="34" charset="0"/>
                <a:cs typeface="Segoe UI" panose="020B0502040204020203" pitchFamily="34" charset="0"/>
              </a:rPr>
              <a:t>Elicitación</a:t>
            </a:r>
            <a:r>
              <a:rPr lang="es-CO" sz="1800" dirty="0">
                <a:latin typeface="Segoe UI" panose="020B0502040204020203" pitchFamily="34" charset="0"/>
                <a:ea typeface="Segoe UI" panose="020B0502040204020203" pitchFamily="34" charset="0"/>
                <a:cs typeface="Segoe UI" panose="020B0502040204020203" pitchFamily="34" charset="0"/>
              </a:rPr>
              <a:t> de requerimientos</a:t>
            </a:r>
          </a:p>
          <a:p>
            <a:pPr marL="285750" indent="-285750">
              <a:spcBef>
                <a:spcPts val="300"/>
              </a:spcBef>
              <a:spcAft>
                <a:spcPts val="300"/>
              </a:spcAft>
              <a:buFont typeface="Arial" panose="020B0604020202020204" pitchFamily="34" charset="0"/>
              <a:buChar char="•"/>
            </a:pPr>
            <a:r>
              <a:rPr lang="es-CO" sz="1800" dirty="0">
                <a:latin typeface="Segoe UI" panose="020B0502040204020203" pitchFamily="34" charset="0"/>
                <a:ea typeface="Segoe UI" panose="020B0502040204020203" pitchFamily="34" charset="0"/>
                <a:cs typeface="Segoe UI" panose="020B0502040204020203" pitchFamily="34" charset="0"/>
              </a:rPr>
              <a:t>Análisis(proceso de </a:t>
            </a:r>
            <a:r>
              <a:rPr lang="es-CO" sz="1800" dirty="0" err="1">
                <a:latin typeface="Segoe UI" panose="020B0502040204020203" pitchFamily="34" charset="0"/>
                <a:ea typeface="Segoe UI" panose="020B0502040204020203" pitchFamily="34" charset="0"/>
                <a:cs typeface="Segoe UI" panose="020B0502040204020203" pitchFamily="34" charset="0"/>
              </a:rPr>
              <a:t>dofrman</a:t>
            </a:r>
            <a:r>
              <a:rPr lang="es-CO" sz="1800" dirty="0">
                <a:latin typeface="Segoe UI" panose="020B0502040204020203" pitchFamily="34" charset="0"/>
                <a:ea typeface="Segoe UI" panose="020B0502040204020203" pitchFamily="34" charset="0"/>
                <a:cs typeface="Segoe UI" panose="020B0502040204020203" pitchFamily="34" charset="0"/>
              </a:rPr>
              <a:t>)</a:t>
            </a:r>
          </a:p>
          <a:p>
            <a:pPr marL="285750" indent="-285750">
              <a:spcBef>
                <a:spcPts val="300"/>
              </a:spcBef>
              <a:spcAft>
                <a:spcPts val="300"/>
              </a:spcAft>
              <a:buFont typeface="Arial" panose="020B0604020202020204" pitchFamily="34" charset="0"/>
              <a:buChar char="•"/>
            </a:pPr>
            <a:r>
              <a:rPr lang="es-CO" sz="1800" dirty="0">
                <a:latin typeface="Segoe UI" panose="020B0502040204020203" pitchFamily="34" charset="0"/>
                <a:ea typeface="Segoe UI" panose="020B0502040204020203" pitchFamily="34" charset="0"/>
                <a:cs typeface="Segoe UI" panose="020B0502040204020203" pitchFamily="34" charset="0"/>
              </a:rPr>
              <a:t>Especificación de requerimientos</a:t>
            </a:r>
          </a:p>
          <a:p>
            <a:pPr marL="285750" indent="-285750">
              <a:spcBef>
                <a:spcPts val="300"/>
              </a:spcBef>
              <a:spcAft>
                <a:spcPts val="300"/>
              </a:spcAft>
              <a:buFont typeface="Arial" panose="020B0604020202020204" pitchFamily="34" charset="0"/>
              <a:buChar char="•"/>
            </a:pPr>
            <a:r>
              <a:rPr lang="es-CO" sz="1800" dirty="0">
                <a:latin typeface="Segoe UI" panose="020B0502040204020203" pitchFamily="34" charset="0"/>
                <a:ea typeface="Segoe UI" panose="020B0502040204020203" pitchFamily="34" charset="0"/>
                <a:cs typeface="Segoe UI" panose="020B0502040204020203" pitchFamily="34" charset="0"/>
              </a:rPr>
              <a:t>Verificación de requerimientos</a:t>
            </a:r>
          </a:p>
          <a:p>
            <a:pPr marL="285750" indent="-285750">
              <a:spcBef>
                <a:spcPts val="300"/>
              </a:spcBef>
              <a:spcAft>
                <a:spcPts val="300"/>
              </a:spcAft>
              <a:buFont typeface="Arial" panose="020B0604020202020204" pitchFamily="34" charset="0"/>
              <a:buChar char="•"/>
            </a:pPr>
            <a:r>
              <a:rPr lang="es-CO" sz="1800" dirty="0">
                <a:latin typeface="Segoe UI" panose="020B0502040204020203" pitchFamily="34" charset="0"/>
                <a:ea typeface="Segoe UI" panose="020B0502040204020203" pitchFamily="34" charset="0"/>
                <a:cs typeface="Segoe UI" panose="020B0502040204020203" pitchFamily="34" charset="0"/>
              </a:rPr>
              <a:t>Validación de requerimientos</a:t>
            </a:r>
          </a:p>
          <a:p>
            <a:pPr marL="285750" indent="-285750">
              <a:spcBef>
                <a:spcPts val="300"/>
              </a:spcBef>
              <a:spcAft>
                <a:spcPts val="300"/>
              </a:spcAft>
              <a:buFont typeface="Arial" panose="020B0604020202020204" pitchFamily="34" charset="0"/>
              <a:buChar char="•"/>
            </a:pPr>
            <a:r>
              <a:rPr lang="es-CO" sz="1800" dirty="0">
                <a:latin typeface="Segoe UI" panose="020B0502040204020203" pitchFamily="34" charset="0"/>
                <a:ea typeface="Segoe UI" panose="020B0502040204020203" pitchFamily="34" charset="0"/>
                <a:cs typeface="Segoe UI" panose="020B0502040204020203" pitchFamily="34" charset="0"/>
              </a:rPr>
              <a:t>Mantenimiento de requerimientos</a:t>
            </a:r>
          </a:p>
        </p:txBody>
      </p:sp>
      <p:sp>
        <p:nvSpPr>
          <p:cNvPr id="3" name="Rectángulo 2"/>
          <p:cNvSpPr/>
          <p:nvPr/>
        </p:nvSpPr>
        <p:spPr>
          <a:xfrm>
            <a:off x="3203848" y="4869160"/>
            <a:ext cx="5767808" cy="1402179"/>
          </a:xfrm>
          <a:prstGeom prst="rect">
            <a:avLst/>
          </a:prstGeom>
        </p:spPr>
        <p:txBody>
          <a:bodyPr wrap="square">
            <a:spAutoFit/>
          </a:bodyPr>
          <a:lstStyle/>
          <a:p>
            <a:pPr marL="342900" lvl="0" indent="-342900" algn="just">
              <a:lnSpc>
                <a:spcPct val="133000"/>
              </a:lnSpc>
              <a:spcBef>
                <a:spcPts val="600"/>
              </a:spcBef>
              <a:buFont typeface="Wingdings" panose="05000000000000000000" pitchFamily="2" charset="2"/>
              <a:buChar char=""/>
            </a:pPr>
            <a:r>
              <a:rPr lang="es-CO" sz="1600" dirty="0">
                <a:latin typeface="Segoe UI" panose="020B0502040204020203" pitchFamily="34" charset="0"/>
                <a:ea typeface="Segoe UI" panose="020B0502040204020203" pitchFamily="34" charset="0"/>
                <a:cs typeface="Segoe UI" panose="020B0502040204020203" pitchFamily="34" charset="0"/>
              </a:rPr>
              <a:t>Documentos de requerimientos</a:t>
            </a:r>
          </a:p>
          <a:p>
            <a:pPr marL="342900" lvl="0" indent="-342900" algn="just">
              <a:lnSpc>
                <a:spcPct val="133000"/>
              </a:lnSpc>
              <a:buFont typeface="Wingdings" panose="05000000000000000000" pitchFamily="2" charset="2"/>
              <a:buChar char=""/>
            </a:pPr>
            <a:r>
              <a:rPr lang="es-CO" sz="1600" dirty="0">
                <a:latin typeface="Segoe UI" panose="020B0502040204020203" pitchFamily="34" charset="0"/>
                <a:ea typeface="Segoe UI" panose="020B0502040204020203" pitchFamily="34" charset="0"/>
                <a:cs typeface="Segoe UI" panose="020B0502040204020203" pitchFamily="34" charset="0"/>
              </a:rPr>
              <a:t>Diagramas de caso de uso</a:t>
            </a:r>
          </a:p>
          <a:p>
            <a:pPr marL="342900" lvl="0" indent="-342900" algn="just">
              <a:lnSpc>
                <a:spcPct val="133000"/>
              </a:lnSpc>
              <a:buFont typeface="Wingdings" panose="05000000000000000000" pitchFamily="2" charset="2"/>
              <a:buChar char=""/>
            </a:pPr>
            <a:r>
              <a:rPr lang="es-CO" sz="1600" dirty="0">
                <a:latin typeface="Segoe UI" panose="020B0502040204020203" pitchFamily="34" charset="0"/>
                <a:ea typeface="Segoe UI" panose="020B0502040204020203" pitchFamily="34" charset="0"/>
                <a:cs typeface="Segoe UI" panose="020B0502040204020203" pitchFamily="34" charset="0"/>
              </a:rPr>
              <a:t>Documento donde se evidencie el proceso de </a:t>
            </a:r>
            <a:r>
              <a:rPr lang="es-CO" sz="1600" dirty="0" err="1">
                <a:latin typeface="Segoe UI" panose="020B0502040204020203" pitchFamily="34" charset="0"/>
                <a:ea typeface="Segoe UI" panose="020B0502040204020203" pitchFamily="34" charset="0"/>
                <a:cs typeface="Segoe UI" panose="020B0502040204020203" pitchFamily="34" charset="0"/>
              </a:rPr>
              <a:t>dorfman</a:t>
            </a:r>
            <a:endParaRPr lang="es-CO" sz="1600" dirty="0">
              <a:latin typeface="Segoe UI" panose="020B0502040204020203" pitchFamily="34" charset="0"/>
              <a:ea typeface="Segoe UI" panose="020B0502040204020203" pitchFamily="34" charset="0"/>
              <a:cs typeface="Segoe UI" panose="020B0502040204020203" pitchFamily="34" charset="0"/>
            </a:endParaRPr>
          </a:p>
          <a:p>
            <a:pPr marL="342900" lvl="0" indent="-342900" algn="just">
              <a:lnSpc>
                <a:spcPct val="133000"/>
              </a:lnSpc>
              <a:spcAft>
                <a:spcPts val="600"/>
              </a:spcAft>
              <a:buFont typeface="Wingdings" panose="05000000000000000000" pitchFamily="2" charset="2"/>
              <a:buChar char=""/>
            </a:pPr>
            <a:r>
              <a:rPr lang="es-CO" sz="1600" dirty="0">
                <a:latin typeface="Segoe UI" panose="020B0502040204020203" pitchFamily="34" charset="0"/>
                <a:ea typeface="Segoe UI" panose="020B0502040204020203" pitchFamily="34" charset="0"/>
                <a:cs typeface="Segoe UI" panose="020B0502040204020203" pitchFamily="34" charset="0"/>
              </a:rPr>
              <a:t>Diagrama de actividades</a:t>
            </a:r>
          </a:p>
        </p:txBody>
      </p:sp>
      <p:sp>
        <p:nvSpPr>
          <p:cNvPr id="5" name="Rectángulo 4"/>
          <p:cNvSpPr/>
          <p:nvPr/>
        </p:nvSpPr>
        <p:spPr>
          <a:xfrm>
            <a:off x="3155504" y="4458446"/>
            <a:ext cx="1943161" cy="457433"/>
          </a:xfrm>
          <a:prstGeom prst="rect">
            <a:avLst/>
          </a:prstGeom>
        </p:spPr>
        <p:txBody>
          <a:bodyPr wrap="none">
            <a:spAutoFit/>
          </a:bodyPr>
          <a:lstStyle/>
          <a:p>
            <a:pPr marL="342900" lvl="0" indent="-342900" algn="just">
              <a:lnSpc>
                <a:spcPct val="133000"/>
              </a:lnSpc>
              <a:spcBef>
                <a:spcPts val="600"/>
              </a:spcBef>
              <a:spcAft>
                <a:spcPts val="600"/>
              </a:spcAft>
              <a:buFont typeface="Wingdings" panose="05000000000000000000" pitchFamily="2" charset="2"/>
              <a:buChar char=""/>
            </a:pPr>
            <a:r>
              <a:rPr lang="es-CO" sz="2000" b="1" dirty="0">
                <a:latin typeface="Segoe UI" panose="020B0502040204020203" pitchFamily="34" charset="0"/>
                <a:ea typeface="Segoe UI" panose="020B0502040204020203" pitchFamily="34" charset="0"/>
                <a:cs typeface="Segoe UI" panose="020B0502040204020203" pitchFamily="34" charset="0"/>
              </a:rPr>
              <a:t>Entregables</a:t>
            </a:r>
          </a:p>
        </p:txBody>
      </p:sp>
      <p:sp>
        <p:nvSpPr>
          <p:cNvPr id="9" name="Rectángulo 8"/>
          <p:cNvSpPr/>
          <p:nvPr/>
        </p:nvSpPr>
        <p:spPr>
          <a:xfrm>
            <a:off x="3203848" y="981812"/>
            <a:ext cx="1675459" cy="457433"/>
          </a:xfrm>
          <a:prstGeom prst="rect">
            <a:avLst/>
          </a:prstGeom>
        </p:spPr>
        <p:txBody>
          <a:bodyPr wrap="none">
            <a:spAutoFit/>
          </a:bodyPr>
          <a:lstStyle/>
          <a:p>
            <a:pPr marL="342900" lvl="0" indent="-342900" algn="just">
              <a:lnSpc>
                <a:spcPct val="133000"/>
              </a:lnSpc>
              <a:spcBef>
                <a:spcPts val="600"/>
              </a:spcBef>
              <a:spcAft>
                <a:spcPts val="600"/>
              </a:spcAft>
              <a:buFont typeface="Wingdings" panose="05000000000000000000" pitchFamily="2" charset="2"/>
              <a:buChar char=""/>
            </a:pPr>
            <a:r>
              <a:rPr lang="es-CO" sz="2000" b="1" dirty="0">
                <a:latin typeface="Segoe UI" panose="020B0502040204020203" pitchFamily="34" charset="0"/>
                <a:ea typeface="Segoe UI" panose="020B0502040204020203" pitchFamily="34" charset="0"/>
                <a:cs typeface="Segoe UI" panose="020B0502040204020203" pitchFamily="34" charset="0"/>
              </a:rPr>
              <a:t>Objetivos</a:t>
            </a:r>
          </a:p>
        </p:txBody>
      </p:sp>
    </p:spTree>
    <p:extLst>
      <p:ext uri="{BB962C8B-B14F-4D97-AF65-F5344CB8AC3E}">
        <p14:creationId xmlns:p14="http://schemas.microsoft.com/office/powerpoint/2010/main" val="2300613621"/>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graphicFrame>
        <p:nvGraphicFramePr>
          <p:cNvPr id="4" name="Diagrama 3"/>
          <p:cNvGraphicFramePr/>
          <p:nvPr>
            <p:extLst>
              <p:ext uri="{D42A27DB-BD31-4B8C-83A1-F6EECF244321}">
                <p14:modId xmlns:p14="http://schemas.microsoft.com/office/powerpoint/2010/main" val="3586165924"/>
              </p:ext>
            </p:extLst>
          </p:nvPr>
        </p:nvGraphicFramePr>
        <p:xfrm>
          <a:off x="-1151583" y="620688"/>
          <a:ext cx="3624064" cy="2736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Shape 255"/>
          <p:cNvSpPr txBox="1"/>
          <p:nvPr/>
        </p:nvSpPr>
        <p:spPr>
          <a:xfrm>
            <a:off x="611560" y="290930"/>
            <a:ext cx="8640960" cy="647799"/>
          </a:xfrm>
          <a:prstGeom prst="rect">
            <a:avLst/>
          </a:prstGeom>
          <a:noFill/>
          <a:ln>
            <a:noFill/>
          </a:ln>
        </p:spPr>
        <p:txBody>
          <a:bodyPr lIns="91425" tIns="45700" rIns="91425" bIns="45700" anchor="ctr" anchorCtr="0">
            <a:noAutofit/>
          </a:bodyPr>
          <a:lstStyle/>
          <a:p>
            <a:pPr algn="ctr">
              <a:buClr>
                <a:srgbClr val="000000"/>
              </a:buClr>
              <a:buSzPct val="25000"/>
            </a:pPr>
            <a:r>
              <a:rPr lang="es-ES" sz="3600" b="1" dirty="0">
                <a:latin typeface="Segoe UI" panose="020B0502040204020203" pitchFamily="34" charset="0"/>
                <a:ea typeface="Segoe UI" panose="020B0502040204020203" pitchFamily="34" charset="0"/>
                <a:cs typeface="Segoe UI" panose="020B0502040204020203" pitchFamily="34" charset="0"/>
                <a:sym typeface="Calibri"/>
              </a:rPr>
              <a:t>Diseño e Implementación</a:t>
            </a:r>
          </a:p>
        </p:txBody>
      </p:sp>
      <p:sp>
        <p:nvSpPr>
          <p:cNvPr id="6" name="Shape 254"/>
          <p:cNvSpPr txBox="1">
            <a:spLocks noGrp="1"/>
          </p:cNvSpPr>
          <p:nvPr>
            <p:ph type="sldNum" idx="12"/>
          </p:nvPr>
        </p:nvSpPr>
        <p:spPr>
          <a:xfrm>
            <a:off x="8738121" y="6453336"/>
            <a:ext cx="370383"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i="0" u="none" strike="noStrike" cap="none" baseline="0">
                <a:solidFill>
                  <a:schemeClr val="tx1"/>
                </a:solidFill>
                <a:latin typeface="Calibri"/>
                <a:ea typeface="Calibri"/>
                <a:cs typeface="Calibri"/>
                <a:sym typeface="Calibri"/>
              </a:rPr>
              <a:t>12</a:t>
            </a:fld>
            <a:endParaRPr lang="es-ES" sz="1200" i="0" u="none" strike="noStrike" cap="none" baseline="0" dirty="0">
              <a:solidFill>
                <a:schemeClr val="tx1"/>
              </a:solidFill>
              <a:latin typeface="Calibri"/>
              <a:ea typeface="Calibri"/>
              <a:cs typeface="Calibri"/>
              <a:sym typeface="Calibri"/>
            </a:endParaRPr>
          </a:p>
        </p:txBody>
      </p:sp>
      <p:sp>
        <p:nvSpPr>
          <p:cNvPr id="2" name="Rectángulo 1"/>
          <p:cNvSpPr/>
          <p:nvPr/>
        </p:nvSpPr>
        <p:spPr>
          <a:xfrm>
            <a:off x="2313385" y="1822988"/>
            <a:ext cx="3168352" cy="911019"/>
          </a:xfrm>
          <a:prstGeom prst="rect">
            <a:avLst/>
          </a:prstGeom>
        </p:spPr>
        <p:txBody>
          <a:bodyPr wrap="square">
            <a:spAutoFit/>
          </a:bodyPr>
          <a:lstStyle/>
          <a:p>
            <a:pPr marL="342900" lvl="0" indent="-342900" algn="just">
              <a:lnSpc>
                <a:spcPct val="133000"/>
              </a:lnSpc>
              <a:spcBef>
                <a:spcPts val="600"/>
              </a:spcBef>
              <a:buFont typeface="Symbol" panose="05050102010706020507" pitchFamily="18" charset="2"/>
              <a:buChar char=""/>
            </a:pPr>
            <a:r>
              <a:rPr lang="es-CO" sz="2000" dirty="0">
                <a:latin typeface="Segoe UI" panose="020B0502040204020203" pitchFamily="34" charset="0"/>
                <a:ea typeface="Segoe UI" panose="020B0502040204020203" pitchFamily="34" charset="0"/>
                <a:cs typeface="Segoe UI" panose="020B0502040204020203" pitchFamily="34" charset="0"/>
              </a:rPr>
              <a:t>Diseño Arquitectónico</a:t>
            </a:r>
          </a:p>
          <a:p>
            <a:pPr marL="342900" lvl="0" indent="-342900" algn="just">
              <a:lnSpc>
                <a:spcPct val="133000"/>
              </a:lnSpc>
              <a:spcAft>
                <a:spcPts val="600"/>
              </a:spcAft>
              <a:buFont typeface="Symbol" panose="05050102010706020507" pitchFamily="18" charset="2"/>
              <a:buChar char=""/>
            </a:pPr>
            <a:r>
              <a:rPr lang="es-CO" sz="2000" dirty="0">
                <a:latin typeface="Segoe UI" panose="020B0502040204020203" pitchFamily="34" charset="0"/>
                <a:ea typeface="Segoe UI" panose="020B0502040204020203" pitchFamily="34" charset="0"/>
                <a:cs typeface="Segoe UI" panose="020B0502040204020203" pitchFamily="34" charset="0"/>
              </a:rPr>
              <a:t>Diseño Detallado</a:t>
            </a:r>
          </a:p>
        </p:txBody>
      </p:sp>
      <p:sp>
        <p:nvSpPr>
          <p:cNvPr id="3" name="Rectángulo 2"/>
          <p:cNvSpPr/>
          <p:nvPr/>
        </p:nvSpPr>
        <p:spPr>
          <a:xfrm>
            <a:off x="5382817" y="1822988"/>
            <a:ext cx="3563888" cy="911019"/>
          </a:xfrm>
          <a:prstGeom prst="rect">
            <a:avLst/>
          </a:prstGeom>
        </p:spPr>
        <p:txBody>
          <a:bodyPr wrap="square">
            <a:spAutoFit/>
          </a:bodyPr>
          <a:lstStyle/>
          <a:p>
            <a:pPr marL="342900" lvl="0" indent="-342900" algn="just">
              <a:lnSpc>
                <a:spcPct val="133000"/>
              </a:lnSpc>
              <a:spcBef>
                <a:spcPts val="600"/>
              </a:spcBef>
              <a:buFont typeface="Wingdings" panose="05000000000000000000" pitchFamily="2" charset="2"/>
              <a:buChar char=""/>
            </a:pPr>
            <a:r>
              <a:rPr lang="es-CO" sz="2000" dirty="0">
                <a:latin typeface="Segoe UI" panose="020B0502040204020203" pitchFamily="34" charset="0"/>
                <a:ea typeface="Segoe UI" panose="020B0502040204020203" pitchFamily="34" charset="0"/>
                <a:cs typeface="Segoe UI" panose="020B0502040204020203" pitchFamily="34" charset="0"/>
              </a:rPr>
              <a:t>Diagrama de </a:t>
            </a:r>
            <a:r>
              <a:rPr lang="es-CO" sz="2000" dirty="0" err="1">
                <a:latin typeface="Segoe UI" panose="020B0502040204020203" pitchFamily="34" charset="0"/>
                <a:ea typeface="Segoe UI" panose="020B0502040204020203" pitchFamily="34" charset="0"/>
                <a:cs typeface="Segoe UI" panose="020B0502040204020203" pitchFamily="34" charset="0"/>
              </a:rPr>
              <a:t>Deployment</a:t>
            </a:r>
            <a:endParaRPr lang="es-CO" sz="2000" dirty="0">
              <a:latin typeface="Segoe UI" panose="020B0502040204020203" pitchFamily="34" charset="0"/>
              <a:ea typeface="Segoe UI" panose="020B0502040204020203" pitchFamily="34" charset="0"/>
              <a:cs typeface="Segoe UI" panose="020B0502040204020203" pitchFamily="34" charset="0"/>
            </a:endParaRPr>
          </a:p>
          <a:p>
            <a:pPr marL="342900" lvl="0" indent="-342900" algn="just">
              <a:lnSpc>
                <a:spcPct val="133000"/>
              </a:lnSpc>
              <a:spcAft>
                <a:spcPts val="600"/>
              </a:spcAft>
              <a:buFont typeface="Wingdings" panose="05000000000000000000" pitchFamily="2" charset="2"/>
              <a:buChar char=""/>
            </a:pPr>
            <a:r>
              <a:rPr lang="es-CO" sz="2000" dirty="0">
                <a:latin typeface="Segoe UI" panose="020B0502040204020203" pitchFamily="34" charset="0"/>
                <a:ea typeface="Segoe UI" panose="020B0502040204020203" pitchFamily="34" charset="0"/>
                <a:cs typeface="Segoe UI" panose="020B0502040204020203" pitchFamily="34" charset="0"/>
              </a:rPr>
              <a:t>Diagrama de clases</a:t>
            </a:r>
          </a:p>
        </p:txBody>
      </p:sp>
      <p:sp>
        <p:nvSpPr>
          <p:cNvPr id="9" name="Rectángulo 8"/>
          <p:cNvSpPr/>
          <p:nvPr/>
        </p:nvSpPr>
        <p:spPr>
          <a:xfrm>
            <a:off x="5724128" y="1039749"/>
            <a:ext cx="1943161" cy="457433"/>
          </a:xfrm>
          <a:prstGeom prst="rect">
            <a:avLst/>
          </a:prstGeom>
        </p:spPr>
        <p:txBody>
          <a:bodyPr wrap="none">
            <a:spAutoFit/>
          </a:bodyPr>
          <a:lstStyle/>
          <a:p>
            <a:pPr marL="342900" lvl="0" indent="-342900" algn="just">
              <a:lnSpc>
                <a:spcPct val="133000"/>
              </a:lnSpc>
              <a:spcBef>
                <a:spcPts val="600"/>
              </a:spcBef>
              <a:spcAft>
                <a:spcPts val="600"/>
              </a:spcAft>
              <a:buFont typeface="Wingdings" panose="05000000000000000000" pitchFamily="2" charset="2"/>
              <a:buChar char=""/>
            </a:pPr>
            <a:r>
              <a:rPr lang="es-CO" sz="2000" b="1" dirty="0">
                <a:latin typeface="Segoe UI" panose="020B0502040204020203" pitchFamily="34" charset="0"/>
                <a:ea typeface="Segoe UI" panose="020B0502040204020203" pitchFamily="34" charset="0"/>
                <a:cs typeface="Segoe UI" panose="020B0502040204020203" pitchFamily="34" charset="0"/>
              </a:rPr>
              <a:t>Entregables</a:t>
            </a:r>
          </a:p>
        </p:txBody>
      </p:sp>
      <p:sp>
        <p:nvSpPr>
          <p:cNvPr id="11" name="Rectángulo 10"/>
          <p:cNvSpPr/>
          <p:nvPr/>
        </p:nvSpPr>
        <p:spPr>
          <a:xfrm>
            <a:off x="3059832" y="1017628"/>
            <a:ext cx="1675459" cy="501676"/>
          </a:xfrm>
          <a:prstGeom prst="rect">
            <a:avLst/>
          </a:prstGeom>
        </p:spPr>
        <p:txBody>
          <a:bodyPr wrap="none">
            <a:spAutoFit/>
          </a:bodyPr>
          <a:lstStyle/>
          <a:p>
            <a:pPr marL="342900" lvl="0" indent="-342900" algn="just">
              <a:lnSpc>
                <a:spcPct val="133000"/>
              </a:lnSpc>
              <a:spcBef>
                <a:spcPts val="600"/>
              </a:spcBef>
              <a:spcAft>
                <a:spcPts val="600"/>
              </a:spcAft>
              <a:buFont typeface="Wingdings" panose="05000000000000000000" pitchFamily="2" charset="2"/>
              <a:buChar char=""/>
            </a:pPr>
            <a:r>
              <a:rPr lang="es-CO" sz="2000" b="1" dirty="0">
                <a:latin typeface="Segoe UI" panose="020B0502040204020203" pitchFamily="34" charset="0"/>
                <a:ea typeface="Segoe UI" panose="020B0502040204020203" pitchFamily="34" charset="0"/>
                <a:cs typeface="Segoe UI" panose="020B0502040204020203" pitchFamily="34" charset="0"/>
              </a:rPr>
              <a:t>Objetivos</a:t>
            </a:r>
          </a:p>
        </p:txBody>
      </p:sp>
      <p:graphicFrame>
        <p:nvGraphicFramePr>
          <p:cNvPr id="12" name="Diagrama 11"/>
          <p:cNvGraphicFramePr/>
          <p:nvPr>
            <p:extLst>
              <p:ext uri="{D42A27DB-BD31-4B8C-83A1-F6EECF244321}">
                <p14:modId xmlns:p14="http://schemas.microsoft.com/office/powerpoint/2010/main" val="1908130013"/>
              </p:ext>
            </p:extLst>
          </p:nvPr>
        </p:nvGraphicFramePr>
        <p:xfrm>
          <a:off x="-900608" y="3450298"/>
          <a:ext cx="3528392" cy="263488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3" name="Rectángulo 12"/>
          <p:cNvSpPr/>
          <p:nvPr/>
        </p:nvSpPr>
        <p:spPr>
          <a:xfrm>
            <a:off x="2344207" y="5013175"/>
            <a:ext cx="3626767" cy="829201"/>
          </a:xfrm>
          <a:prstGeom prst="rect">
            <a:avLst/>
          </a:prstGeom>
        </p:spPr>
        <p:txBody>
          <a:bodyPr wrap="square">
            <a:spAutoFit/>
          </a:bodyPr>
          <a:lstStyle/>
          <a:p>
            <a:pPr marL="342900" lvl="0" indent="-342900" algn="just">
              <a:lnSpc>
                <a:spcPct val="133000"/>
              </a:lnSpc>
              <a:spcBef>
                <a:spcPts val="600"/>
              </a:spcBef>
              <a:buFont typeface="Symbol" panose="05050102010706020507" pitchFamily="18" charset="2"/>
              <a:buChar char=""/>
            </a:pPr>
            <a:r>
              <a:rPr lang="es-CO" sz="1800" dirty="0">
                <a:latin typeface="Segoe UI" panose="020B0502040204020203" pitchFamily="34" charset="0"/>
                <a:ea typeface="Segoe UI" panose="020B0502040204020203" pitchFamily="34" charset="0"/>
                <a:cs typeface="Segoe UI" panose="020B0502040204020203" pitchFamily="34" charset="0"/>
              </a:rPr>
              <a:t>Codificación</a:t>
            </a:r>
          </a:p>
          <a:p>
            <a:pPr marL="342900" lvl="0" indent="-342900" algn="just">
              <a:lnSpc>
                <a:spcPct val="133000"/>
              </a:lnSpc>
              <a:spcAft>
                <a:spcPts val="600"/>
              </a:spcAft>
              <a:buFont typeface="Symbol" panose="05050102010706020507" pitchFamily="18" charset="2"/>
              <a:buChar char=""/>
            </a:pPr>
            <a:r>
              <a:rPr lang="es-CO" sz="1800" dirty="0">
                <a:latin typeface="Segoe UI" panose="020B0502040204020203" pitchFamily="34" charset="0"/>
                <a:ea typeface="Segoe UI" panose="020B0502040204020203" pitchFamily="34" charset="0"/>
                <a:cs typeface="Segoe UI" panose="020B0502040204020203" pitchFamily="34" charset="0"/>
              </a:rPr>
              <a:t>Implementación del diseño</a:t>
            </a:r>
          </a:p>
        </p:txBody>
      </p:sp>
      <p:sp>
        <p:nvSpPr>
          <p:cNvPr id="14" name="Rectángulo 13"/>
          <p:cNvSpPr/>
          <p:nvPr/>
        </p:nvSpPr>
        <p:spPr>
          <a:xfrm>
            <a:off x="2896541" y="4266065"/>
            <a:ext cx="1675459" cy="501676"/>
          </a:xfrm>
          <a:prstGeom prst="rect">
            <a:avLst/>
          </a:prstGeom>
        </p:spPr>
        <p:txBody>
          <a:bodyPr wrap="none">
            <a:spAutoFit/>
          </a:bodyPr>
          <a:lstStyle/>
          <a:p>
            <a:pPr marL="342900" lvl="0" indent="-342900" algn="just">
              <a:lnSpc>
                <a:spcPct val="133000"/>
              </a:lnSpc>
              <a:spcBef>
                <a:spcPts val="600"/>
              </a:spcBef>
              <a:spcAft>
                <a:spcPts val="600"/>
              </a:spcAft>
              <a:buFont typeface="Wingdings" panose="05000000000000000000" pitchFamily="2" charset="2"/>
              <a:buChar char=""/>
            </a:pPr>
            <a:r>
              <a:rPr lang="es-CO" sz="2000" b="1" dirty="0">
                <a:latin typeface="Segoe UI" panose="020B0502040204020203" pitchFamily="34" charset="0"/>
                <a:ea typeface="Segoe UI" panose="020B0502040204020203" pitchFamily="34" charset="0"/>
                <a:cs typeface="Segoe UI" panose="020B0502040204020203" pitchFamily="34" charset="0"/>
              </a:rPr>
              <a:t>Objetivos</a:t>
            </a:r>
          </a:p>
        </p:txBody>
      </p:sp>
      <p:sp>
        <p:nvSpPr>
          <p:cNvPr id="15" name="Rectángulo 14"/>
          <p:cNvSpPr/>
          <p:nvPr/>
        </p:nvSpPr>
        <p:spPr>
          <a:xfrm>
            <a:off x="5580112" y="5013175"/>
            <a:ext cx="3997625" cy="829201"/>
          </a:xfrm>
          <a:prstGeom prst="rect">
            <a:avLst/>
          </a:prstGeom>
        </p:spPr>
        <p:txBody>
          <a:bodyPr wrap="square">
            <a:spAutoFit/>
          </a:bodyPr>
          <a:lstStyle/>
          <a:p>
            <a:pPr marL="342900" lvl="0" indent="-342900" algn="just">
              <a:lnSpc>
                <a:spcPct val="133000"/>
              </a:lnSpc>
              <a:buFont typeface="Wingdings" panose="05000000000000000000" pitchFamily="2" charset="2"/>
              <a:buChar char=""/>
            </a:pPr>
            <a:r>
              <a:rPr lang="es-CO" sz="1800" dirty="0">
                <a:latin typeface="Segoe UI" panose="020B0502040204020203" pitchFamily="34" charset="0"/>
                <a:ea typeface="Segoe UI" panose="020B0502040204020203" pitchFamily="34" charset="0"/>
                <a:cs typeface="Segoe UI" panose="020B0502040204020203" pitchFamily="34" charset="0"/>
              </a:rPr>
              <a:t>Código fuente documentado</a:t>
            </a:r>
          </a:p>
          <a:p>
            <a:pPr marL="342900" lvl="0" indent="-342900" algn="just">
              <a:lnSpc>
                <a:spcPct val="133000"/>
              </a:lnSpc>
              <a:spcAft>
                <a:spcPts val="600"/>
              </a:spcAft>
              <a:buFont typeface="Wingdings" panose="05000000000000000000" pitchFamily="2" charset="2"/>
              <a:buChar char=""/>
            </a:pPr>
            <a:r>
              <a:rPr lang="es-CO" sz="1800" dirty="0">
                <a:latin typeface="Segoe UI" panose="020B0502040204020203" pitchFamily="34" charset="0"/>
                <a:ea typeface="Segoe UI" panose="020B0502040204020203" pitchFamily="34" charset="0"/>
                <a:cs typeface="Segoe UI" panose="020B0502040204020203" pitchFamily="34" charset="0"/>
              </a:rPr>
              <a:t>Prototipo funcional</a:t>
            </a:r>
          </a:p>
        </p:txBody>
      </p:sp>
      <p:sp>
        <p:nvSpPr>
          <p:cNvPr id="16" name="Rectángulo 15"/>
          <p:cNvSpPr/>
          <p:nvPr/>
        </p:nvSpPr>
        <p:spPr>
          <a:xfrm>
            <a:off x="5494767" y="4402215"/>
            <a:ext cx="1943161" cy="457433"/>
          </a:xfrm>
          <a:prstGeom prst="rect">
            <a:avLst/>
          </a:prstGeom>
        </p:spPr>
        <p:txBody>
          <a:bodyPr wrap="none">
            <a:spAutoFit/>
          </a:bodyPr>
          <a:lstStyle/>
          <a:p>
            <a:pPr marL="342900" lvl="0" indent="-342900" algn="just">
              <a:lnSpc>
                <a:spcPct val="133000"/>
              </a:lnSpc>
              <a:spcBef>
                <a:spcPts val="600"/>
              </a:spcBef>
              <a:spcAft>
                <a:spcPts val="600"/>
              </a:spcAft>
              <a:buFont typeface="Wingdings" panose="05000000000000000000" pitchFamily="2" charset="2"/>
              <a:buChar char=""/>
            </a:pPr>
            <a:r>
              <a:rPr lang="es-CO" sz="2000" b="1" dirty="0">
                <a:latin typeface="Segoe UI" panose="020B0502040204020203" pitchFamily="34" charset="0"/>
                <a:ea typeface="Segoe UI" panose="020B0502040204020203" pitchFamily="34" charset="0"/>
                <a:cs typeface="Segoe UI" panose="020B0502040204020203" pitchFamily="34" charset="0"/>
              </a:rPr>
              <a:t>Entregables</a:t>
            </a:r>
          </a:p>
        </p:txBody>
      </p:sp>
    </p:spTree>
    <p:extLst>
      <p:ext uri="{BB962C8B-B14F-4D97-AF65-F5344CB8AC3E}">
        <p14:creationId xmlns:p14="http://schemas.microsoft.com/office/powerpoint/2010/main" val="955133358"/>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graphicFrame>
        <p:nvGraphicFramePr>
          <p:cNvPr id="4" name="Diagrama 3"/>
          <p:cNvGraphicFramePr/>
          <p:nvPr>
            <p:extLst>
              <p:ext uri="{D42A27DB-BD31-4B8C-83A1-F6EECF244321}">
                <p14:modId xmlns:p14="http://schemas.microsoft.com/office/powerpoint/2010/main" val="2418093740"/>
              </p:ext>
            </p:extLst>
          </p:nvPr>
        </p:nvGraphicFramePr>
        <p:xfrm>
          <a:off x="-756592" y="1742044"/>
          <a:ext cx="3624064" cy="2736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Shape 255"/>
          <p:cNvSpPr txBox="1"/>
          <p:nvPr/>
        </p:nvSpPr>
        <p:spPr>
          <a:xfrm>
            <a:off x="229418" y="188913"/>
            <a:ext cx="8640960" cy="647799"/>
          </a:xfrm>
          <a:prstGeom prst="rect">
            <a:avLst/>
          </a:prstGeom>
          <a:noFill/>
          <a:ln>
            <a:noFill/>
          </a:ln>
        </p:spPr>
        <p:txBody>
          <a:bodyPr lIns="91425" tIns="45700" rIns="91425" bIns="45700" anchor="ctr" anchorCtr="0">
            <a:noAutofit/>
          </a:bodyPr>
          <a:lstStyle/>
          <a:p>
            <a:pPr algn="ctr">
              <a:buClr>
                <a:srgbClr val="000000"/>
              </a:buClr>
              <a:buSzPct val="25000"/>
            </a:pPr>
            <a:r>
              <a:rPr lang="es-ES" sz="4400" dirty="0">
                <a:latin typeface="Segoe UI" panose="020B0502040204020203" pitchFamily="34" charset="0"/>
                <a:ea typeface="Segoe UI" panose="020B0502040204020203" pitchFamily="34" charset="0"/>
                <a:cs typeface="Segoe UI" panose="020B0502040204020203" pitchFamily="34" charset="0"/>
                <a:sym typeface="Calibri"/>
              </a:rPr>
              <a:t>Implementación</a:t>
            </a:r>
          </a:p>
        </p:txBody>
      </p:sp>
      <p:sp>
        <p:nvSpPr>
          <p:cNvPr id="6" name="Shape 254"/>
          <p:cNvSpPr txBox="1">
            <a:spLocks noGrp="1"/>
          </p:cNvSpPr>
          <p:nvPr>
            <p:ph type="sldNum" idx="12"/>
          </p:nvPr>
        </p:nvSpPr>
        <p:spPr>
          <a:xfrm>
            <a:off x="8738121" y="6453336"/>
            <a:ext cx="370383"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i="0" u="none" strike="noStrike" cap="none" baseline="0">
                <a:solidFill>
                  <a:schemeClr val="tx1"/>
                </a:solidFill>
                <a:latin typeface="Calibri"/>
                <a:ea typeface="Calibri"/>
                <a:cs typeface="Calibri"/>
                <a:sym typeface="Calibri"/>
              </a:rPr>
              <a:t>13</a:t>
            </a:fld>
            <a:endParaRPr lang="es-ES" sz="1200" i="0" u="none" strike="noStrike" cap="none" baseline="0" dirty="0">
              <a:solidFill>
                <a:schemeClr val="tx1"/>
              </a:solidFill>
              <a:latin typeface="Calibri"/>
              <a:ea typeface="Calibri"/>
              <a:cs typeface="Calibri"/>
              <a:sym typeface="Calibri"/>
            </a:endParaRPr>
          </a:p>
        </p:txBody>
      </p:sp>
      <p:sp>
        <p:nvSpPr>
          <p:cNvPr id="2" name="Rectángulo 1"/>
          <p:cNvSpPr/>
          <p:nvPr/>
        </p:nvSpPr>
        <p:spPr>
          <a:xfrm>
            <a:off x="3923928" y="2492896"/>
            <a:ext cx="4572000" cy="951992"/>
          </a:xfrm>
          <a:prstGeom prst="rect">
            <a:avLst/>
          </a:prstGeom>
        </p:spPr>
        <p:txBody>
          <a:bodyPr>
            <a:spAutoFit/>
          </a:bodyPr>
          <a:lstStyle/>
          <a:p>
            <a:pPr marL="342900" lvl="0" indent="-342900" algn="just">
              <a:lnSpc>
                <a:spcPct val="133000"/>
              </a:lnSpc>
              <a:spcBef>
                <a:spcPts val="600"/>
              </a:spcBef>
              <a:buFont typeface="Symbol" panose="05050102010706020507" pitchFamily="18" charset="2"/>
              <a:buChar char=""/>
            </a:pPr>
            <a:r>
              <a:rPr lang="es-CO" dirty="0">
                <a:latin typeface="Arial" panose="020B0604020202020204" pitchFamily="34" charset="0"/>
                <a:ea typeface="Quattrocento Sans"/>
                <a:cs typeface="Quattrocento Sans"/>
              </a:rPr>
              <a:t>Validación del cumplimiento de los requerimientos</a:t>
            </a:r>
            <a:endParaRPr lang="es-CO" dirty="0">
              <a:latin typeface="Quattrocento Sans"/>
              <a:ea typeface="Quattrocento Sans"/>
              <a:cs typeface="Quattrocento Sans"/>
            </a:endParaRPr>
          </a:p>
          <a:p>
            <a:pPr marL="342900" lvl="0" indent="-342900" algn="just">
              <a:lnSpc>
                <a:spcPct val="133000"/>
              </a:lnSpc>
              <a:spcAft>
                <a:spcPts val="600"/>
              </a:spcAft>
              <a:buFont typeface="Symbol" panose="05050102010706020507" pitchFamily="18" charset="2"/>
              <a:buChar char=""/>
            </a:pPr>
            <a:r>
              <a:rPr lang="es-CO" dirty="0">
                <a:latin typeface="Arial" panose="020B0604020202020204" pitchFamily="34" charset="0"/>
                <a:ea typeface="Quattrocento Sans"/>
                <a:cs typeface="Quattrocento Sans"/>
              </a:rPr>
              <a:t>Pruebas de requerimientos funcionales, no funcionales</a:t>
            </a:r>
            <a:endParaRPr lang="es-CO" dirty="0">
              <a:latin typeface="Quattrocento Sans"/>
              <a:ea typeface="Quattrocento Sans"/>
              <a:cs typeface="Quattrocento Sans"/>
            </a:endParaRPr>
          </a:p>
        </p:txBody>
      </p:sp>
      <p:sp>
        <p:nvSpPr>
          <p:cNvPr id="3" name="Rectángulo 2"/>
          <p:cNvSpPr/>
          <p:nvPr/>
        </p:nvSpPr>
        <p:spPr>
          <a:xfrm>
            <a:off x="3935536" y="4149080"/>
            <a:ext cx="4572000" cy="639791"/>
          </a:xfrm>
          <a:prstGeom prst="rect">
            <a:avLst/>
          </a:prstGeom>
        </p:spPr>
        <p:txBody>
          <a:bodyPr>
            <a:spAutoFit/>
          </a:bodyPr>
          <a:lstStyle/>
          <a:p>
            <a:pPr marL="342900" lvl="0" indent="-342900" algn="just">
              <a:lnSpc>
                <a:spcPct val="133000"/>
              </a:lnSpc>
              <a:spcBef>
                <a:spcPts val="600"/>
              </a:spcBef>
              <a:buFont typeface="Wingdings" panose="05000000000000000000" pitchFamily="2" charset="2"/>
              <a:buChar char=""/>
            </a:pPr>
            <a:r>
              <a:rPr lang="es-CO" dirty="0">
                <a:latin typeface="Arial" panose="020B0604020202020204" pitchFamily="34" charset="0"/>
                <a:ea typeface="Quattrocento Sans"/>
                <a:cs typeface="Quattrocento Sans"/>
              </a:rPr>
              <a:t>Informe de resultados de las pruebas</a:t>
            </a:r>
            <a:endParaRPr lang="es-CO" dirty="0">
              <a:latin typeface="Quattrocento Sans"/>
              <a:ea typeface="Quattrocento Sans"/>
              <a:cs typeface="Quattrocento Sans"/>
            </a:endParaRPr>
          </a:p>
          <a:p>
            <a:pPr marL="342900" lvl="0" indent="-342900" algn="just">
              <a:lnSpc>
                <a:spcPct val="133000"/>
              </a:lnSpc>
              <a:buFont typeface="Wingdings" panose="05000000000000000000" pitchFamily="2" charset="2"/>
              <a:buChar char=""/>
            </a:pPr>
            <a:r>
              <a:rPr lang="es-CO" dirty="0">
                <a:latin typeface="Arial" panose="020B0604020202020204" pitchFamily="34" charset="0"/>
                <a:ea typeface="Quattrocento Sans"/>
                <a:cs typeface="Quattrocento Sans"/>
              </a:rPr>
              <a:t>Escenarios de las pruebas</a:t>
            </a:r>
            <a:endParaRPr lang="es-CO" dirty="0">
              <a:latin typeface="Quattrocento Sans"/>
              <a:ea typeface="Quattrocento Sans"/>
              <a:cs typeface="Quattrocento Sans"/>
            </a:endParaRPr>
          </a:p>
        </p:txBody>
      </p:sp>
      <p:sp>
        <p:nvSpPr>
          <p:cNvPr id="9" name="Rectángulo 8"/>
          <p:cNvSpPr/>
          <p:nvPr/>
        </p:nvSpPr>
        <p:spPr>
          <a:xfrm>
            <a:off x="3883365" y="1788704"/>
            <a:ext cx="1675459" cy="501676"/>
          </a:xfrm>
          <a:prstGeom prst="rect">
            <a:avLst/>
          </a:prstGeom>
        </p:spPr>
        <p:txBody>
          <a:bodyPr wrap="none">
            <a:spAutoFit/>
          </a:bodyPr>
          <a:lstStyle/>
          <a:p>
            <a:pPr marL="342900" lvl="0" indent="-342900" algn="just">
              <a:lnSpc>
                <a:spcPct val="133000"/>
              </a:lnSpc>
              <a:spcBef>
                <a:spcPts val="600"/>
              </a:spcBef>
              <a:spcAft>
                <a:spcPts val="600"/>
              </a:spcAft>
              <a:buFont typeface="Wingdings" panose="05000000000000000000" pitchFamily="2" charset="2"/>
              <a:buChar char=""/>
            </a:pPr>
            <a:r>
              <a:rPr lang="es-CO" sz="2000" b="1" dirty="0">
                <a:latin typeface="Segoe UI" panose="020B0502040204020203" pitchFamily="34" charset="0"/>
                <a:ea typeface="Segoe UI" panose="020B0502040204020203" pitchFamily="34" charset="0"/>
                <a:cs typeface="Segoe UI" panose="020B0502040204020203" pitchFamily="34" charset="0"/>
              </a:rPr>
              <a:t>Objetivos</a:t>
            </a:r>
          </a:p>
        </p:txBody>
      </p:sp>
      <p:sp>
        <p:nvSpPr>
          <p:cNvPr id="11" name="Rectángulo 10"/>
          <p:cNvSpPr/>
          <p:nvPr/>
        </p:nvSpPr>
        <p:spPr>
          <a:xfrm>
            <a:off x="3875758" y="3588025"/>
            <a:ext cx="1943161" cy="457433"/>
          </a:xfrm>
          <a:prstGeom prst="rect">
            <a:avLst/>
          </a:prstGeom>
        </p:spPr>
        <p:txBody>
          <a:bodyPr wrap="none">
            <a:spAutoFit/>
          </a:bodyPr>
          <a:lstStyle/>
          <a:p>
            <a:pPr marL="342900" lvl="0" indent="-342900" algn="just">
              <a:lnSpc>
                <a:spcPct val="133000"/>
              </a:lnSpc>
              <a:spcBef>
                <a:spcPts val="600"/>
              </a:spcBef>
              <a:spcAft>
                <a:spcPts val="600"/>
              </a:spcAft>
              <a:buFont typeface="Wingdings" panose="05000000000000000000" pitchFamily="2" charset="2"/>
              <a:buChar char=""/>
            </a:pPr>
            <a:r>
              <a:rPr lang="es-CO" sz="2000" b="1" dirty="0">
                <a:latin typeface="Segoe UI" panose="020B0502040204020203" pitchFamily="34" charset="0"/>
                <a:ea typeface="Segoe UI" panose="020B0502040204020203" pitchFamily="34" charset="0"/>
                <a:cs typeface="Segoe UI" panose="020B0502040204020203" pitchFamily="34" charset="0"/>
              </a:rPr>
              <a:t>Entregables</a:t>
            </a:r>
          </a:p>
        </p:txBody>
      </p:sp>
    </p:spTree>
    <p:extLst>
      <p:ext uri="{BB962C8B-B14F-4D97-AF65-F5344CB8AC3E}">
        <p14:creationId xmlns:p14="http://schemas.microsoft.com/office/powerpoint/2010/main" val="1282955354"/>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marR="0" lvl="0" indent="0" algn="r" rtl="0">
              <a:spcBef>
                <a:spcPts val="0"/>
              </a:spcBef>
              <a:buSzPct val="25000"/>
              <a:buNone/>
            </a:pPr>
            <a:fld id="{00000000-1234-1234-1234-123412341234}" type="slidenum">
              <a:rPr lang="es-ES" sz="1200" b="0" i="0" u="none" strike="noStrike" cap="none" baseline="0" smtClean="0">
                <a:solidFill>
                  <a:srgbClr val="888888"/>
                </a:solidFill>
                <a:latin typeface="Calibri"/>
                <a:ea typeface="Calibri"/>
                <a:cs typeface="Calibri"/>
                <a:sym typeface="Calibri"/>
              </a:rPr>
              <a:t>14</a:t>
            </a:fld>
            <a:endParaRPr lang="es-ES" sz="1200" b="0" i="0" u="none" strike="noStrike" cap="none" baseline="0">
              <a:solidFill>
                <a:srgbClr val="888888"/>
              </a:solidFill>
              <a:latin typeface="Calibri"/>
              <a:ea typeface="Calibri"/>
              <a:cs typeface="Calibri"/>
              <a:sym typeface="Calibri"/>
            </a:endParaRPr>
          </a:p>
        </p:txBody>
      </p:sp>
      <p:pic>
        <p:nvPicPr>
          <p:cNvPr id="5" name="Imagen 4"/>
          <p:cNvPicPr/>
          <p:nvPr/>
        </p:nvPicPr>
        <p:blipFill>
          <a:blip r:embed="rId2">
            <a:extLst>
              <a:ext uri="{28A0092B-C50C-407E-A947-70E740481C1C}">
                <a14:useLocalDpi xmlns:a14="http://schemas.microsoft.com/office/drawing/2010/main" val="0"/>
              </a:ext>
            </a:extLst>
          </a:blip>
          <a:stretch>
            <a:fillRect/>
          </a:stretch>
        </p:blipFill>
        <p:spPr>
          <a:xfrm>
            <a:off x="644978" y="1194101"/>
            <a:ext cx="7854043" cy="4469798"/>
          </a:xfrm>
          <a:prstGeom prst="rect">
            <a:avLst/>
          </a:prstGeom>
        </p:spPr>
      </p:pic>
      <p:sp>
        <p:nvSpPr>
          <p:cNvPr id="6" name="Shape 255"/>
          <p:cNvSpPr txBox="1"/>
          <p:nvPr/>
        </p:nvSpPr>
        <p:spPr>
          <a:xfrm>
            <a:off x="256691" y="419311"/>
            <a:ext cx="8640960" cy="647799"/>
          </a:xfrm>
          <a:prstGeom prst="rect">
            <a:avLst/>
          </a:prstGeom>
          <a:noFill/>
          <a:ln>
            <a:noFill/>
          </a:ln>
        </p:spPr>
        <p:txBody>
          <a:bodyPr lIns="91425" tIns="45700" rIns="91425" bIns="45700" anchor="ctr" anchorCtr="0">
            <a:noAutofit/>
          </a:bodyPr>
          <a:lstStyle/>
          <a:p>
            <a:pPr algn="ctr">
              <a:buClr>
                <a:srgbClr val="000000"/>
              </a:buClr>
              <a:buSzPct val="25000"/>
            </a:pPr>
            <a:r>
              <a:rPr lang="es-ES" sz="3600" dirty="0">
                <a:latin typeface="Segoe UI" panose="020B0502040204020203" pitchFamily="34" charset="0"/>
                <a:ea typeface="Segoe UI" panose="020B0502040204020203" pitchFamily="34" charset="0"/>
                <a:cs typeface="Segoe UI" panose="020B0502040204020203" pitchFamily="34" charset="0"/>
                <a:sym typeface="Calibri"/>
              </a:rPr>
              <a:t>Riesgos y Limitaciones</a:t>
            </a:r>
          </a:p>
        </p:txBody>
      </p:sp>
    </p:spTree>
    <p:extLst>
      <p:ext uri="{BB962C8B-B14F-4D97-AF65-F5344CB8AC3E}">
        <p14:creationId xmlns:p14="http://schemas.microsoft.com/office/powerpoint/2010/main" val="622207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8" name="Shape 255"/>
          <p:cNvSpPr txBox="1"/>
          <p:nvPr/>
        </p:nvSpPr>
        <p:spPr>
          <a:xfrm>
            <a:off x="229418" y="188640"/>
            <a:ext cx="8640960" cy="647799"/>
          </a:xfrm>
          <a:prstGeom prst="rect">
            <a:avLst/>
          </a:prstGeom>
          <a:noFill/>
          <a:ln>
            <a:noFill/>
          </a:ln>
        </p:spPr>
        <p:txBody>
          <a:bodyPr lIns="91425" tIns="45700" rIns="91425" bIns="45700" anchor="ctr" anchorCtr="0">
            <a:noAutofit/>
          </a:bodyPr>
          <a:lstStyle/>
          <a:p>
            <a:pPr algn="ctr">
              <a:buClr>
                <a:srgbClr val="000000"/>
              </a:buClr>
              <a:buSzPct val="25000"/>
            </a:pPr>
            <a:r>
              <a:rPr lang="es-ES" sz="4000" dirty="0">
                <a:latin typeface="Segoe UI" panose="020B0502040204020203" pitchFamily="34" charset="0"/>
                <a:ea typeface="Segoe UI" panose="020B0502040204020203" pitchFamily="34" charset="0"/>
                <a:cs typeface="Segoe UI" panose="020B0502040204020203" pitchFamily="34" charset="0"/>
                <a:sym typeface="Calibri"/>
              </a:rPr>
              <a:t>Entregables</a:t>
            </a:r>
          </a:p>
        </p:txBody>
      </p:sp>
      <p:sp>
        <p:nvSpPr>
          <p:cNvPr id="5" name="Shape 254"/>
          <p:cNvSpPr txBox="1">
            <a:spLocks noGrp="1"/>
          </p:cNvSpPr>
          <p:nvPr>
            <p:ph type="sldNum" idx="12"/>
          </p:nvPr>
        </p:nvSpPr>
        <p:spPr>
          <a:xfrm>
            <a:off x="8738121" y="6453336"/>
            <a:ext cx="370383"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i="0" u="none" strike="noStrike" cap="none" baseline="0">
                <a:solidFill>
                  <a:schemeClr val="tx1"/>
                </a:solidFill>
                <a:latin typeface="Calibri"/>
                <a:ea typeface="Calibri"/>
                <a:cs typeface="Calibri"/>
                <a:sym typeface="Calibri"/>
              </a:rPr>
              <a:t>15</a:t>
            </a:fld>
            <a:endParaRPr lang="es-ES" sz="1200" i="0" u="none" strike="noStrike" cap="none" baseline="0" dirty="0">
              <a:solidFill>
                <a:schemeClr val="tx1"/>
              </a:solidFill>
              <a:latin typeface="Calibri"/>
              <a:ea typeface="Calibri"/>
              <a:cs typeface="Calibri"/>
              <a:sym typeface="Calibri"/>
            </a:endParaRPr>
          </a:p>
        </p:txBody>
      </p:sp>
      <p:pic>
        <p:nvPicPr>
          <p:cNvPr id="9" name="Imagen 8"/>
          <p:cNvPicPr/>
          <p:nvPr/>
        </p:nvPicPr>
        <p:blipFill>
          <a:blip r:embed="rId3"/>
          <a:stretch>
            <a:fillRect/>
          </a:stretch>
        </p:blipFill>
        <p:spPr>
          <a:xfrm>
            <a:off x="714677" y="1556792"/>
            <a:ext cx="7992888" cy="4608512"/>
          </a:xfrm>
          <a:prstGeom prst="rect">
            <a:avLst/>
          </a:prstGeom>
        </p:spPr>
      </p:pic>
    </p:spTree>
    <p:extLst>
      <p:ext uri="{BB962C8B-B14F-4D97-AF65-F5344CB8AC3E}">
        <p14:creationId xmlns:p14="http://schemas.microsoft.com/office/powerpoint/2010/main" val="2760692712"/>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5" name="Shape 320"/>
          <p:cNvSpPr txBox="1"/>
          <p:nvPr/>
        </p:nvSpPr>
        <p:spPr>
          <a:xfrm>
            <a:off x="251580" y="1283964"/>
            <a:ext cx="8640900" cy="344447"/>
          </a:xfrm>
          <a:prstGeom prst="rect">
            <a:avLst/>
          </a:prstGeom>
          <a:noFill/>
          <a:ln>
            <a:noFill/>
          </a:ln>
        </p:spPr>
        <p:txBody>
          <a:bodyPr lIns="91425" tIns="45700" rIns="91425" bIns="45700" anchor="ctr" anchorCtr="0">
            <a:noAutofit/>
          </a:bodyPr>
          <a:lstStyle>
            <a:defPPr marR="0" algn="l" rtl="0">
              <a:lnSpc>
                <a:spcPct val="100000"/>
              </a:lnSpc>
              <a:spcBef>
                <a:spcPts val="0"/>
              </a:spcBef>
              <a:spcAft>
                <a:spcPts val="0"/>
              </a:spcAft>
            </a:defPPr>
            <a:lvl1pPr>
              <a:buClr>
                <a:srgbClr val="000000"/>
              </a:buClr>
              <a:buSzPct val="25000"/>
              <a:buFont typeface="Calibri"/>
              <a:defRPr sz="2400" b="1">
                <a:latin typeface="Calibri"/>
                <a:ea typeface="Calibri"/>
                <a:cs typeface="Calibri"/>
              </a:defRPr>
            </a:lvl1pPr>
          </a:lstStyle>
          <a:p>
            <a:r>
              <a:rPr lang="es-CO" sz="2200" dirty="0">
                <a:latin typeface="Segoe UI" panose="020B0502040204020203" pitchFamily="34" charset="0"/>
                <a:ea typeface="Segoe UI" panose="020B0502040204020203" pitchFamily="34" charset="0"/>
                <a:cs typeface="Segoe UI" panose="020B0502040204020203" pitchFamily="34" charset="0"/>
              </a:rPr>
              <a:t>Aportes relacionados con el objetivo del proyecto</a:t>
            </a:r>
          </a:p>
        </p:txBody>
      </p:sp>
      <p:graphicFrame>
        <p:nvGraphicFramePr>
          <p:cNvPr id="2" name="Diagrama 1"/>
          <p:cNvGraphicFramePr/>
          <p:nvPr>
            <p:extLst>
              <p:ext uri="{D42A27DB-BD31-4B8C-83A1-F6EECF244321}">
                <p14:modId xmlns:p14="http://schemas.microsoft.com/office/powerpoint/2010/main" val="1441131128"/>
              </p:ext>
            </p:extLst>
          </p:nvPr>
        </p:nvGraphicFramePr>
        <p:xfrm>
          <a:off x="1788368" y="2060848"/>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hape 255"/>
          <p:cNvSpPr txBox="1"/>
          <p:nvPr/>
        </p:nvSpPr>
        <p:spPr>
          <a:xfrm>
            <a:off x="229418" y="188640"/>
            <a:ext cx="8640960" cy="647799"/>
          </a:xfrm>
          <a:prstGeom prst="rect">
            <a:avLst/>
          </a:prstGeom>
          <a:noFill/>
          <a:ln>
            <a:noFill/>
          </a:ln>
        </p:spPr>
        <p:txBody>
          <a:bodyPr lIns="91425" tIns="45700" rIns="91425" bIns="45700" anchor="ctr" anchorCtr="0">
            <a:noAutofit/>
          </a:bodyPr>
          <a:lstStyle/>
          <a:p>
            <a:pPr algn="ctr">
              <a:buClr>
                <a:srgbClr val="000000"/>
              </a:buClr>
              <a:buSzPct val="25000"/>
            </a:pPr>
            <a:r>
              <a:rPr lang="es-ES" sz="4400" dirty="0">
                <a:latin typeface="Segoe UI" panose="020B0502040204020203" pitchFamily="34" charset="0"/>
                <a:ea typeface="Segoe UI" panose="020B0502040204020203" pitchFamily="34" charset="0"/>
                <a:cs typeface="Segoe UI" panose="020B0502040204020203" pitchFamily="34" charset="0"/>
                <a:sym typeface="Calibri"/>
              </a:rPr>
              <a:t>Contribuciones</a:t>
            </a:r>
          </a:p>
        </p:txBody>
      </p:sp>
      <p:sp>
        <p:nvSpPr>
          <p:cNvPr id="6" name="Shape 254"/>
          <p:cNvSpPr txBox="1">
            <a:spLocks noGrp="1"/>
          </p:cNvSpPr>
          <p:nvPr>
            <p:ph type="sldNum" idx="12"/>
          </p:nvPr>
        </p:nvSpPr>
        <p:spPr>
          <a:xfrm>
            <a:off x="8738121" y="6453336"/>
            <a:ext cx="370383"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i="0" u="none" strike="noStrike" cap="none" baseline="0">
                <a:solidFill>
                  <a:schemeClr val="tx1"/>
                </a:solidFill>
                <a:latin typeface="Calibri"/>
                <a:ea typeface="Calibri"/>
                <a:cs typeface="Calibri"/>
                <a:sym typeface="Calibri"/>
              </a:rPr>
              <a:t>16</a:t>
            </a:fld>
            <a:endParaRPr lang="es-ES" sz="1200" i="0" u="none" strike="noStrike" cap="none" baseline="0" dirty="0">
              <a:solidFill>
                <a:schemeClr val="tx1"/>
              </a:solidFill>
              <a:latin typeface="Calibri"/>
              <a:ea typeface="Calibri"/>
              <a:cs typeface="Calibri"/>
              <a:sym typeface="Calibri"/>
            </a:endParaRPr>
          </a:p>
        </p:txBody>
      </p:sp>
    </p:spTree>
    <p:extLst>
      <p:ext uri="{BB962C8B-B14F-4D97-AF65-F5344CB8AC3E}">
        <p14:creationId xmlns:p14="http://schemas.microsoft.com/office/powerpoint/2010/main" val="1657777283"/>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5" name="Shape 320"/>
          <p:cNvSpPr txBox="1"/>
          <p:nvPr/>
        </p:nvSpPr>
        <p:spPr>
          <a:xfrm>
            <a:off x="251580" y="980728"/>
            <a:ext cx="8640900" cy="648072"/>
          </a:xfrm>
          <a:prstGeom prst="rect">
            <a:avLst/>
          </a:prstGeom>
          <a:noFill/>
          <a:ln>
            <a:noFill/>
          </a:ln>
        </p:spPr>
        <p:txBody>
          <a:bodyPr lIns="91425" tIns="45700" rIns="91425" bIns="45700" anchor="ctr" anchorCtr="0">
            <a:noAutofit/>
          </a:bodyPr>
          <a:lstStyle>
            <a:defPPr marR="0" algn="l" rtl="0">
              <a:lnSpc>
                <a:spcPct val="100000"/>
              </a:lnSpc>
              <a:spcBef>
                <a:spcPts val="0"/>
              </a:spcBef>
              <a:spcAft>
                <a:spcPts val="0"/>
              </a:spcAft>
            </a:defPPr>
            <a:lvl1pPr>
              <a:buClr>
                <a:srgbClr val="000000"/>
              </a:buClr>
              <a:buSzPct val="25000"/>
              <a:buFont typeface="Calibri"/>
              <a:defRPr sz="2400" b="1">
                <a:latin typeface="Calibri"/>
                <a:ea typeface="Calibri"/>
                <a:cs typeface="Calibri"/>
              </a:defRPr>
            </a:lvl1pPr>
          </a:lstStyle>
          <a:p>
            <a:pPr algn="ctr"/>
            <a:r>
              <a:rPr lang="es-CO" sz="2000" dirty="0">
                <a:latin typeface="Segoe UI" panose="020B0502040204020203" pitchFamily="34" charset="0"/>
                <a:ea typeface="Segoe UI" panose="020B0502040204020203" pitchFamily="34" charset="0"/>
                <a:cs typeface="Segoe UI" panose="020B0502040204020203" pitchFamily="34" charset="0"/>
              </a:rPr>
              <a:t>Aportes relacionados con el desarrollo de capacidades del investigador</a:t>
            </a:r>
          </a:p>
        </p:txBody>
      </p:sp>
      <p:graphicFrame>
        <p:nvGraphicFramePr>
          <p:cNvPr id="2" name="Diagrama 1"/>
          <p:cNvGraphicFramePr/>
          <p:nvPr>
            <p:extLst>
              <p:ext uri="{D42A27DB-BD31-4B8C-83A1-F6EECF244321}">
                <p14:modId xmlns:p14="http://schemas.microsoft.com/office/powerpoint/2010/main" val="3905213524"/>
              </p:ext>
            </p:extLst>
          </p:nvPr>
        </p:nvGraphicFramePr>
        <p:xfrm>
          <a:off x="1187624" y="1844824"/>
          <a:ext cx="6936432"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hape 255"/>
          <p:cNvSpPr txBox="1"/>
          <p:nvPr/>
        </p:nvSpPr>
        <p:spPr>
          <a:xfrm>
            <a:off x="229418" y="188640"/>
            <a:ext cx="8640960" cy="647799"/>
          </a:xfrm>
          <a:prstGeom prst="rect">
            <a:avLst/>
          </a:prstGeom>
          <a:noFill/>
          <a:ln>
            <a:noFill/>
          </a:ln>
        </p:spPr>
        <p:txBody>
          <a:bodyPr lIns="91425" tIns="45700" rIns="91425" bIns="45700" anchor="ctr" anchorCtr="0">
            <a:noAutofit/>
          </a:bodyPr>
          <a:lstStyle/>
          <a:p>
            <a:pPr algn="ctr">
              <a:buClr>
                <a:srgbClr val="000000"/>
              </a:buClr>
              <a:buSzPct val="25000"/>
            </a:pPr>
            <a:r>
              <a:rPr lang="es-ES" sz="4400" dirty="0">
                <a:latin typeface="Segoe UI" panose="020B0502040204020203" pitchFamily="34" charset="0"/>
                <a:ea typeface="Segoe UI" panose="020B0502040204020203" pitchFamily="34" charset="0"/>
                <a:cs typeface="Segoe UI" panose="020B0502040204020203" pitchFamily="34" charset="0"/>
                <a:sym typeface="Calibri"/>
              </a:rPr>
              <a:t>Contribuciones</a:t>
            </a:r>
          </a:p>
        </p:txBody>
      </p:sp>
      <p:sp>
        <p:nvSpPr>
          <p:cNvPr id="6" name="Shape 254"/>
          <p:cNvSpPr txBox="1">
            <a:spLocks noGrp="1"/>
          </p:cNvSpPr>
          <p:nvPr>
            <p:ph type="sldNum" idx="12"/>
          </p:nvPr>
        </p:nvSpPr>
        <p:spPr>
          <a:xfrm>
            <a:off x="8738121" y="6453336"/>
            <a:ext cx="370383"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i="0" u="none" strike="noStrike" cap="none" baseline="0">
                <a:solidFill>
                  <a:schemeClr val="tx1"/>
                </a:solidFill>
                <a:latin typeface="Calibri"/>
                <a:ea typeface="Calibri"/>
                <a:cs typeface="Calibri"/>
                <a:sym typeface="Calibri"/>
              </a:rPr>
              <a:t>17</a:t>
            </a:fld>
            <a:endParaRPr lang="es-ES" sz="1200" i="0" u="none" strike="noStrike" cap="none" baseline="0" dirty="0">
              <a:solidFill>
                <a:schemeClr val="tx1"/>
              </a:solidFill>
              <a:latin typeface="Calibri"/>
              <a:ea typeface="Calibri"/>
              <a:cs typeface="Calibri"/>
              <a:sym typeface="Calibri"/>
            </a:endParaRPr>
          </a:p>
        </p:txBody>
      </p:sp>
    </p:spTree>
    <p:extLst>
      <p:ext uri="{BB962C8B-B14F-4D97-AF65-F5344CB8AC3E}">
        <p14:creationId xmlns:p14="http://schemas.microsoft.com/office/powerpoint/2010/main" val="2656995166"/>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marR="0" lvl="0" indent="0" algn="r" rtl="0">
              <a:spcBef>
                <a:spcPts val="0"/>
              </a:spcBef>
              <a:buSzPct val="25000"/>
              <a:buNone/>
            </a:pPr>
            <a:fld id="{00000000-1234-1234-1234-123412341234}" type="slidenum">
              <a:rPr lang="es-ES" sz="1200" b="0" i="0" u="none" strike="noStrike" cap="none" baseline="0" smtClean="0">
                <a:solidFill>
                  <a:srgbClr val="888888"/>
                </a:solidFill>
                <a:latin typeface="Calibri"/>
                <a:ea typeface="Calibri"/>
                <a:cs typeface="Calibri"/>
                <a:sym typeface="Calibri"/>
              </a:rPr>
              <a:t>18</a:t>
            </a:fld>
            <a:endParaRPr lang="es-ES" sz="1200" b="0" i="0" u="none" strike="noStrike" cap="none" baseline="0">
              <a:solidFill>
                <a:srgbClr val="888888"/>
              </a:solidFill>
              <a:latin typeface="Calibri"/>
              <a:ea typeface="Calibri"/>
              <a:cs typeface="Calibri"/>
              <a:sym typeface="Calibri"/>
            </a:endParaRPr>
          </a:p>
        </p:txBody>
      </p:sp>
      <p:sp>
        <p:nvSpPr>
          <p:cNvPr id="5" name="Shape 255"/>
          <p:cNvSpPr txBox="1"/>
          <p:nvPr/>
        </p:nvSpPr>
        <p:spPr>
          <a:xfrm>
            <a:off x="323528" y="116632"/>
            <a:ext cx="8640960" cy="647799"/>
          </a:xfrm>
          <a:prstGeom prst="rect">
            <a:avLst/>
          </a:prstGeom>
          <a:noFill/>
          <a:ln>
            <a:noFill/>
          </a:ln>
        </p:spPr>
        <p:txBody>
          <a:bodyPr lIns="91425" tIns="45700" rIns="91425" bIns="45700" anchor="ctr" anchorCtr="0">
            <a:noAutofit/>
          </a:bodyPr>
          <a:lstStyle/>
          <a:p>
            <a:pPr algn="ctr">
              <a:buClr>
                <a:srgbClr val="000000"/>
              </a:buClr>
              <a:buSzPct val="25000"/>
            </a:pPr>
            <a:r>
              <a:rPr lang="es-ES" sz="3600" dirty="0" smtClean="0">
                <a:latin typeface="Segoe UI" panose="020B0502040204020203" pitchFamily="34" charset="0"/>
                <a:ea typeface="Segoe UI" panose="020B0502040204020203" pitchFamily="34" charset="0"/>
                <a:cs typeface="Segoe UI" panose="020B0502040204020203" pitchFamily="34" charset="0"/>
                <a:sym typeface="Calibri"/>
              </a:rPr>
              <a:t>Cronograma Proyecto</a:t>
            </a:r>
            <a:endParaRPr lang="es-ES" sz="3600" dirty="0">
              <a:latin typeface="Segoe UI" panose="020B0502040204020203" pitchFamily="34" charset="0"/>
              <a:ea typeface="Segoe UI" panose="020B0502040204020203" pitchFamily="34" charset="0"/>
              <a:cs typeface="Segoe UI" panose="020B0502040204020203" pitchFamily="34" charset="0"/>
              <a:sym typeface="Calibri"/>
            </a:endParaRP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787005"/>
            <a:ext cx="6451072" cy="5492760"/>
          </a:xfrm>
          <a:prstGeom prst="rect">
            <a:avLst/>
          </a:prstGeom>
        </p:spPr>
      </p:pic>
    </p:spTree>
    <p:extLst>
      <p:ext uri="{BB962C8B-B14F-4D97-AF65-F5344CB8AC3E}">
        <p14:creationId xmlns:p14="http://schemas.microsoft.com/office/powerpoint/2010/main" val="3977561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5" name="Shape 255"/>
          <p:cNvSpPr txBox="1"/>
          <p:nvPr/>
        </p:nvSpPr>
        <p:spPr>
          <a:xfrm>
            <a:off x="233046" y="340634"/>
            <a:ext cx="8640960" cy="647799"/>
          </a:xfrm>
          <a:prstGeom prst="rect">
            <a:avLst/>
          </a:prstGeom>
          <a:noFill/>
          <a:ln>
            <a:noFill/>
          </a:ln>
        </p:spPr>
        <p:txBody>
          <a:bodyPr lIns="91425" tIns="45700" rIns="91425" bIns="45700" anchor="ctr" anchorCtr="0">
            <a:noAutofit/>
          </a:bodyPr>
          <a:lstStyle/>
          <a:p>
            <a:pPr lvl="0" algn="ctr">
              <a:buClr>
                <a:srgbClr val="000000"/>
              </a:buClr>
              <a:buSzPct val="25000"/>
            </a:pPr>
            <a:r>
              <a:rPr lang="es-ES" sz="4400" dirty="0">
                <a:latin typeface="Segoe UI" panose="020B0502040204020203" pitchFamily="34" charset="0"/>
                <a:ea typeface="Segoe UI" panose="020B0502040204020203" pitchFamily="34" charset="0"/>
                <a:cs typeface="Segoe UI" panose="020B0502040204020203" pitchFamily="34" charset="0"/>
                <a:sym typeface="Calibri"/>
              </a:rPr>
              <a:t>Referencias bibliográficas</a:t>
            </a:r>
          </a:p>
        </p:txBody>
      </p:sp>
      <p:sp>
        <p:nvSpPr>
          <p:cNvPr id="6" name="Shape 254"/>
          <p:cNvSpPr txBox="1">
            <a:spLocks noGrp="1"/>
          </p:cNvSpPr>
          <p:nvPr>
            <p:ph type="sldNum" idx="12"/>
          </p:nvPr>
        </p:nvSpPr>
        <p:spPr>
          <a:xfrm>
            <a:off x="8738121" y="6453336"/>
            <a:ext cx="370383"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i="0" u="none" strike="noStrike" cap="none" baseline="0">
                <a:solidFill>
                  <a:schemeClr val="tx1"/>
                </a:solidFill>
                <a:latin typeface="Calibri"/>
                <a:ea typeface="Calibri"/>
                <a:cs typeface="Calibri"/>
                <a:sym typeface="Calibri"/>
              </a:rPr>
              <a:t>19</a:t>
            </a:fld>
            <a:endParaRPr lang="es-ES" sz="1200" i="0" u="none" strike="noStrike" cap="none" baseline="0" dirty="0">
              <a:solidFill>
                <a:schemeClr val="tx1"/>
              </a:solidFill>
              <a:latin typeface="Calibri"/>
              <a:ea typeface="Calibri"/>
              <a:cs typeface="Calibri"/>
              <a:sym typeface="Calibri"/>
            </a:endParaRPr>
          </a:p>
        </p:txBody>
      </p:sp>
      <p:sp>
        <p:nvSpPr>
          <p:cNvPr id="2" name="Rectángulo 1"/>
          <p:cNvSpPr/>
          <p:nvPr/>
        </p:nvSpPr>
        <p:spPr>
          <a:xfrm>
            <a:off x="364704" y="1420066"/>
            <a:ext cx="8743800" cy="5047536"/>
          </a:xfrm>
          <a:prstGeom prst="rect">
            <a:avLst/>
          </a:prstGeom>
        </p:spPr>
        <p:txBody>
          <a:bodyPr wrap="square">
            <a:spAutoFit/>
          </a:bodyPr>
          <a:lstStyle/>
          <a:p>
            <a:r>
              <a:rPr lang="es-CO" dirty="0">
                <a:latin typeface="Segoe UI" panose="020B0502040204020203" pitchFamily="34" charset="0"/>
                <a:cs typeface="Segoe UI" panose="020B0502040204020203" pitchFamily="34" charset="0"/>
              </a:rPr>
              <a:t>[1]  S. Del </a:t>
            </a:r>
            <a:r>
              <a:rPr lang="es-CO" i="1" dirty="0">
                <a:latin typeface="Segoe UI" panose="020B0502040204020203" pitchFamily="34" charset="0"/>
                <a:cs typeface="Segoe UI" panose="020B0502040204020203" pitchFamily="34" charset="0"/>
              </a:rPr>
              <a:t>et al.</a:t>
            </a:r>
            <a:r>
              <a:rPr lang="es-CO" dirty="0">
                <a:latin typeface="Segoe UI" panose="020B0502040204020203" pitchFamily="34" charset="0"/>
                <a:cs typeface="Segoe UI" panose="020B0502040204020203" pitchFamily="34" charset="0"/>
              </a:rPr>
              <a:t>, “HOSPITAL CIVIL DE IPIALES EMPRESA SOCIAL DEL ESTADO PROCESO: GESTION CLINICA.</a:t>
            </a:r>
          </a:p>
          <a:p>
            <a:r>
              <a:rPr lang="es-CO" dirty="0">
                <a:latin typeface="Segoe UI" panose="020B0502040204020203" pitchFamily="34" charset="0"/>
                <a:cs typeface="Segoe UI" panose="020B0502040204020203" pitchFamily="34" charset="0"/>
              </a:rPr>
              <a:t> </a:t>
            </a:r>
            <a:endParaRPr lang="es-ES" dirty="0">
              <a:latin typeface="Segoe UI" panose="020B0502040204020203" pitchFamily="34" charset="0"/>
              <a:cs typeface="Segoe UI" panose="020B0502040204020203" pitchFamily="34" charset="0"/>
            </a:endParaRPr>
          </a:p>
          <a:p>
            <a:r>
              <a:rPr lang="es-CO" dirty="0">
                <a:latin typeface="Segoe UI" panose="020B0502040204020203" pitchFamily="34" charset="0"/>
                <a:cs typeface="Segoe UI" panose="020B0502040204020203" pitchFamily="34" charset="0"/>
              </a:rPr>
              <a:t>[2]  L. C. Beltrán, “Sistema de Control Interno en Entidades de Salud.”</a:t>
            </a:r>
          </a:p>
          <a:p>
            <a:endParaRPr lang="es-CO" dirty="0">
              <a:latin typeface="Segoe UI" panose="020B0502040204020203" pitchFamily="34" charset="0"/>
              <a:cs typeface="Segoe UI" panose="020B0502040204020203" pitchFamily="34" charset="0"/>
            </a:endParaRPr>
          </a:p>
          <a:p>
            <a:r>
              <a:rPr lang="es-CO" dirty="0">
                <a:latin typeface="Segoe UI" panose="020B0502040204020203" pitchFamily="34" charset="0"/>
                <a:cs typeface="Segoe UI" panose="020B0502040204020203" pitchFamily="34" charset="0"/>
              </a:rPr>
              <a:t>[3]   P. </a:t>
            </a:r>
            <a:r>
              <a:rPr lang="es-CO" dirty="0" err="1">
                <a:latin typeface="Segoe UI" panose="020B0502040204020203" pitchFamily="34" charset="0"/>
                <a:cs typeface="Segoe UI" panose="020B0502040204020203" pitchFamily="34" charset="0"/>
              </a:rPr>
              <a:t>Instruccionales</a:t>
            </a:r>
            <a:r>
              <a:rPr lang="es-CO" dirty="0">
                <a:latin typeface="Segoe UI" panose="020B0502040204020203" pitchFamily="34" charset="0"/>
                <a:cs typeface="Segoe UI" panose="020B0502040204020203" pitchFamily="34" charset="0"/>
              </a:rPr>
              <a:t>, “ASEGURAR LA CORRECTA IDENTIFICACIÓN DEL PACIENTE EN  LOS PROCESOS ASISTENCIALES.”</a:t>
            </a:r>
          </a:p>
          <a:p>
            <a:endParaRPr lang="es-CO" dirty="0">
              <a:latin typeface="Segoe UI" panose="020B0502040204020203" pitchFamily="34" charset="0"/>
              <a:cs typeface="Segoe UI" panose="020B0502040204020203" pitchFamily="34" charset="0"/>
            </a:endParaRPr>
          </a:p>
          <a:p>
            <a:r>
              <a:rPr lang="es-CO" dirty="0">
                <a:latin typeface="Segoe UI" panose="020B0502040204020203" pitchFamily="34" charset="0"/>
                <a:cs typeface="Segoe UI" panose="020B0502040204020203" pitchFamily="34" charset="0"/>
              </a:rPr>
              <a:t>[4]  K. </a:t>
            </a:r>
            <a:r>
              <a:rPr lang="es-CO" dirty="0" err="1">
                <a:latin typeface="Segoe UI" panose="020B0502040204020203" pitchFamily="34" charset="0"/>
                <a:cs typeface="Segoe UI" panose="020B0502040204020203" pitchFamily="34" charset="0"/>
              </a:rPr>
              <a:t>Garimella</a:t>
            </a:r>
            <a:r>
              <a:rPr lang="es-CO" dirty="0">
                <a:latin typeface="Segoe UI" panose="020B0502040204020203" pitchFamily="34" charset="0"/>
                <a:cs typeface="Segoe UI" panose="020B0502040204020203" pitchFamily="34" charset="0"/>
              </a:rPr>
              <a:t>, M. Lees, and B. Williams, </a:t>
            </a:r>
            <a:r>
              <a:rPr lang="es-CO" i="1" dirty="0">
                <a:latin typeface="Segoe UI" panose="020B0502040204020203" pitchFamily="34" charset="0"/>
                <a:cs typeface="Segoe UI" panose="020B0502040204020203" pitchFamily="34" charset="0"/>
              </a:rPr>
              <a:t>Introducción a BPM para DUMIS</a:t>
            </a:r>
            <a:r>
              <a:rPr lang="es-CO" dirty="0">
                <a:latin typeface="Segoe UI" panose="020B0502040204020203" pitchFamily="34" charset="0"/>
                <a:cs typeface="Segoe UI" panose="020B0502040204020203" pitchFamily="34" charset="0"/>
              </a:rPr>
              <a:t>. 2008.</a:t>
            </a:r>
          </a:p>
          <a:p>
            <a:endParaRPr lang="es-CO" dirty="0">
              <a:latin typeface="Segoe UI" panose="020B0502040204020203" pitchFamily="34" charset="0"/>
              <a:cs typeface="Segoe UI" panose="020B0502040204020203" pitchFamily="34" charset="0"/>
            </a:endParaRPr>
          </a:p>
          <a:p>
            <a:endParaRPr lang="es-CO" dirty="0">
              <a:latin typeface="Segoe UI" panose="020B0502040204020203" pitchFamily="34" charset="0"/>
              <a:cs typeface="Segoe UI" panose="020B0502040204020203" pitchFamily="34" charset="0"/>
            </a:endParaRPr>
          </a:p>
          <a:p>
            <a:r>
              <a:rPr lang="es-CO" dirty="0">
                <a:latin typeface="Segoe UI" panose="020B0502040204020203" pitchFamily="34" charset="0"/>
                <a:cs typeface="Segoe UI" panose="020B0502040204020203" pitchFamily="34" charset="0"/>
              </a:rPr>
              <a:t>[5] </a:t>
            </a:r>
            <a:r>
              <a:rPr lang="es-CO" dirty="0"/>
              <a:t>J. A. Sánchez Alvarado, “Sistema de Control de Acceso con RFID,” p. 120, 2008.</a:t>
            </a:r>
          </a:p>
          <a:p>
            <a:endParaRPr lang="es-CO" dirty="0">
              <a:latin typeface="Segoe UI" panose="020B0502040204020203" pitchFamily="34" charset="0"/>
              <a:cs typeface="Segoe UI" panose="020B0502040204020203" pitchFamily="34" charset="0"/>
            </a:endParaRPr>
          </a:p>
          <a:p>
            <a:r>
              <a:rPr lang="es-CO" dirty="0">
                <a:latin typeface="Segoe UI" panose="020B0502040204020203" pitchFamily="34" charset="0"/>
                <a:cs typeface="Segoe UI" panose="020B0502040204020203" pitchFamily="34" charset="0"/>
              </a:rPr>
              <a:t>[6] </a:t>
            </a:r>
            <a:r>
              <a:rPr lang="es-CO" dirty="0"/>
              <a:t>justo Saavedra, “Diseño e Implementación de un Sistema de Control de Acceso,” p. 75, 2006.</a:t>
            </a:r>
          </a:p>
          <a:p>
            <a:endParaRPr lang="es-CO" dirty="0">
              <a:latin typeface="Segoe UI" panose="020B0502040204020203" pitchFamily="34" charset="0"/>
              <a:cs typeface="Segoe UI" panose="020B0502040204020203" pitchFamily="34" charset="0"/>
            </a:endParaRPr>
          </a:p>
          <a:p>
            <a:r>
              <a:rPr lang="es-CO" dirty="0">
                <a:latin typeface="Segoe UI" panose="020B0502040204020203" pitchFamily="34" charset="0"/>
                <a:cs typeface="Segoe UI" panose="020B0502040204020203" pitchFamily="34" charset="0"/>
              </a:rPr>
              <a:t>[7] </a:t>
            </a:r>
            <a:r>
              <a:rPr lang="es-CO" dirty="0"/>
              <a:t>A. Javier Balsero Meneses Cristian German Vargas </a:t>
            </a:r>
            <a:r>
              <a:rPr lang="es-CO" dirty="0" err="1"/>
              <a:t>Garcia</a:t>
            </a:r>
            <a:r>
              <a:rPr lang="es-CO" dirty="0"/>
              <a:t> Dirigido Por and R. Ferro Escobar, “Diseño e Implementación de un Prototipo para el Control de Acceso en la Sede de Ingeniería de la Universidad Distrital Francisco José de Caldas Mediante el Uso de Torniquetes Controlados por Carnet con Tecnología NFC y Lector </a:t>
            </a:r>
            <a:r>
              <a:rPr lang="es-CO" dirty="0" err="1"/>
              <a:t>Biometrico</a:t>
            </a:r>
            <a:r>
              <a:rPr lang="es-CO" dirty="0"/>
              <a:t> de Huella Dactilar,” p. 100, 2016.</a:t>
            </a:r>
          </a:p>
          <a:p>
            <a:endParaRPr lang="es-CO" dirty="0">
              <a:latin typeface="Segoe UI" panose="020B0502040204020203" pitchFamily="34" charset="0"/>
              <a:cs typeface="Segoe UI" panose="020B0502040204020203" pitchFamily="34" charset="0"/>
            </a:endParaRPr>
          </a:p>
          <a:p>
            <a:r>
              <a:rPr lang="es-CO" dirty="0">
                <a:latin typeface="Segoe UI" panose="020B0502040204020203" pitchFamily="34" charset="0"/>
                <a:cs typeface="Segoe UI" panose="020B0502040204020203" pitchFamily="34" charset="0"/>
              </a:rPr>
              <a:t>[8] </a:t>
            </a:r>
            <a:r>
              <a:rPr lang="es-CO" dirty="0" err="1"/>
              <a:t>O.Software</a:t>
            </a:r>
            <a:r>
              <a:rPr lang="es-CO" dirty="0"/>
              <a:t>(2018, </a:t>
            </a:r>
            <a:r>
              <a:rPr lang="es-CO" dirty="0" err="1"/>
              <a:t>Abríl</a:t>
            </a:r>
            <a:r>
              <a:rPr lang="es-CO" dirty="0"/>
              <a:t> 19 ). SYION [online]. </a:t>
            </a:r>
            <a:r>
              <a:rPr lang="en-US" dirty="0"/>
              <a:t>Available: </a:t>
            </a:r>
            <a:endParaRPr lang="es-CO" dirty="0"/>
          </a:p>
          <a:p>
            <a:r>
              <a:rPr lang="en-US" u="sng" dirty="0">
                <a:hlinkClick r:id="rId3"/>
              </a:rPr>
              <a:t>https://www.syon.es/productos/control-de-presencia-y-accesos/software/ocean-software-control-horario-trabajadores/</a:t>
            </a:r>
            <a:endParaRPr lang="es-CO" dirty="0"/>
          </a:p>
          <a:p>
            <a:endParaRPr lang="es-ES" dirty="0">
              <a:latin typeface="Segoe UI" panose="020B0502040204020203" pitchFamily="34" charset="0"/>
              <a:cs typeface="Segoe UI" panose="020B0502040204020203" pitchFamily="34" charset="0"/>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body" idx="1"/>
          </p:nvPr>
        </p:nvSpPr>
        <p:spPr>
          <a:xfrm>
            <a:off x="251519" y="1412776"/>
            <a:ext cx="8640960" cy="4608512"/>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400"/>
              </a:spcBef>
              <a:spcAft>
                <a:spcPts val="400"/>
              </a:spcAft>
              <a:buClr>
                <a:schemeClr val="dk1"/>
              </a:buClr>
              <a:buSzPct val="60000"/>
              <a:buFont typeface="Noto Symbol"/>
              <a:buChar char="▪"/>
            </a:pPr>
            <a:r>
              <a:rPr lang="es-ES" sz="3000" b="0" i="0" u="none" strike="noStrike" cap="none" baseline="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Motivación y antecedentes</a:t>
            </a:r>
          </a:p>
          <a:p>
            <a:pPr marL="342900" marR="0" lvl="0" indent="-342900" algn="l" rtl="0">
              <a:lnSpc>
                <a:spcPct val="100000"/>
              </a:lnSpc>
              <a:spcBef>
                <a:spcPts val="400"/>
              </a:spcBef>
              <a:spcAft>
                <a:spcPts val="400"/>
              </a:spcAft>
              <a:buClr>
                <a:schemeClr val="dk1"/>
              </a:buClr>
              <a:buSzPct val="60000"/>
              <a:buFont typeface="Noto Symbol"/>
              <a:buChar char="▪"/>
            </a:pPr>
            <a:r>
              <a:rPr lang="es-ES" sz="3000" b="0" i="0" u="none" strike="noStrike" cap="none" baseline="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Descripción del problema</a:t>
            </a:r>
          </a:p>
          <a:p>
            <a:pPr marL="342900" marR="0" lvl="0" indent="-342900" algn="l" rtl="0">
              <a:lnSpc>
                <a:spcPct val="100000"/>
              </a:lnSpc>
              <a:spcBef>
                <a:spcPts val="400"/>
              </a:spcBef>
              <a:spcAft>
                <a:spcPts val="400"/>
              </a:spcAft>
              <a:buClr>
                <a:schemeClr val="dk1"/>
              </a:buClr>
              <a:buSzPct val="60000"/>
              <a:buFont typeface="Noto Symbol"/>
              <a:buChar char="▪"/>
            </a:pPr>
            <a:r>
              <a:rPr lang="es-ES" sz="3000" b="0" i="0" u="none" strike="noStrike" cap="none" baseline="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Objetivo general y específicos</a:t>
            </a:r>
          </a:p>
          <a:p>
            <a:pPr marL="342900" marR="0" lvl="0" indent="-342900" algn="l" rtl="0">
              <a:lnSpc>
                <a:spcPct val="100000"/>
              </a:lnSpc>
              <a:spcBef>
                <a:spcPts val="400"/>
              </a:spcBef>
              <a:spcAft>
                <a:spcPts val="400"/>
              </a:spcAft>
              <a:buClr>
                <a:schemeClr val="dk1"/>
              </a:buClr>
              <a:buSzPct val="60000"/>
              <a:buFont typeface="Noto Symbol"/>
              <a:buChar char="▪"/>
            </a:pPr>
            <a:r>
              <a:rPr lang="es-ES" sz="3000" b="0" i="0" u="none" strike="noStrike" cap="none" baseline="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Marco teórico y Estado del arte</a:t>
            </a:r>
          </a:p>
          <a:p>
            <a:pPr marL="342900" marR="0" lvl="0" indent="-342900" algn="l" rtl="0">
              <a:lnSpc>
                <a:spcPct val="100000"/>
              </a:lnSpc>
              <a:spcBef>
                <a:spcPts val="400"/>
              </a:spcBef>
              <a:spcAft>
                <a:spcPts val="400"/>
              </a:spcAft>
              <a:buClr>
                <a:schemeClr val="dk1"/>
              </a:buClr>
              <a:buSzPct val="60000"/>
              <a:buFont typeface="Noto Symbol"/>
              <a:buChar char="▪"/>
            </a:pPr>
            <a:r>
              <a:rPr lang="es-ES" sz="3000" dirty="0">
                <a:latin typeface="Segoe UI" panose="020B0502040204020203" pitchFamily="34" charset="0"/>
                <a:ea typeface="Segoe UI" panose="020B0502040204020203" pitchFamily="34" charset="0"/>
                <a:cs typeface="Segoe UI" panose="020B0502040204020203" pitchFamily="34" charset="0"/>
              </a:rPr>
              <a:t>Metodología</a:t>
            </a:r>
          </a:p>
          <a:p>
            <a:pPr marL="342900" marR="0" lvl="0" indent="-342900" algn="l" rtl="0">
              <a:lnSpc>
                <a:spcPct val="100000"/>
              </a:lnSpc>
              <a:spcBef>
                <a:spcPts val="400"/>
              </a:spcBef>
              <a:spcAft>
                <a:spcPts val="400"/>
              </a:spcAft>
              <a:buClr>
                <a:schemeClr val="dk1"/>
              </a:buClr>
              <a:buSzPct val="60000"/>
              <a:buFont typeface="Noto Symbol"/>
              <a:buChar char="▪"/>
            </a:pPr>
            <a:r>
              <a:rPr lang="es-ES" sz="3000" b="0" i="0" u="none" strike="noStrike" cap="none" baseline="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Contribuciones</a:t>
            </a:r>
            <a:r>
              <a:rPr lang="es-ES" sz="3000" b="0" i="0" u="none" strike="noStrike" cap="none"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 y </a:t>
            </a:r>
            <a:r>
              <a:rPr lang="es-ES" sz="3000" b="0" i="0" u="none" strike="noStrike" cap="none" dirty="0" smtClean="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resultados</a:t>
            </a:r>
          </a:p>
          <a:p>
            <a:pPr marL="342900" marR="0" lvl="0" indent="-342900" algn="l" rtl="0">
              <a:lnSpc>
                <a:spcPct val="100000"/>
              </a:lnSpc>
              <a:spcBef>
                <a:spcPts val="400"/>
              </a:spcBef>
              <a:spcAft>
                <a:spcPts val="400"/>
              </a:spcAft>
              <a:buClr>
                <a:schemeClr val="dk1"/>
              </a:buClr>
              <a:buSzPct val="60000"/>
              <a:buFont typeface="Noto Symbol"/>
              <a:buChar char="▪"/>
            </a:pPr>
            <a:r>
              <a:rPr lang="es-ES" sz="3000" dirty="0" smtClean="0">
                <a:latin typeface="Segoe UI" panose="020B0502040204020203" pitchFamily="34" charset="0"/>
                <a:ea typeface="Segoe UI" panose="020B0502040204020203" pitchFamily="34" charset="0"/>
                <a:cs typeface="Segoe UI" panose="020B0502040204020203" pitchFamily="34" charset="0"/>
              </a:rPr>
              <a:t>Cronograma del proyecto</a:t>
            </a:r>
            <a:endParaRPr lang="es-ES" sz="3000" b="0" i="0" u="none" strike="noStrike" cap="none"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endParaRPr>
          </a:p>
          <a:p>
            <a:pPr marL="342900" marR="0" lvl="0" indent="-342900" algn="l" rtl="0">
              <a:lnSpc>
                <a:spcPct val="100000"/>
              </a:lnSpc>
              <a:spcBef>
                <a:spcPts val="400"/>
              </a:spcBef>
              <a:spcAft>
                <a:spcPts val="400"/>
              </a:spcAft>
              <a:buClr>
                <a:schemeClr val="dk1"/>
              </a:buClr>
              <a:buSzPct val="60000"/>
              <a:buFont typeface="Noto Symbol"/>
              <a:buChar char="▪"/>
            </a:pPr>
            <a:r>
              <a:rPr lang="es-ES" sz="3000" b="0" i="0" u="none" strike="noStrike" cap="none" baseline="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Referencias bibliográficas</a:t>
            </a:r>
          </a:p>
        </p:txBody>
      </p:sp>
      <p:sp>
        <p:nvSpPr>
          <p:cNvPr id="168" name="Shape 168"/>
          <p:cNvSpPr txBox="1">
            <a:spLocks noGrp="1"/>
          </p:cNvSpPr>
          <p:nvPr>
            <p:ph type="title"/>
          </p:nvPr>
        </p:nvSpPr>
        <p:spPr>
          <a:xfrm>
            <a:off x="144463" y="188913"/>
            <a:ext cx="6948487" cy="561975"/>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s-ES" b="0" i="0" u="none" strike="noStrike" cap="none" baseline="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Contenido</a:t>
            </a:r>
          </a:p>
        </p:txBody>
      </p:sp>
      <p:sp>
        <p:nvSpPr>
          <p:cNvPr id="169" name="Shape 16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98989"/>
                </a:solidFill>
                <a:latin typeface="Calibri"/>
                <a:ea typeface="Calibri"/>
                <a:cs typeface="Calibri"/>
                <a:sym typeface="Calibri"/>
              </a:rPr>
              <a:t>2</a:t>
            </a:fld>
            <a:endParaRPr lang="es-ES" sz="1200" b="0" i="0" u="none" strike="noStrike" cap="none" baseline="0" dirty="0">
              <a:solidFill>
                <a:srgbClr val="898989"/>
              </a:solidFill>
              <a:latin typeface="Calibri"/>
              <a:ea typeface="Calibri"/>
              <a:cs typeface="Calibri"/>
              <a:sym typeface="Calibri"/>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pic>
        <p:nvPicPr>
          <p:cNvPr id="376" name="Shape 376"/>
          <p:cNvPicPr preferRelativeResize="0"/>
          <p:nvPr/>
        </p:nvPicPr>
        <p:blipFill rotWithShape="1">
          <a:blip r:embed="rId3">
            <a:alphaModFix/>
          </a:blip>
          <a:srcRect/>
          <a:stretch/>
        </p:blipFill>
        <p:spPr>
          <a:xfrm>
            <a:off x="2699791" y="1916832"/>
            <a:ext cx="3133724" cy="3657600"/>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sldNum" idx="12"/>
          </p:nvPr>
        </p:nvSpPr>
        <p:spPr>
          <a:xfrm>
            <a:off x="8666113" y="6448251"/>
            <a:ext cx="370383"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i="0" u="none" strike="noStrike" cap="none" baseline="0">
                <a:solidFill>
                  <a:schemeClr val="tx1"/>
                </a:solidFill>
                <a:latin typeface="Segoe UI" panose="020B0502040204020203" pitchFamily="34" charset="0"/>
                <a:ea typeface="Segoe UI" panose="020B0502040204020203" pitchFamily="34" charset="0"/>
                <a:cs typeface="Segoe UI" panose="020B0502040204020203" pitchFamily="34" charset="0"/>
                <a:sym typeface="Calibri"/>
              </a:rPr>
              <a:t>3</a:t>
            </a:fld>
            <a:endParaRPr lang="es-ES" sz="1200" i="0" u="none" strike="noStrike" cap="none" baseline="0" dirty="0">
              <a:solidFill>
                <a:schemeClr val="tx1"/>
              </a:solidFill>
              <a:latin typeface="Segoe UI" panose="020B0502040204020203" pitchFamily="34" charset="0"/>
              <a:ea typeface="Segoe UI" panose="020B0502040204020203" pitchFamily="34" charset="0"/>
              <a:cs typeface="Segoe UI" panose="020B0502040204020203" pitchFamily="34" charset="0"/>
              <a:sym typeface="Calibri"/>
            </a:endParaRPr>
          </a:p>
        </p:txBody>
      </p:sp>
      <p:sp>
        <p:nvSpPr>
          <p:cNvPr id="255" name="Shape 255"/>
          <p:cNvSpPr txBox="1"/>
          <p:nvPr/>
        </p:nvSpPr>
        <p:spPr>
          <a:xfrm>
            <a:off x="210344" y="149519"/>
            <a:ext cx="8640960" cy="64779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SzPct val="25000"/>
              <a:buFont typeface="Calibri"/>
              <a:buNone/>
            </a:pPr>
            <a:r>
              <a:rPr lang="es-ES" sz="3600" b="1" i="0" u="none" strike="noStrike" cap="none" baseline="0" dirty="0">
                <a:solidFill>
                  <a:srgbClr val="000000"/>
                </a:solidFill>
                <a:latin typeface="Segoe UI" panose="020B0502040204020203" pitchFamily="34" charset="0"/>
                <a:ea typeface="Segoe UI" panose="020B0502040204020203" pitchFamily="34" charset="0"/>
                <a:cs typeface="Segoe UI" panose="020B0502040204020203" pitchFamily="34" charset="0"/>
                <a:sym typeface="Calibri"/>
              </a:rPr>
              <a:t>Motivación y antecedentes</a:t>
            </a:r>
          </a:p>
        </p:txBody>
      </p:sp>
      <p:sp>
        <p:nvSpPr>
          <p:cNvPr id="257" name="Shape 257"/>
          <p:cNvSpPr txBox="1"/>
          <p:nvPr/>
        </p:nvSpPr>
        <p:spPr>
          <a:xfrm>
            <a:off x="251520" y="1373245"/>
            <a:ext cx="8640960" cy="1360918"/>
          </a:xfrm>
          <a:prstGeom prst="rect">
            <a:avLst/>
          </a:prstGeom>
          <a:noFill/>
          <a:ln>
            <a:noFill/>
          </a:ln>
        </p:spPr>
        <p:txBody>
          <a:bodyPr lIns="91425" tIns="45700" rIns="91425" bIns="45700" anchor="ctr" anchorCtr="0">
            <a:noAutofit/>
          </a:bodyPr>
          <a:lstStyle/>
          <a:p>
            <a:pPr lvl="0" algn="just">
              <a:buClr>
                <a:schemeClr val="dk1"/>
              </a:buClr>
              <a:buSzPct val="100000"/>
            </a:pPr>
            <a:r>
              <a:rPr lang="es-CO" sz="210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En la industria de la asistencia médica, la identificación correcta y oportuna de los usuarios es una de las acciones más importantes para prevenir y disminuir errores en el proceso asistencial.</a:t>
            </a:r>
          </a:p>
        </p:txBody>
      </p:sp>
      <p:sp>
        <p:nvSpPr>
          <p:cNvPr id="7" name="Shape 257"/>
          <p:cNvSpPr txBox="1"/>
          <p:nvPr/>
        </p:nvSpPr>
        <p:spPr>
          <a:xfrm>
            <a:off x="661420" y="3573016"/>
            <a:ext cx="3888432" cy="2310122"/>
          </a:xfrm>
          <a:prstGeom prst="rect">
            <a:avLst/>
          </a:prstGeom>
          <a:noFill/>
          <a:ln>
            <a:noFill/>
          </a:ln>
        </p:spPr>
        <p:txBody>
          <a:bodyPr lIns="91425" tIns="45700" rIns="91425" bIns="45700" anchor="ctr" anchorCtr="0">
            <a:noAutofit/>
          </a:bodyPr>
          <a:lstStyle/>
          <a:p>
            <a:pPr lvl="0" algn="just">
              <a:spcBef>
                <a:spcPts val="600"/>
              </a:spcBef>
              <a:spcAft>
                <a:spcPts val="600"/>
              </a:spcAft>
              <a:buClr>
                <a:schemeClr val="dk1"/>
              </a:buClr>
              <a:buSzPct val="100000"/>
            </a:pPr>
            <a:r>
              <a:rPr lang="es-CO" sz="170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En un periodo de tres años se denunciaron al Centro Nacional para la Seguridad del Paciente de Departamento de Veteranos de los EE.UU más de </a:t>
            </a:r>
            <a:r>
              <a:rPr lang="es-CO" sz="1700" b="1"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100 eventos adversos vinculados a una incorrecta identificación</a:t>
            </a:r>
            <a:r>
              <a:rPr lang="es-CO" sz="170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 de los pacientes [3]. </a:t>
            </a:r>
          </a:p>
        </p:txBody>
      </p:sp>
      <p:sp>
        <p:nvSpPr>
          <p:cNvPr id="2" name="Rectángulo 1"/>
          <p:cNvSpPr/>
          <p:nvPr/>
        </p:nvSpPr>
        <p:spPr>
          <a:xfrm>
            <a:off x="424363" y="6199926"/>
            <a:ext cx="6854225" cy="430887"/>
          </a:xfrm>
          <a:prstGeom prst="rect">
            <a:avLst/>
          </a:prstGeom>
        </p:spPr>
        <p:txBody>
          <a:bodyPr wrap="square">
            <a:spAutoFit/>
          </a:bodyPr>
          <a:lstStyle/>
          <a:p>
            <a:r>
              <a:rPr lang="es-CO" sz="1100" dirty="0">
                <a:latin typeface="Segoe UI" panose="020B0502040204020203" pitchFamily="34" charset="0"/>
                <a:cs typeface="Segoe UI" panose="020B0502040204020203" pitchFamily="34" charset="0"/>
              </a:rPr>
              <a:t>[1]  S. Del </a:t>
            </a:r>
            <a:r>
              <a:rPr lang="es-CO" sz="1100" i="1" dirty="0">
                <a:latin typeface="Segoe UI" panose="020B0502040204020203" pitchFamily="34" charset="0"/>
                <a:cs typeface="Segoe UI" panose="020B0502040204020203" pitchFamily="34" charset="0"/>
              </a:rPr>
              <a:t>et al.</a:t>
            </a:r>
            <a:r>
              <a:rPr lang="es-CO" sz="1100" dirty="0">
                <a:latin typeface="Segoe UI" panose="020B0502040204020203" pitchFamily="34" charset="0"/>
                <a:cs typeface="Segoe UI" panose="020B0502040204020203" pitchFamily="34" charset="0"/>
              </a:rPr>
              <a:t>, “HOSPITAL CIVIL DE IPIALES EMPRESA SOCIAL DEL ESTADO PROCESO: GESTION CLINICA.</a:t>
            </a:r>
          </a:p>
          <a:p>
            <a:r>
              <a:rPr lang="es-CO" sz="1100" dirty="0">
                <a:latin typeface="Segoe UI" panose="020B0502040204020203" pitchFamily="34" charset="0"/>
                <a:cs typeface="Segoe UI" panose="020B0502040204020203" pitchFamily="34" charset="0"/>
              </a:rPr>
              <a:t>[3] L. C. Beltrán, “Sistema de Control Interno en Entidades de Salud.”</a:t>
            </a:r>
          </a:p>
        </p:txBody>
      </p:sp>
      <p:sp>
        <p:nvSpPr>
          <p:cNvPr id="8" name="Shape 255"/>
          <p:cNvSpPr txBox="1"/>
          <p:nvPr/>
        </p:nvSpPr>
        <p:spPr>
          <a:xfrm>
            <a:off x="251520" y="3068960"/>
            <a:ext cx="8640960" cy="64779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SzPct val="25000"/>
              <a:buFont typeface="Calibri"/>
              <a:buNone/>
            </a:pPr>
            <a:r>
              <a:rPr lang="es-ES" sz="3400" b="1" i="0" u="none" strike="noStrike" cap="none" baseline="0" dirty="0">
                <a:solidFill>
                  <a:srgbClr val="000000"/>
                </a:solidFill>
                <a:latin typeface="Segoe UI" panose="020B0502040204020203" pitchFamily="34" charset="0"/>
                <a:ea typeface="Segoe UI" panose="020B0502040204020203" pitchFamily="34" charset="0"/>
                <a:cs typeface="Segoe UI" panose="020B0502040204020203" pitchFamily="34" charset="0"/>
                <a:sym typeface="Calibri"/>
              </a:rPr>
              <a:t>Antecedentes</a:t>
            </a:r>
            <a:r>
              <a:rPr lang="es-ES" sz="3400" b="1" i="0" u="none" strike="noStrike" cap="none" dirty="0">
                <a:solidFill>
                  <a:srgbClr val="000000"/>
                </a:solidFill>
                <a:latin typeface="Segoe UI" panose="020B0502040204020203" pitchFamily="34" charset="0"/>
                <a:ea typeface="Segoe UI" panose="020B0502040204020203" pitchFamily="34" charset="0"/>
                <a:cs typeface="Segoe UI" panose="020B0502040204020203" pitchFamily="34" charset="0"/>
                <a:sym typeface="Calibri"/>
              </a:rPr>
              <a:t> del problema</a:t>
            </a:r>
            <a:endParaRPr lang="es-ES" sz="3400" b="1" i="0" u="none" strike="noStrike" cap="none" baseline="0" dirty="0">
              <a:solidFill>
                <a:srgbClr val="000000"/>
              </a:solidFill>
              <a:latin typeface="Segoe UI" panose="020B0502040204020203" pitchFamily="34" charset="0"/>
              <a:ea typeface="Segoe UI" panose="020B0502040204020203" pitchFamily="34" charset="0"/>
              <a:cs typeface="Segoe UI" panose="020B0502040204020203" pitchFamily="34" charset="0"/>
              <a:sym typeface="Calibri"/>
            </a:endParaRPr>
          </a:p>
        </p:txBody>
      </p:sp>
      <p:sp>
        <p:nvSpPr>
          <p:cNvPr id="4" name="Rectángulo 3"/>
          <p:cNvSpPr/>
          <p:nvPr/>
        </p:nvSpPr>
        <p:spPr>
          <a:xfrm>
            <a:off x="5148064" y="3716759"/>
            <a:ext cx="3649687" cy="1661993"/>
          </a:xfrm>
          <a:prstGeom prst="rect">
            <a:avLst/>
          </a:prstGeom>
        </p:spPr>
        <p:txBody>
          <a:bodyPr wrap="square">
            <a:spAutoFit/>
          </a:bodyPr>
          <a:lstStyle/>
          <a:p>
            <a:pPr lvl="0" algn="just">
              <a:spcBef>
                <a:spcPts val="600"/>
              </a:spcBef>
              <a:spcAft>
                <a:spcPts val="600"/>
              </a:spcAft>
              <a:buClr>
                <a:schemeClr val="dk1"/>
              </a:buClr>
              <a:buSzPct val="100000"/>
            </a:pPr>
            <a:r>
              <a:rPr lang="es-CO" sz="170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Entre noviembre de 2003 y julio de 2005, la Agencia Nacional para la Seguridad del Paciente del Reino Unido denunció </a:t>
            </a:r>
            <a:r>
              <a:rPr lang="es-CO" sz="1700" b="1"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236 incidentes </a:t>
            </a:r>
            <a:r>
              <a:rPr lang="es-CO" sz="170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relacionados con identificación incorrecta de los usuarios [1]. </a:t>
            </a:r>
          </a:p>
        </p:txBody>
      </p:sp>
      <p:sp>
        <p:nvSpPr>
          <p:cNvPr id="10" name="Shape 255"/>
          <p:cNvSpPr txBox="1"/>
          <p:nvPr/>
        </p:nvSpPr>
        <p:spPr>
          <a:xfrm>
            <a:off x="238055" y="836712"/>
            <a:ext cx="8640960" cy="647799"/>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SzPct val="25000"/>
              <a:buFont typeface="Calibri"/>
              <a:buNone/>
            </a:pPr>
            <a:r>
              <a:rPr lang="es-ES" sz="3400" b="1" i="0" u="none" strike="noStrike" cap="none" baseline="0" dirty="0">
                <a:solidFill>
                  <a:srgbClr val="000000"/>
                </a:solidFill>
                <a:latin typeface="Segoe UI" panose="020B0502040204020203" pitchFamily="34" charset="0"/>
                <a:ea typeface="Segoe UI" panose="020B0502040204020203" pitchFamily="34" charset="0"/>
                <a:cs typeface="Segoe UI" panose="020B0502040204020203" pitchFamily="34" charset="0"/>
                <a:sym typeface="Calibri"/>
              </a:rPr>
              <a:t>Contexto</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7" name="Shape 255"/>
          <p:cNvSpPr txBox="1"/>
          <p:nvPr/>
        </p:nvSpPr>
        <p:spPr>
          <a:xfrm>
            <a:off x="251520" y="219169"/>
            <a:ext cx="8640960" cy="647799"/>
          </a:xfrm>
          <a:prstGeom prst="rect">
            <a:avLst/>
          </a:prstGeom>
          <a:noFill/>
          <a:ln>
            <a:noFill/>
          </a:ln>
        </p:spPr>
        <p:txBody>
          <a:bodyPr lIns="91425" tIns="45700" rIns="91425" bIns="45700" anchor="ctr" anchorCtr="0">
            <a:noAutofit/>
          </a:bodyPr>
          <a:lstStyle/>
          <a:p>
            <a:pPr lvl="0" algn="ctr">
              <a:buClr>
                <a:srgbClr val="000000"/>
              </a:buClr>
              <a:buSzPct val="25000"/>
            </a:pPr>
            <a:r>
              <a:rPr lang="es-ES" sz="4400" dirty="0">
                <a:latin typeface="Segoe UI" panose="020B0502040204020203" pitchFamily="34" charset="0"/>
                <a:ea typeface="Segoe UI" panose="020B0502040204020203" pitchFamily="34" charset="0"/>
                <a:cs typeface="Segoe UI" panose="020B0502040204020203" pitchFamily="34" charset="0"/>
                <a:sym typeface="Calibri"/>
              </a:rPr>
              <a:t>Descripción del problema</a:t>
            </a:r>
          </a:p>
        </p:txBody>
      </p:sp>
      <p:sp>
        <p:nvSpPr>
          <p:cNvPr id="5" name="Shape 254"/>
          <p:cNvSpPr txBox="1">
            <a:spLocks noGrp="1"/>
          </p:cNvSpPr>
          <p:nvPr>
            <p:ph type="sldNum" idx="12"/>
          </p:nvPr>
        </p:nvSpPr>
        <p:spPr>
          <a:xfrm>
            <a:off x="8738121" y="6453336"/>
            <a:ext cx="370383"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i="0" u="none" strike="noStrike" cap="none" baseline="0">
                <a:solidFill>
                  <a:schemeClr val="tx1"/>
                </a:solidFill>
                <a:latin typeface="Calibri"/>
                <a:ea typeface="Calibri"/>
                <a:cs typeface="Calibri"/>
                <a:sym typeface="Calibri"/>
              </a:rPr>
              <a:t>4</a:t>
            </a:fld>
            <a:endParaRPr lang="es-ES" sz="1200" i="0" u="none" strike="noStrike" cap="none" baseline="0" dirty="0">
              <a:solidFill>
                <a:schemeClr val="tx1"/>
              </a:solidFill>
              <a:latin typeface="Calibri"/>
              <a:ea typeface="Calibri"/>
              <a:cs typeface="Calibri"/>
              <a:sym typeface="Calibri"/>
            </a:endParaRPr>
          </a:p>
        </p:txBody>
      </p:sp>
      <p:sp>
        <p:nvSpPr>
          <p:cNvPr id="2" name="Rectángulo 1"/>
          <p:cNvSpPr/>
          <p:nvPr/>
        </p:nvSpPr>
        <p:spPr>
          <a:xfrm>
            <a:off x="251520" y="1341056"/>
            <a:ext cx="8640960" cy="2015936"/>
          </a:xfrm>
          <a:prstGeom prst="rect">
            <a:avLst/>
          </a:prstGeom>
        </p:spPr>
        <p:txBody>
          <a:bodyPr wrap="square">
            <a:spAutoFit/>
          </a:bodyPr>
          <a:lstStyle/>
          <a:p>
            <a:pPr algn="just">
              <a:lnSpc>
                <a:spcPts val="2500"/>
              </a:lnSpc>
            </a:pPr>
            <a:r>
              <a:rPr lang="es-CO" sz="2200" dirty="0">
                <a:latin typeface="Segoe UI" panose="020B0502040204020203" pitchFamily="34" charset="0"/>
                <a:ea typeface="Segoe UI" panose="020B0502040204020203" pitchFamily="34" charset="0"/>
                <a:cs typeface="Segoe UI" panose="020B0502040204020203" pitchFamily="34" charset="0"/>
              </a:rPr>
              <a:t>La Fundación Valle de Lili </a:t>
            </a:r>
            <a:r>
              <a:rPr lang="es-CO" sz="2200" b="1" dirty="0">
                <a:latin typeface="Segoe UI" panose="020B0502040204020203" pitchFamily="34" charset="0"/>
                <a:ea typeface="Segoe UI" panose="020B0502040204020203" pitchFamily="34" charset="0"/>
                <a:cs typeface="Segoe UI" panose="020B0502040204020203" pitchFamily="34" charset="0"/>
              </a:rPr>
              <a:t>no cuenta con un proceso eficiente del registro del acceso</a:t>
            </a:r>
            <a:r>
              <a:rPr lang="es-CO" sz="2200" dirty="0">
                <a:latin typeface="Segoe UI" panose="020B0502040204020203" pitchFamily="34" charset="0"/>
                <a:ea typeface="Segoe UI" panose="020B0502040204020203" pitchFamily="34" charset="0"/>
                <a:cs typeface="Segoe UI" panose="020B0502040204020203" pitchFamily="34" charset="0"/>
              </a:rPr>
              <a:t> a sus instalaciones de usuarios acompañados con menores de edad, </a:t>
            </a:r>
            <a:r>
              <a:rPr lang="es-CO" sz="2200" b="1" dirty="0">
                <a:latin typeface="Segoe UI" panose="020B0502040204020203" pitchFamily="34" charset="0"/>
                <a:ea typeface="Segoe UI" panose="020B0502040204020203" pitchFamily="34" charset="0"/>
                <a:cs typeface="Segoe UI" panose="020B0502040204020203" pitchFamily="34" charset="0"/>
              </a:rPr>
              <a:t>y de asistencia a los eventos internos de capacitación </a:t>
            </a:r>
            <a:r>
              <a:rPr lang="es-CO" sz="2200" dirty="0">
                <a:latin typeface="Segoe UI" panose="020B0502040204020203" pitchFamily="34" charset="0"/>
                <a:ea typeface="Segoe UI" panose="020B0502040204020203" pitchFamily="34" charset="0"/>
                <a:cs typeface="Segoe UI" panose="020B0502040204020203" pitchFamily="34" charset="0"/>
              </a:rPr>
              <a:t>e información para el personal de trabajo, ya que este proceso se realiza de forma manual y puede incurrir en falencias graves en el proceso asistencial</a:t>
            </a:r>
            <a:r>
              <a:rPr lang="es-CO" sz="220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a:t>
            </a:r>
            <a:endParaRPr lang="es-CO" sz="2200" dirty="0"/>
          </a:p>
        </p:txBody>
      </p:sp>
      <p:pic>
        <p:nvPicPr>
          <p:cNvPr id="3" name="Imagen 2"/>
          <p:cNvPicPr>
            <a:picLocks noChangeAspect="1"/>
          </p:cNvPicPr>
          <p:nvPr/>
        </p:nvPicPr>
        <p:blipFill>
          <a:blip r:embed="rId3"/>
          <a:stretch>
            <a:fillRect/>
          </a:stretch>
        </p:blipFill>
        <p:spPr>
          <a:xfrm>
            <a:off x="699671" y="4284723"/>
            <a:ext cx="864096" cy="1232509"/>
          </a:xfrm>
          <a:prstGeom prst="rect">
            <a:avLst/>
          </a:prstGeom>
        </p:spPr>
      </p:pic>
      <p:pic>
        <p:nvPicPr>
          <p:cNvPr id="4" name="Imagen 3"/>
          <p:cNvPicPr>
            <a:picLocks noChangeAspect="1"/>
          </p:cNvPicPr>
          <p:nvPr/>
        </p:nvPicPr>
        <p:blipFill>
          <a:blip r:embed="rId4"/>
          <a:stretch>
            <a:fillRect/>
          </a:stretch>
        </p:blipFill>
        <p:spPr>
          <a:xfrm>
            <a:off x="1772477" y="4721695"/>
            <a:ext cx="358564" cy="358564"/>
          </a:xfrm>
          <a:prstGeom prst="rect">
            <a:avLst/>
          </a:prstGeom>
        </p:spPr>
      </p:pic>
      <p:pic>
        <p:nvPicPr>
          <p:cNvPr id="6" name="Imagen 5"/>
          <p:cNvPicPr>
            <a:picLocks noChangeAspect="1"/>
          </p:cNvPicPr>
          <p:nvPr/>
        </p:nvPicPr>
        <p:blipFill>
          <a:blip r:embed="rId5"/>
          <a:stretch>
            <a:fillRect/>
          </a:stretch>
        </p:blipFill>
        <p:spPr>
          <a:xfrm>
            <a:off x="2291251" y="4420445"/>
            <a:ext cx="1326327" cy="961063"/>
          </a:xfrm>
          <a:prstGeom prst="rect">
            <a:avLst/>
          </a:prstGeom>
        </p:spPr>
      </p:pic>
      <p:pic>
        <p:nvPicPr>
          <p:cNvPr id="9" name="Imagen 8"/>
          <p:cNvPicPr>
            <a:picLocks noChangeAspect="1"/>
          </p:cNvPicPr>
          <p:nvPr/>
        </p:nvPicPr>
        <p:blipFill>
          <a:blip r:embed="rId4"/>
          <a:stretch>
            <a:fillRect/>
          </a:stretch>
        </p:blipFill>
        <p:spPr>
          <a:xfrm>
            <a:off x="3749317" y="4794505"/>
            <a:ext cx="358564" cy="358564"/>
          </a:xfrm>
          <a:prstGeom prst="rect">
            <a:avLst/>
          </a:prstGeom>
        </p:spPr>
      </p:pic>
      <p:pic>
        <p:nvPicPr>
          <p:cNvPr id="8" name="Imagen 7"/>
          <p:cNvPicPr>
            <a:picLocks noChangeAspect="1"/>
          </p:cNvPicPr>
          <p:nvPr/>
        </p:nvPicPr>
        <p:blipFill>
          <a:blip r:embed="rId6"/>
          <a:stretch>
            <a:fillRect/>
          </a:stretch>
        </p:blipFill>
        <p:spPr>
          <a:xfrm>
            <a:off x="4209064" y="4365321"/>
            <a:ext cx="1500850" cy="1025937"/>
          </a:xfrm>
          <a:prstGeom prst="rect">
            <a:avLst/>
          </a:prstGeom>
        </p:spPr>
      </p:pic>
      <p:pic>
        <p:nvPicPr>
          <p:cNvPr id="1026" name="Picture 2" descr="Imagen relacionad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3680" y="4562113"/>
            <a:ext cx="718390" cy="677726"/>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n 9"/>
          <p:cNvPicPr>
            <a:picLocks noChangeAspect="1"/>
          </p:cNvPicPr>
          <p:nvPr/>
        </p:nvPicPr>
        <p:blipFill>
          <a:blip r:embed="rId8"/>
          <a:stretch>
            <a:fillRect/>
          </a:stretch>
        </p:blipFill>
        <p:spPr>
          <a:xfrm>
            <a:off x="6655484" y="4304977"/>
            <a:ext cx="1813049" cy="1212255"/>
          </a:xfrm>
          <a:prstGeom prst="rect">
            <a:avLst/>
          </a:prstGeom>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5" name="Shape 275"/>
          <p:cNvSpPr txBox="1"/>
          <p:nvPr/>
        </p:nvSpPr>
        <p:spPr>
          <a:xfrm>
            <a:off x="266047" y="1268760"/>
            <a:ext cx="8640960" cy="2160240"/>
          </a:xfrm>
          <a:prstGeom prst="rect">
            <a:avLst/>
          </a:prstGeom>
          <a:noFill/>
          <a:ln>
            <a:noFill/>
          </a:ln>
        </p:spPr>
        <p:txBody>
          <a:bodyPr lIns="91425" tIns="45700" rIns="91425" bIns="45700" anchor="t" anchorCtr="0">
            <a:noAutofit/>
          </a:bodyPr>
          <a:lstStyle/>
          <a:p>
            <a:pPr lvl="0" algn="ctr">
              <a:buClr>
                <a:schemeClr val="dk1"/>
              </a:buClr>
              <a:buSzPct val="42307"/>
            </a:pPr>
            <a:r>
              <a:rPr lang="es-CO" sz="260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Desarrollar  y validar un sistema TI que contribuya al mejoramiento de la eficiencia en el </a:t>
            </a:r>
            <a:r>
              <a:rPr lang="es-CO" sz="2600" b="1"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control de acceso de usuarios acompañados con menores de edad </a:t>
            </a:r>
            <a:r>
              <a:rPr lang="es-CO" sz="260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y a la </a:t>
            </a:r>
            <a:r>
              <a:rPr lang="es-CO" sz="2600" b="1"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asistencia de eventos internos </a:t>
            </a:r>
            <a:r>
              <a:rPr lang="es-CO" sz="260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para el personal de la Fundación Valle de Lili</a:t>
            </a:r>
          </a:p>
          <a:p>
            <a:pPr marL="0" marR="0" lvl="0" indent="0" algn="just" rtl="0">
              <a:spcBef>
                <a:spcPts val="0"/>
              </a:spcBef>
              <a:spcAft>
                <a:spcPts val="0"/>
              </a:spcAft>
              <a:buNone/>
            </a:pPr>
            <a:endParaRPr sz="240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endParaRPr>
          </a:p>
        </p:txBody>
      </p:sp>
      <p:sp>
        <p:nvSpPr>
          <p:cNvPr id="6" name="Shape 255"/>
          <p:cNvSpPr txBox="1"/>
          <p:nvPr/>
        </p:nvSpPr>
        <p:spPr>
          <a:xfrm>
            <a:off x="266047" y="253810"/>
            <a:ext cx="8640960" cy="647799"/>
          </a:xfrm>
          <a:prstGeom prst="rect">
            <a:avLst/>
          </a:prstGeom>
          <a:noFill/>
          <a:ln>
            <a:noFill/>
          </a:ln>
        </p:spPr>
        <p:txBody>
          <a:bodyPr lIns="91425" tIns="45700" rIns="91425" bIns="45700" anchor="ctr" anchorCtr="0">
            <a:noAutofit/>
          </a:bodyPr>
          <a:lstStyle/>
          <a:p>
            <a:pPr lvl="0" algn="ctr">
              <a:buClr>
                <a:srgbClr val="000000"/>
              </a:buClr>
              <a:buSzPct val="25000"/>
            </a:pPr>
            <a:r>
              <a:rPr lang="es-ES" sz="4400" dirty="0">
                <a:latin typeface="Segoe UI" panose="020B0502040204020203" pitchFamily="34" charset="0"/>
                <a:ea typeface="Segoe UI" panose="020B0502040204020203" pitchFamily="34" charset="0"/>
                <a:cs typeface="Segoe UI" panose="020B0502040204020203" pitchFamily="34" charset="0"/>
                <a:sym typeface="Calibri"/>
              </a:rPr>
              <a:t>Objetivo general</a:t>
            </a:r>
          </a:p>
        </p:txBody>
      </p:sp>
      <p:sp>
        <p:nvSpPr>
          <p:cNvPr id="7" name="Shape 254"/>
          <p:cNvSpPr txBox="1">
            <a:spLocks noGrp="1"/>
          </p:cNvSpPr>
          <p:nvPr>
            <p:ph type="sldNum" idx="12"/>
          </p:nvPr>
        </p:nvSpPr>
        <p:spPr>
          <a:xfrm>
            <a:off x="8738121" y="6453336"/>
            <a:ext cx="370383"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i="0" u="none" strike="noStrike" cap="none" baseline="0">
                <a:solidFill>
                  <a:schemeClr val="tx1"/>
                </a:solidFill>
                <a:latin typeface="Calibri"/>
                <a:ea typeface="Calibri"/>
                <a:cs typeface="Calibri"/>
                <a:sym typeface="Calibri"/>
              </a:rPr>
              <a:t>5</a:t>
            </a:fld>
            <a:endParaRPr lang="es-ES" sz="1200" i="0" u="none" strike="noStrike" cap="none" baseline="0" dirty="0">
              <a:solidFill>
                <a:schemeClr val="tx1"/>
              </a:solidFill>
              <a:latin typeface="Calibri"/>
              <a:ea typeface="Calibri"/>
              <a:cs typeface="Calibri"/>
              <a:sym typeface="Calibri"/>
            </a:endParaRPr>
          </a:p>
        </p:txBody>
      </p:sp>
      <p:pic>
        <p:nvPicPr>
          <p:cNvPr id="2050" name="Picture 2" descr="D:\Usuarios\16692125.ICESI\AppData\Local\Microsoft\Windows\Temporary Internet Files\Content.Outlook\TD5ONUA3\objetiv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864" y="3717031"/>
            <a:ext cx="2936210" cy="23588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3" name="Shape 283"/>
          <p:cNvSpPr txBox="1"/>
          <p:nvPr/>
        </p:nvSpPr>
        <p:spPr>
          <a:xfrm>
            <a:off x="239053" y="1268760"/>
            <a:ext cx="5341059" cy="4536504"/>
          </a:xfrm>
          <a:prstGeom prst="rect">
            <a:avLst/>
          </a:prstGeom>
          <a:noFill/>
          <a:ln>
            <a:noFill/>
          </a:ln>
        </p:spPr>
        <p:txBody>
          <a:bodyPr lIns="91425" tIns="45700" rIns="91425" bIns="45700" anchor="t" anchorCtr="0">
            <a:noAutofit/>
          </a:bodyPr>
          <a:lstStyle/>
          <a:p>
            <a:pPr marL="360363" lvl="0" indent="-360363">
              <a:lnSpc>
                <a:spcPts val="2400"/>
              </a:lnSpc>
              <a:spcBef>
                <a:spcPts val="600"/>
              </a:spcBef>
              <a:spcAft>
                <a:spcPts val="600"/>
              </a:spcAft>
              <a:buClr>
                <a:schemeClr val="dk1"/>
              </a:buClr>
              <a:buSzPct val="80000"/>
              <a:buFont typeface="+mj-lt"/>
              <a:buAutoNum type="romanLcPeriod"/>
            </a:pPr>
            <a:r>
              <a:rPr lang="es-CO" sz="2000" b="1"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Identificar y caracterizar </a:t>
            </a:r>
            <a:r>
              <a:rPr lang="es-CO" sz="200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las actividades relacionadas con los procesos de acceso a los usuarios y el de asistencia a los eventos internos de la FVL.</a:t>
            </a:r>
          </a:p>
          <a:p>
            <a:pPr marL="360363" lvl="0" indent="-360363">
              <a:lnSpc>
                <a:spcPts val="2400"/>
              </a:lnSpc>
              <a:spcBef>
                <a:spcPts val="600"/>
              </a:spcBef>
              <a:spcAft>
                <a:spcPts val="600"/>
              </a:spcAft>
              <a:buClr>
                <a:schemeClr val="dk1"/>
              </a:buClr>
              <a:buSzPct val="80000"/>
              <a:buFont typeface="+mj-lt"/>
              <a:buAutoNum type="romanLcPeriod"/>
            </a:pPr>
            <a:r>
              <a:rPr lang="es-CO" sz="2000" b="1"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Modela</a:t>
            </a:r>
            <a:r>
              <a:rPr lang="es-CO" sz="200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r los procesos de control de acceso y de asistencia a los eventos en la FVL para hacerlos </a:t>
            </a:r>
            <a:r>
              <a:rPr lang="es-CO" sz="2000" b="1"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mas</a:t>
            </a:r>
            <a:r>
              <a:rPr lang="es-CO" sz="200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 </a:t>
            </a:r>
            <a:r>
              <a:rPr lang="es-CO" sz="2000" b="1"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eficientes</a:t>
            </a:r>
            <a:r>
              <a:rPr lang="es-CO" sz="200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a:t>
            </a:r>
          </a:p>
          <a:p>
            <a:pPr marL="360363" lvl="0" indent="-360363">
              <a:lnSpc>
                <a:spcPts val="2400"/>
              </a:lnSpc>
              <a:spcBef>
                <a:spcPts val="600"/>
              </a:spcBef>
              <a:spcAft>
                <a:spcPts val="600"/>
              </a:spcAft>
              <a:buClr>
                <a:schemeClr val="dk1"/>
              </a:buClr>
              <a:buSzPct val="80000"/>
              <a:buFont typeface="+mj-lt"/>
              <a:buAutoNum type="romanLcPeriod"/>
            </a:pPr>
            <a:r>
              <a:rPr lang="es-CO" sz="2000" b="1"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Implementar</a:t>
            </a:r>
            <a:r>
              <a:rPr lang="es-CO" sz="200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rPr>
              <a:t> un sistema TI, que contribuya a mejorar la eficiencia de los procesos.</a:t>
            </a:r>
          </a:p>
          <a:p>
            <a:pPr marL="360363" lvl="0" indent="-360363">
              <a:lnSpc>
                <a:spcPts val="2400"/>
              </a:lnSpc>
              <a:spcBef>
                <a:spcPts val="600"/>
              </a:spcBef>
              <a:spcAft>
                <a:spcPts val="600"/>
              </a:spcAft>
              <a:buClr>
                <a:schemeClr val="dk1"/>
              </a:buClr>
              <a:buSzPct val="80000"/>
              <a:buFont typeface="+mj-lt"/>
              <a:buAutoNum type="romanLcPeriod"/>
            </a:pPr>
            <a:r>
              <a:rPr lang="es-CO" sz="2000" b="1" dirty="0">
                <a:latin typeface="Segoe UI" panose="020B0502040204020203" pitchFamily="34" charset="0"/>
                <a:cs typeface="Segoe UI" panose="020B0502040204020203" pitchFamily="34" charset="0"/>
              </a:rPr>
              <a:t>Validar</a:t>
            </a:r>
            <a:r>
              <a:rPr lang="es-CO" sz="2000" dirty="0">
                <a:latin typeface="Segoe UI" panose="020B0502040204020203" pitchFamily="34" charset="0"/>
                <a:cs typeface="Segoe UI" panose="020B0502040204020203" pitchFamily="34" charset="0"/>
              </a:rPr>
              <a:t> las funcionalidades del sistema TI en la FVL.</a:t>
            </a:r>
            <a:endParaRPr lang="es-CO" sz="2000" dirty="0">
              <a:solidFill>
                <a:schemeClr val="dk1"/>
              </a:solidFill>
              <a:latin typeface="Segoe UI" panose="020B0502040204020203" pitchFamily="34" charset="0"/>
              <a:ea typeface="Segoe UI" panose="020B0502040204020203" pitchFamily="34" charset="0"/>
              <a:cs typeface="Segoe UI" panose="020B0502040204020203" pitchFamily="34" charset="0"/>
              <a:sym typeface="Calibri"/>
            </a:endParaRPr>
          </a:p>
        </p:txBody>
      </p:sp>
      <p:pic>
        <p:nvPicPr>
          <p:cNvPr id="2050" name="Picture 2" descr="http://innolandia.es/wp-content/uploads/2012/06/objetiv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9194" y="2466295"/>
            <a:ext cx="2413286" cy="2141434"/>
          </a:xfrm>
          <a:prstGeom prst="rect">
            <a:avLst/>
          </a:prstGeom>
          <a:noFill/>
          <a:extLst>
            <a:ext uri="{909E8E84-426E-40DD-AFC4-6F175D3DCCD1}">
              <a14:hiddenFill xmlns:a14="http://schemas.microsoft.com/office/drawing/2010/main">
                <a:solidFill>
                  <a:srgbClr val="FFFFFF"/>
                </a:solidFill>
              </a14:hiddenFill>
            </a:ext>
          </a:extLst>
        </p:spPr>
      </p:pic>
      <p:sp>
        <p:nvSpPr>
          <p:cNvPr id="6" name="Shape 255"/>
          <p:cNvSpPr txBox="1"/>
          <p:nvPr/>
        </p:nvSpPr>
        <p:spPr>
          <a:xfrm>
            <a:off x="251520" y="188913"/>
            <a:ext cx="8640960" cy="647799"/>
          </a:xfrm>
          <a:prstGeom prst="rect">
            <a:avLst/>
          </a:prstGeom>
          <a:noFill/>
          <a:ln>
            <a:noFill/>
          </a:ln>
        </p:spPr>
        <p:txBody>
          <a:bodyPr lIns="91425" tIns="45700" rIns="91425" bIns="45700" anchor="ctr" anchorCtr="0">
            <a:noAutofit/>
          </a:bodyPr>
          <a:lstStyle/>
          <a:p>
            <a:pPr lvl="0" algn="ctr">
              <a:buClr>
                <a:srgbClr val="000000"/>
              </a:buClr>
              <a:buSzPct val="25000"/>
            </a:pPr>
            <a:r>
              <a:rPr lang="es-ES" sz="4400" dirty="0">
                <a:latin typeface="Segoe UI" panose="020B0502040204020203" pitchFamily="34" charset="0"/>
                <a:ea typeface="Segoe UI" panose="020B0502040204020203" pitchFamily="34" charset="0"/>
                <a:cs typeface="Segoe UI" panose="020B0502040204020203" pitchFamily="34" charset="0"/>
                <a:sym typeface="Calibri"/>
              </a:rPr>
              <a:t>Objetivos específicos</a:t>
            </a:r>
          </a:p>
        </p:txBody>
      </p:sp>
      <p:sp>
        <p:nvSpPr>
          <p:cNvPr id="7" name="Shape 254"/>
          <p:cNvSpPr txBox="1">
            <a:spLocks noGrp="1"/>
          </p:cNvSpPr>
          <p:nvPr>
            <p:ph type="sldNum" idx="12"/>
          </p:nvPr>
        </p:nvSpPr>
        <p:spPr>
          <a:xfrm>
            <a:off x="8738121" y="6453336"/>
            <a:ext cx="370383"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i="0" u="none" strike="noStrike" cap="none" baseline="0">
                <a:solidFill>
                  <a:schemeClr val="tx1"/>
                </a:solidFill>
                <a:latin typeface="Calibri"/>
                <a:ea typeface="Calibri"/>
                <a:cs typeface="Calibri"/>
                <a:sym typeface="Calibri"/>
              </a:rPr>
              <a:t>6</a:t>
            </a:fld>
            <a:endParaRPr lang="es-ES" sz="1200" i="0" u="none" strike="noStrike" cap="none" baseline="0" dirty="0">
              <a:solidFill>
                <a:schemeClr val="tx1"/>
              </a:solidFill>
              <a:latin typeface="Calibri"/>
              <a:ea typeface="Calibri"/>
              <a:cs typeface="Calibri"/>
              <a:sym typeface="Calibri"/>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7" name="Shape 254"/>
          <p:cNvSpPr txBox="1">
            <a:spLocks noGrp="1"/>
          </p:cNvSpPr>
          <p:nvPr>
            <p:ph type="sldNum" idx="12"/>
          </p:nvPr>
        </p:nvSpPr>
        <p:spPr>
          <a:xfrm>
            <a:off x="8738121" y="6453336"/>
            <a:ext cx="370383"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i="0" u="none" strike="noStrike" cap="none" baseline="0">
                <a:solidFill>
                  <a:schemeClr val="tx1"/>
                </a:solidFill>
                <a:latin typeface="Calibri"/>
                <a:ea typeface="Calibri"/>
                <a:cs typeface="Calibri"/>
                <a:sym typeface="Calibri"/>
              </a:rPr>
              <a:t>7</a:t>
            </a:fld>
            <a:endParaRPr lang="es-ES" sz="1200" i="0" u="none" strike="noStrike" cap="none" baseline="0" dirty="0">
              <a:solidFill>
                <a:schemeClr val="tx1"/>
              </a:solidFill>
              <a:latin typeface="Calibri"/>
              <a:ea typeface="Calibri"/>
              <a:cs typeface="Calibri"/>
              <a:sym typeface="Calibri"/>
            </a:endParaRPr>
          </a:p>
        </p:txBody>
      </p:sp>
      <p:sp>
        <p:nvSpPr>
          <p:cNvPr id="9" name="Rectángulo 8"/>
          <p:cNvSpPr/>
          <p:nvPr/>
        </p:nvSpPr>
        <p:spPr>
          <a:xfrm>
            <a:off x="241175" y="2552707"/>
            <a:ext cx="8561476" cy="1565044"/>
          </a:xfrm>
          <a:prstGeom prst="rect">
            <a:avLst/>
          </a:prstGeom>
        </p:spPr>
        <p:txBody>
          <a:bodyPr wrap="square">
            <a:spAutoFit/>
          </a:bodyPr>
          <a:lstStyle/>
          <a:p>
            <a:pPr algn="just">
              <a:lnSpc>
                <a:spcPct val="115000"/>
              </a:lnSpc>
              <a:spcBef>
                <a:spcPts val="600"/>
              </a:spcBef>
              <a:spcAft>
                <a:spcPts val="600"/>
              </a:spcAft>
            </a:pPr>
            <a:r>
              <a:rPr lang="es-CO" sz="1800" b="1" dirty="0">
                <a:solidFill>
                  <a:srgbClr val="000000"/>
                </a:solidFill>
                <a:latin typeface="Segoe UI" panose="020B0502040204020203" pitchFamily="34" charset="0"/>
                <a:ea typeface="Segoe UI" panose="020B0502040204020203" pitchFamily="34" charset="0"/>
                <a:cs typeface="Segoe UI" panose="020B0502040204020203" pitchFamily="34" charset="0"/>
              </a:rPr>
              <a:t>Seguridad Del Paciente </a:t>
            </a:r>
            <a:endParaRPr lang="es-ES" sz="18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algn="just">
              <a:lnSpc>
                <a:spcPts val="2100"/>
              </a:lnSpc>
              <a:spcAft>
                <a:spcPts val="0"/>
              </a:spcAft>
            </a:pPr>
            <a:r>
              <a:rPr lang="es-CO" sz="1900" dirty="0">
                <a:solidFill>
                  <a:srgbClr val="000000"/>
                </a:solidFill>
                <a:latin typeface="Segoe UI" panose="020B0502040204020203" pitchFamily="34" charset="0"/>
                <a:ea typeface="Segoe UI" panose="020B0502040204020203" pitchFamily="34" charset="0"/>
                <a:cs typeface="Segoe UI" panose="020B0502040204020203" pitchFamily="34" charset="0"/>
              </a:rPr>
              <a:t>Conjunto de elementos estructurales, procesos, instrumentos y metodologías basadas en evidencias científicamente probadas que propenden por minimizar el riesgo de sufrir un evento adverso en el proceso de atención de salud o de mitigar sus consecuencias [3]. </a:t>
            </a:r>
            <a:endParaRPr lang="es-ES" sz="19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0" name="Rectángulo 9"/>
          <p:cNvSpPr/>
          <p:nvPr/>
        </p:nvSpPr>
        <p:spPr>
          <a:xfrm>
            <a:off x="344605" y="927266"/>
            <a:ext cx="8585739" cy="1257267"/>
          </a:xfrm>
          <a:prstGeom prst="rect">
            <a:avLst/>
          </a:prstGeom>
        </p:spPr>
        <p:txBody>
          <a:bodyPr wrap="square">
            <a:spAutoFit/>
          </a:bodyPr>
          <a:lstStyle/>
          <a:p>
            <a:pPr algn="just">
              <a:lnSpc>
                <a:spcPct val="115000"/>
              </a:lnSpc>
              <a:spcAft>
                <a:spcPts val="0"/>
              </a:spcAft>
            </a:pPr>
            <a:r>
              <a:rPr lang="es-CO" sz="1800" b="1" dirty="0">
                <a:solidFill>
                  <a:srgbClr val="000000"/>
                </a:solidFill>
                <a:latin typeface="Segoe UI" panose="020B0502040204020203" pitchFamily="34" charset="0"/>
                <a:ea typeface="Segoe UI" panose="020B0502040204020203" pitchFamily="34" charset="0"/>
                <a:cs typeface="Segoe UI" panose="020B0502040204020203" pitchFamily="34" charset="0"/>
              </a:rPr>
              <a:t>Evento adverso:</a:t>
            </a:r>
            <a:endParaRPr lang="es-ES" sz="18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algn="just">
              <a:lnSpc>
                <a:spcPts val="2200"/>
              </a:lnSpc>
              <a:spcAft>
                <a:spcPts val="0"/>
              </a:spcAft>
            </a:pPr>
            <a:r>
              <a:rPr lang="es-CO" sz="1900" dirty="0">
                <a:solidFill>
                  <a:srgbClr val="000000"/>
                </a:solidFill>
                <a:latin typeface="Segoe UI" panose="020B0502040204020203" pitchFamily="34" charset="0"/>
                <a:ea typeface="Segoe UI" panose="020B0502040204020203" pitchFamily="34" charset="0"/>
                <a:cs typeface="Segoe UI" panose="020B0502040204020203" pitchFamily="34" charset="0"/>
              </a:rPr>
              <a:t>Es el resultado de una atención en salud que de manera no intencional produjo daño. Los eventos adversos pueden ser prevenibles y no prevenibles [3]:</a:t>
            </a:r>
            <a:endParaRPr lang="es-ES" sz="19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1" name="Rectángulo 10"/>
          <p:cNvSpPr/>
          <p:nvPr/>
        </p:nvSpPr>
        <p:spPr>
          <a:xfrm>
            <a:off x="228390" y="4653136"/>
            <a:ext cx="8662943" cy="729430"/>
          </a:xfrm>
          <a:prstGeom prst="rect">
            <a:avLst/>
          </a:prstGeom>
        </p:spPr>
        <p:txBody>
          <a:bodyPr wrap="square">
            <a:spAutoFit/>
          </a:bodyPr>
          <a:lstStyle/>
          <a:p>
            <a:pPr algn="just">
              <a:lnSpc>
                <a:spcPct val="115000"/>
              </a:lnSpc>
              <a:spcAft>
                <a:spcPts val="0"/>
              </a:spcAft>
            </a:pPr>
            <a:r>
              <a:rPr lang="es-CO" sz="1800" b="1" dirty="0">
                <a:solidFill>
                  <a:srgbClr val="000000"/>
                </a:solidFill>
                <a:latin typeface="Segoe UI" panose="020B0502040204020203" pitchFamily="34" charset="0"/>
                <a:ea typeface="Segoe UI" panose="020B0502040204020203" pitchFamily="34" charset="0"/>
                <a:cs typeface="Segoe UI" panose="020B0502040204020203" pitchFamily="34" charset="0"/>
              </a:rPr>
              <a:t>Factores contributivos</a:t>
            </a:r>
            <a:endParaRPr lang="es-ES" sz="18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algn="just">
              <a:lnSpc>
                <a:spcPct val="115000"/>
              </a:lnSpc>
              <a:spcAft>
                <a:spcPts val="0"/>
              </a:spcAft>
            </a:pPr>
            <a:r>
              <a:rPr lang="es-CO" sz="1800" dirty="0">
                <a:solidFill>
                  <a:srgbClr val="000000"/>
                </a:solidFill>
                <a:latin typeface="Segoe UI" panose="020B0502040204020203" pitchFamily="34" charset="0"/>
                <a:ea typeface="Segoe UI" panose="020B0502040204020203" pitchFamily="34" charset="0"/>
                <a:cs typeface="Segoe UI" panose="020B0502040204020203" pitchFamily="34" charset="0"/>
              </a:rPr>
              <a:t>son las condiciones que predisponen una acción insegura [3].</a:t>
            </a:r>
            <a:endParaRPr lang="es-ES" sz="18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3" name="Rectángulo 2"/>
          <p:cNvSpPr/>
          <p:nvPr/>
        </p:nvSpPr>
        <p:spPr>
          <a:xfrm>
            <a:off x="228390" y="6118913"/>
            <a:ext cx="6863890" cy="246221"/>
          </a:xfrm>
          <a:prstGeom prst="rect">
            <a:avLst/>
          </a:prstGeom>
        </p:spPr>
        <p:txBody>
          <a:bodyPr wrap="square">
            <a:spAutoFit/>
          </a:bodyPr>
          <a:lstStyle/>
          <a:p>
            <a:r>
              <a:rPr lang="es-CO" sz="1000" dirty="0">
                <a:latin typeface="Segoe UI" panose="020B0502040204020203" pitchFamily="34" charset="0"/>
                <a:cs typeface="Segoe UI" panose="020B0502040204020203" pitchFamily="34" charset="0"/>
              </a:rPr>
              <a:t>[3] P. </a:t>
            </a:r>
            <a:r>
              <a:rPr lang="es-CO" sz="1000" dirty="0" err="1">
                <a:latin typeface="Segoe UI" panose="020B0502040204020203" pitchFamily="34" charset="0"/>
                <a:cs typeface="Segoe UI" panose="020B0502040204020203" pitchFamily="34" charset="0"/>
              </a:rPr>
              <a:t>Instruccionales</a:t>
            </a:r>
            <a:r>
              <a:rPr lang="es-CO" sz="1000" dirty="0">
                <a:latin typeface="Segoe UI" panose="020B0502040204020203" pitchFamily="34" charset="0"/>
                <a:cs typeface="Segoe UI" panose="020B0502040204020203" pitchFamily="34" charset="0"/>
              </a:rPr>
              <a:t>, “ASEGURAR LA CORRECTA IDENTIFICACIÓN DEL PACIENTE EN LOS PROCESOS ASISTENCIALES.”</a:t>
            </a:r>
          </a:p>
        </p:txBody>
      </p:sp>
      <p:sp>
        <p:nvSpPr>
          <p:cNvPr id="12" name="Shape 255"/>
          <p:cNvSpPr txBox="1"/>
          <p:nvPr/>
        </p:nvSpPr>
        <p:spPr>
          <a:xfrm>
            <a:off x="251520" y="188913"/>
            <a:ext cx="8640960" cy="647799"/>
          </a:xfrm>
          <a:prstGeom prst="rect">
            <a:avLst/>
          </a:prstGeom>
          <a:noFill/>
          <a:ln>
            <a:noFill/>
          </a:ln>
        </p:spPr>
        <p:txBody>
          <a:bodyPr lIns="91425" tIns="45700" rIns="91425" bIns="45700" anchor="ctr" anchorCtr="0">
            <a:noAutofit/>
          </a:bodyPr>
          <a:lstStyle/>
          <a:p>
            <a:pPr lvl="0" algn="ctr">
              <a:buClr>
                <a:srgbClr val="000000"/>
              </a:buClr>
              <a:buSzPct val="25000"/>
            </a:pPr>
            <a:r>
              <a:rPr lang="es-ES" sz="4400" dirty="0">
                <a:latin typeface="Segoe UI" panose="020B0502040204020203" pitchFamily="34" charset="0"/>
                <a:ea typeface="Segoe UI" panose="020B0502040204020203" pitchFamily="34" charset="0"/>
                <a:cs typeface="Segoe UI" panose="020B0502040204020203" pitchFamily="34" charset="0"/>
                <a:sym typeface="Calibri"/>
              </a:rPr>
              <a:t>Marco Teórico</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8" name="Shape 254"/>
          <p:cNvSpPr txBox="1">
            <a:spLocks noGrp="1"/>
          </p:cNvSpPr>
          <p:nvPr>
            <p:ph type="sldNum" idx="12"/>
          </p:nvPr>
        </p:nvSpPr>
        <p:spPr>
          <a:xfrm>
            <a:off x="8738121" y="6453336"/>
            <a:ext cx="370383"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i="0" u="none" strike="noStrike" cap="none" baseline="0">
                <a:solidFill>
                  <a:schemeClr val="tx1"/>
                </a:solidFill>
                <a:latin typeface="Segoe UI" panose="020B0502040204020203" pitchFamily="34" charset="0"/>
                <a:ea typeface="Segoe UI" panose="020B0502040204020203" pitchFamily="34" charset="0"/>
                <a:cs typeface="Segoe UI" panose="020B0502040204020203" pitchFamily="34" charset="0"/>
                <a:sym typeface="Calibri"/>
              </a:rPr>
              <a:t>8</a:t>
            </a:fld>
            <a:endParaRPr lang="es-ES" sz="1200" i="0" u="none" strike="noStrike" cap="none" baseline="0" dirty="0">
              <a:solidFill>
                <a:schemeClr val="tx1"/>
              </a:solidFill>
              <a:latin typeface="Segoe UI" panose="020B0502040204020203" pitchFamily="34" charset="0"/>
              <a:ea typeface="Segoe UI" panose="020B0502040204020203" pitchFamily="34" charset="0"/>
              <a:cs typeface="Segoe UI" panose="020B0502040204020203" pitchFamily="34" charset="0"/>
              <a:sym typeface="Calibri"/>
            </a:endParaRPr>
          </a:p>
        </p:txBody>
      </p:sp>
      <p:sp>
        <p:nvSpPr>
          <p:cNvPr id="10" name="Rectángulo 9"/>
          <p:cNvSpPr/>
          <p:nvPr/>
        </p:nvSpPr>
        <p:spPr>
          <a:xfrm>
            <a:off x="242282" y="1880385"/>
            <a:ext cx="8740010" cy="1015663"/>
          </a:xfrm>
          <a:prstGeom prst="rect">
            <a:avLst/>
          </a:prstGeom>
        </p:spPr>
        <p:txBody>
          <a:bodyPr wrap="square">
            <a:spAutoFit/>
          </a:bodyPr>
          <a:lstStyle/>
          <a:p>
            <a:pPr algn="just"/>
            <a:r>
              <a:rPr lang="es-CO" sz="2000" i="1" dirty="0">
                <a:latin typeface="Segoe UI" panose="020B0502040204020203" pitchFamily="34" charset="0"/>
                <a:cs typeface="Segoe UI" panose="020B0502040204020203" pitchFamily="34" charset="0"/>
              </a:rPr>
              <a:t>Business </a:t>
            </a:r>
            <a:r>
              <a:rPr lang="es-CO" sz="2000" i="1" dirty="0" err="1">
                <a:latin typeface="Segoe UI" panose="020B0502040204020203" pitchFamily="34" charset="0"/>
                <a:cs typeface="Segoe UI" panose="020B0502040204020203" pitchFamily="34" charset="0"/>
              </a:rPr>
              <a:t>Process</a:t>
            </a:r>
            <a:r>
              <a:rPr lang="es-CO" sz="2000" i="1" dirty="0">
                <a:latin typeface="Segoe UI" panose="020B0502040204020203" pitchFamily="34" charset="0"/>
                <a:cs typeface="Segoe UI" panose="020B0502040204020203" pitchFamily="34" charset="0"/>
              </a:rPr>
              <a:t> Management</a:t>
            </a:r>
            <a:r>
              <a:rPr lang="es-CO" sz="2000" dirty="0">
                <a:latin typeface="Segoe UI" panose="020B0502040204020203" pitchFamily="34" charset="0"/>
                <a:cs typeface="Segoe UI" panose="020B0502040204020203" pitchFamily="34" charset="0"/>
              </a:rPr>
              <a:t> (BPM) es un conjunto de métodos, herramientas y tecnologías utilizados para diseñar, representar, analizar y controlar procesos de negocio operacionales [4]. </a:t>
            </a:r>
          </a:p>
        </p:txBody>
      </p:sp>
      <p:pic>
        <p:nvPicPr>
          <p:cNvPr id="11" name="Imagen 10"/>
          <p:cNvPicPr>
            <a:picLocks noChangeAspect="1"/>
          </p:cNvPicPr>
          <p:nvPr/>
        </p:nvPicPr>
        <p:blipFill>
          <a:blip r:embed="rId3"/>
          <a:stretch>
            <a:fillRect/>
          </a:stretch>
        </p:blipFill>
        <p:spPr>
          <a:xfrm>
            <a:off x="1766600" y="3167518"/>
            <a:ext cx="5610800" cy="2397777"/>
          </a:xfrm>
          <a:prstGeom prst="rect">
            <a:avLst/>
          </a:prstGeom>
        </p:spPr>
      </p:pic>
      <p:sp>
        <p:nvSpPr>
          <p:cNvPr id="12" name="Rectángulo 11"/>
          <p:cNvSpPr/>
          <p:nvPr/>
        </p:nvSpPr>
        <p:spPr>
          <a:xfrm>
            <a:off x="153112" y="6021288"/>
            <a:ext cx="8882741" cy="276999"/>
          </a:xfrm>
          <a:prstGeom prst="rect">
            <a:avLst/>
          </a:prstGeom>
        </p:spPr>
        <p:txBody>
          <a:bodyPr wrap="square">
            <a:spAutoFit/>
          </a:bodyPr>
          <a:lstStyle/>
          <a:p>
            <a:r>
              <a:rPr lang="es-ES" sz="1200" b="1" dirty="0">
                <a:latin typeface="Segoe UI" panose="020B0502040204020203" pitchFamily="34" charset="0"/>
                <a:cs typeface="Segoe UI" panose="020B0502040204020203" pitchFamily="34" charset="0"/>
              </a:rPr>
              <a:t>Tomado de http://blogs.encamina.com/transformacion-digital/2016/09/05/bpm-y-transformacion-digital/</a:t>
            </a:r>
          </a:p>
        </p:txBody>
      </p:sp>
      <p:sp>
        <p:nvSpPr>
          <p:cNvPr id="13" name="Shape 255"/>
          <p:cNvSpPr txBox="1"/>
          <p:nvPr/>
        </p:nvSpPr>
        <p:spPr>
          <a:xfrm>
            <a:off x="242282" y="1343357"/>
            <a:ext cx="3681646" cy="647799"/>
          </a:xfrm>
          <a:prstGeom prst="rect">
            <a:avLst/>
          </a:prstGeom>
          <a:noFill/>
          <a:ln>
            <a:noFill/>
          </a:ln>
        </p:spPr>
        <p:txBody>
          <a:bodyPr lIns="91425" tIns="45700" rIns="91425" bIns="45700" anchor="ctr" anchorCtr="0">
            <a:noAutofit/>
          </a:bodyPr>
          <a:lstStyle/>
          <a:p>
            <a:pPr lvl="0">
              <a:buClr>
                <a:srgbClr val="000000"/>
              </a:buClr>
              <a:buSzPct val="25000"/>
            </a:pPr>
            <a:r>
              <a:rPr lang="es-ES" sz="2400" b="1" dirty="0">
                <a:latin typeface="Segoe UI" panose="020B0502040204020203" pitchFamily="34" charset="0"/>
                <a:ea typeface="Segoe UI" panose="020B0502040204020203" pitchFamily="34" charset="0"/>
                <a:cs typeface="Segoe UI" panose="020B0502040204020203" pitchFamily="34" charset="0"/>
                <a:sym typeface="Calibri"/>
              </a:rPr>
              <a:t>Modelado de Procesos</a:t>
            </a:r>
          </a:p>
        </p:txBody>
      </p:sp>
      <p:sp>
        <p:nvSpPr>
          <p:cNvPr id="7" name="Shape 255"/>
          <p:cNvSpPr txBox="1"/>
          <p:nvPr/>
        </p:nvSpPr>
        <p:spPr>
          <a:xfrm>
            <a:off x="251520" y="329551"/>
            <a:ext cx="8640960" cy="647799"/>
          </a:xfrm>
          <a:prstGeom prst="rect">
            <a:avLst/>
          </a:prstGeom>
          <a:noFill/>
          <a:ln>
            <a:noFill/>
          </a:ln>
        </p:spPr>
        <p:txBody>
          <a:bodyPr lIns="91425" tIns="45700" rIns="91425" bIns="45700" anchor="ctr" anchorCtr="0">
            <a:noAutofit/>
          </a:bodyPr>
          <a:lstStyle/>
          <a:p>
            <a:pPr lvl="0" algn="ctr">
              <a:buClr>
                <a:srgbClr val="000000"/>
              </a:buClr>
              <a:buSzPct val="25000"/>
            </a:pPr>
            <a:r>
              <a:rPr lang="es-ES" sz="4400" dirty="0">
                <a:latin typeface="Segoe UI" panose="020B0502040204020203" pitchFamily="34" charset="0"/>
                <a:ea typeface="Segoe UI" panose="020B0502040204020203" pitchFamily="34" charset="0"/>
                <a:cs typeface="Segoe UI" panose="020B0502040204020203" pitchFamily="34" charset="0"/>
                <a:sym typeface="Calibri"/>
              </a:rPr>
              <a:t>Marco Teórico</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254"/>
          <p:cNvSpPr txBox="1">
            <a:spLocks noGrp="1"/>
          </p:cNvSpPr>
          <p:nvPr>
            <p:ph type="sldNum" idx="12"/>
          </p:nvPr>
        </p:nvSpPr>
        <p:spPr>
          <a:xfrm>
            <a:off x="8738121" y="6453336"/>
            <a:ext cx="370383"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i="0" u="none" strike="noStrike" cap="none" baseline="0">
                <a:solidFill>
                  <a:schemeClr val="tx1"/>
                </a:solidFill>
                <a:latin typeface="Segoe UI" panose="020B0502040204020203" pitchFamily="34" charset="0"/>
                <a:ea typeface="Segoe UI" panose="020B0502040204020203" pitchFamily="34" charset="0"/>
                <a:cs typeface="Segoe UI" panose="020B0502040204020203" pitchFamily="34" charset="0"/>
                <a:sym typeface="Calibri"/>
              </a:rPr>
              <a:t>9</a:t>
            </a:fld>
            <a:endParaRPr lang="es-ES" sz="1200" i="0" u="none" strike="noStrike" cap="none" baseline="0" dirty="0">
              <a:solidFill>
                <a:schemeClr val="tx1"/>
              </a:solidFill>
              <a:latin typeface="Segoe UI" panose="020B0502040204020203" pitchFamily="34" charset="0"/>
              <a:ea typeface="Segoe UI" panose="020B0502040204020203" pitchFamily="34" charset="0"/>
              <a:cs typeface="Segoe UI" panose="020B0502040204020203" pitchFamily="34" charset="0"/>
              <a:sym typeface="Calibri"/>
            </a:endParaRPr>
          </a:p>
        </p:txBody>
      </p:sp>
      <p:pic>
        <p:nvPicPr>
          <p:cNvPr id="3" name="Imagen 2"/>
          <p:cNvPicPr>
            <a:picLocks noChangeAspect="1"/>
          </p:cNvPicPr>
          <p:nvPr/>
        </p:nvPicPr>
        <p:blipFill>
          <a:blip r:embed="rId2"/>
          <a:stretch>
            <a:fillRect/>
          </a:stretch>
        </p:blipFill>
        <p:spPr>
          <a:xfrm>
            <a:off x="539552" y="716153"/>
            <a:ext cx="7740352" cy="4919319"/>
          </a:xfrm>
          <a:prstGeom prst="rect">
            <a:avLst/>
          </a:prstGeom>
        </p:spPr>
      </p:pic>
      <p:sp>
        <p:nvSpPr>
          <p:cNvPr id="5" name="Shape 255"/>
          <p:cNvSpPr txBox="1"/>
          <p:nvPr/>
        </p:nvSpPr>
        <p:spPr>
          <a:xfrm>
            <a:off x="299256" y="54561"/>
            <a:ext cx="8640960" cy="647799"/>
          </a:xfrm>
          <a:prstGeom prst="rect">
            <a:avLst/>
          </a:prstGeom>
          <a:noFill/>
          <a:ln>
            <a:noFill/>
          </a:ln>
        </p:spPr>
        <p:txBody>
          <a:bodyPr lIns="91425" tIns="45700" rIns="91425" bIns="45700" anchor="ctr" anchorCtr="0">
            <a:noAutofit/>
          </a:bodyPr>
          <a:lstStyle/>
          <a:p>
            <a:pPr lvl="0" algn="ctr">
              <a:buClr>
                <a:srgbClr val="000000"/>
              </a:buClr>
              <a:buSzPct val="25000"/>
            </a:pPr>
            <a:r>
              <a:rPr lang="es-ES" sz="3600" dirty="0">
                <a:latin typeface="Segoe UI" panose="020B0502040204020203" pitchFamily="34" charset="0"/>
                <a:ea typeface="Segoe UI" panose="020B0502040204020203" pitchFamily="34" charset="0"/>
                <a:cs typeface="Segoe UI" panose="020B0502040204020203" pitchFamily="34" charset="0"/>
                <a:sym typeface="Calibri"/>
              </a:rPr>
              <a:t>Estado del arte</a:t>
            </a:r>
          </a:p>
        </p:txBody>
      </p:sp>
      <p:sp>
        <p:nvSpPr>
          <p:cNvPr id="2" name="Rectángulo 1">
            <a:extLst>
              <a:ext uri="{FF2B5EF4-FFF2-40B4-BE49-F238E27FC236}">
                <a16:creationId xmlns="" xmlns:a16="http://schemas.microsoft.com/office/drawing/2014/main" id="{3DE5D028-E14E-49CA-82D1-B22B49FB108A}"/>
              </a:ext>
            </a:extLst>
          </p:cNvPr>
          <p:cNvSpPr/>
          <p:nvPr/>
        </p:nvSpPr>
        <p:spPr>
          <a:xfrm>
            <a:off x="494523" y="5753616"/>
            <a:ext cx="8910736" cy="1123384"/>
          </a:xfrm>
          <a:prstGeom prst="rect">
            <a:avLst/>
          </a:prstGeom>
        </p:spPr>
        <p:txBody>
          <a:bodyPr wrap="square">
            <a:spAutoFit/>
          </a:bodyPr>
          <a:lstStyle/>
          <a:p>
            <a:pPr marL="171450" indent="-171450">
              <a:buFont typeface="Arial" panose="020B0604020202020204" pitchFamily="34" charset="0"/>
              <a:buChar char="•"/>
            </a:pPr>
            <a:r>
              <a:rPr lang="es-CO" sz="1100" dirty="0">
                <a:latin typeface="Segoe UI" panose="020B0502040204020203" pitchFamily="34" charset="0"/>
                <a:cs typeface="Segoe UI" panose="020B0502040204020203" pitchFamily="34" charset="0"/>
              </a:rPr>
              <a:t> </a:t>
            </a:r>
            <a:r>
              <a:rPr lang="es-CO" sz="900" dirty="0"/>
              <a:t>J. A. Sánchez Alvarado, “Sistema de Control de Acceso con RFID,” p. 120, 2008.</a:t>
            </a:r>
          </a:p>
          <a:p>
            <a:endParaRPr lang="es-CO" sz="900" dirty="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s-CO" sz="900" dirty="0"/>
              <a:t>justo Saavedra, “Diseño e Implementación de un Sistema de Control de Acceso,” p. 75, 2006.</a:t>
            </a:r>
          </a:p>
          <a:p>
            <a:endParaRPr lang="es-CO" sz="900" dirty="0"/>
          </a:p>
          <a:p>
            <a:pPr marL="171450" indent="-171450">
              <a:buFont typeface="Arial" panose="020B0604020202020204" pitchFamily="34" charset="0"/>
              <a:buChar char="•"/>
            </a:pPr>
            <a:r>
              <a:rPr lang="es-CO" sz="900" dirty="0" err="1"/>
              <a:t>O.Software</a:t>
            </a:r>
            <a:r>
              <a:rPr lang="es-CO" sz="900" dirty="0"/>
              <a:t>(2018, </a:t>
            </a:r>
            <a:r>
              <a:rPr lang="es-CO" sz="900" dirty="0" err="1"/>
              <a:t>Abríl</a:t>
            </a:r>
            <a:r>
              <a:rPr lang="es-CO" sz="900" dirty="0"/>
              <a:t> 19 ). SYION [online]. </a:t>
            </a:r>
            <a:r>
              <a:rPr lang="en-US" sz="900" dirty="0"/>
              <a:t>Available: </a:t>
            </a:r>
            <a:endParaRPr lang="es-CO" sz="900" dirty="0"/>
          </a:p>
          <a:p>
            <a:r>
              <a:rPr lang="en-US" sz="900" u="sng" dirty="0">
                <a:hlinkClick r:id="rId3"/>
              </a:rPr>
              <a:t>https://www.syon.es/productos/control-de-presencia-y-accesos/software/ocean-software-control-horario-trabajadores/</a:t>
            </a:r>
            <a:endParaRPr lang="es-CO" sz="900" dirty="0"/>
          </a:p>
          <a:p>
            <a:endParaRPr lang="es-CO" sz="1100" dirty="0"/>
          </a:p>
        </p:txBody>
      </p:sp>
    </p:spTree>
    <p:extLst>
      <p:ext uri="{BB962C8B-B14F-4D97-AF65-F5344CB8AC3E}">
        <p14:creationId xmlns:p14="http://schemas.microsoft.com/office/powerpoint/2010/main" val="348719107"/>
      </p:ext>
    </p:extLst>
  </p:cSld>
  <p:clrMapOvr>
    <a:masterClrMapping/>
  </p:clrMapOvr>
</p:sld>
</file>

<file path=ppt/theme/theme1.xml><?xml version="1.0" encoding="utf-8"?>
<a:theme xmlns:a="http://schemas.openxmlformats.org/drawingml/2006/main" name="Icesi">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seño personalizado">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Diseño personalizado">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1191</TotalTime>
  <Words>892</Words>
  <Application>Microsoft Office PowerPoint</Application>
  <PresentationFormat>Presentación en pantalla (4:3)</PresentationFormat>
  <Paragraphs>157</Paragraphs>
  <Slides>20</Slides>
  <Notes>17</Notes>
  <HiddenSlides>0</HiddenSlides>
  <MMClips>0</MMClips>
  <ScaleCrop>false</ScaleCrop>
  <HeadingPairs>
    <vt:vector size="6" baseType="variant">
      <vt:variant>
        <vt:lpstr>Fuentes usadas</vt:lpstr>
      </vt:variant>
      <vt:variant>
        <vt:i4>7</vt:i4>
      </vt:variant>
      <vt:variant>
        <vt:lpstr>Tema</vt:lpstr>
      </vt:variant>
      <vt:variant>
        <vt:i4>3</vt:i4>
      </vt:variant>
      <vt:variant>
        <vt:lpstr>Títulos de diapositiva</vt:lpstr>
      </vt:variant>
      <vt:variant>
        <vt:i4>20</vt:i4>
      </vt:variant>
    </vt:vector>
  </HeadingPairs>
  <TitlesOfParts>
    <vt:vector size="30" baseType="lpstr">
      <vt:lpstr>Arial</vt:lpstr>
      <vt:lpstr>Symbol</vt:lpstr>
      <vt:lpstr>Quattrocento Sans</vt:lpstr>
      <vt:lpstr>Segoe UI</vt:lpstr>
      <vt:lpstr>Calibri</vt:lpstr>
      <vt:lpstr>Noto Symbol</vt:lpstr>
      <vt:lpstr>Wingdings</vt:lpstr>
      <vt:lpstr>Icesi</vt:lpstr>
      <vt:lpstr>Diseño personalizado</vt:lpstr>
      <vt:lpstr>1_Diseño personalizado</vt:lpstr>
      <vt:lpstr>Proyecto de grado I</vt:lpstr>
      <vt:lpstr>Contenido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de grado I</dc:title>
  <dc:creator>Gonzalo Llano Ramirez</dc:creator>
  <cp:lastModifiedBy>Estiven Landazury Salazar</cp:lastModifiedBy>
  <cp:revision>149</cp:revision>
  <dcterms:modified xsi:type="dcterms:W3CDTF">2018-05-22T21:23:56Z</dcterms:modified>
</cp:coreProperties>
</file>