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73" r:id="rId14"/>
  </p:sldIdLst>
  <p:sldSz cx="9906000" cy="6858000"/>
  <p:notesSz cx="6797675" cy="9926320"/>
  <p:embeddedFontLst>
    <p:embeddedFont>
      <p:font typeface="Helvetica Neue Light" panose="020B0604020202090204"/>
      <p:italic r:id="rId18"/>
      <p:boldItalic r:id="rId19"/>
    </p:embeddedFont>
    <p:embeddedFont>
      <p:font typeface="Roboto" panose="0200000000000000000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12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1pPr>
            <a:lvl2pPr marL="914400" marR="0" lvl="1"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2pPr>
            <a:lvl3pPr marL="1371600" marR="0" lvl="2"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3pPr>
            <a:lvl4pPr marL="1828800" marR="0" lvl="3"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4pPr>
            <a:lvl5pPr marL="2286000" marR="0" lvl="4"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5pPr>
            <a:lvl6pPr marL="2743200" marR="0" lvl="5"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6pPr>
            <a:lvl7pPr marL="3200400" marR="0" lvl="6"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7pPr>
            <a:lvl8pPr marL="3657600" marR="0" lvl="7"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8pPr>
            <a:lvl9pPr marL="4114800" marR="0" lvl="8" indent="-228600" algn="l" rtl="0">
              <a:lnSpc>
                <a:spcPct val="118000"/>
              </a:lnSpc>
              <a:spcBef>
                <a:spcPts val="0"/>
              </a:spcBef>
              <a:spcAft>
                <a:spcPts val="0"/>
              </a:spcAft>
              <a:buSzPts val="1400"/>
              <a:buNone/>
              <a:defRPr sz="900" b="0" i="0" u="none" strike="noStrike" cap="none">
                <a:latin typeface="Helvetica Neue" panose="020B0604020202090204"/>
                <a:ea typeface="Helvetica Neue" panose="020B0604020202090204"/>
                <a:cs typeface="Helvetica Neue" panose="020B0604020202090204"/>
                <a:sym typeface="Helvetica Neue"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1:notes"/>
          <p:cNvSpPr txBox="1"/>
          <p:nvPr>
            <p:ph type="body" idx="1"/>
          </p:nvPr>
        </p:nvSpPr>
        <p:spPr>
          <a:xfrm>
            <a:off x="906357" y="4715153"/>
            <a:ext cx="4984962" cy="44669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1: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43d45af34c_0_27:notes"/>
          <p:cNvSpPr/>
          <p:nvPr>
            <p:ph type="sldImg" idx="2"/>
          </p:nvPr>
        </p:nvSpPr>
        <p:spPr>
          <a:xfrm>
            <a:off x="711200" y="744538"/>
            <a:ext cx="5375400" cy="3722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43d45af34c_0_27:notes"/>
          <p:cNvSpPr txBox="1"/>
          <p:nvPr>
            <p:ph type="body" idx="1"/>
          </p:nvPr>
        </p:nvSpPr>
        <p:spPr>
          <a:xfrm>
            <a:off x="906357" y="4715153"/>
            <a:ext cx="4985100" cy="44670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19:notes"/>
          <p:cNvSpPr txBox="1"/>
          <p:nvPr>
            <p:ph type="body" idx="1"/>
          </p:nvPr>
        </p:nvSpPr>
        <p:spPr>
          <a:xfrm>
            <a:off x="906357" y="4715153"/>
            <a:ext cx="4984962" cy="44669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19: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3: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3:notes"/>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4: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4:notes"/>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5: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5:notes"/>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7:notes"/>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1: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1:notes"/>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p8:notes"/>
          <p:cNvSpPr/>
          <p:nvPr>
            <p:ph type="sldImg" idx="2"/>
          </p:nvPr>
        </p:nvSpPr>
        <p:spPr>
          <a:xfrm>
            <a:off x="711200" y="744538"/>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8:notes"/>
          <p:cNvSpPr txBox="1"/>
          <p:nvPr>
            <p:ph type="body" idx="1"/>
          </p:nvPr>
        </p:nvSpPr>
        <p:spPr>
          <a:xfrm>
            <a:off x="906357" y="4715153"/>
            <a:ext cx="4984962" cy="4466987"/>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43d45af34c_0_1:notes"/>
          <p:cNvSpPr/>
          <p:nvPr>
            <p:ph type="sldImg" idx="2"/>
          </p:nvPr>
        </p:nvSpPr>
        <p:spPr>
          <a:xfrm>
            <a:off x="711200" y="744538"/>
            <a:ext cx="5375400" cy="3722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43d45af34c_0_1:notes"/>
          <p:cNvSpPr txBox="1"/>
          <p:nvPr>
            <p:ph type="body" idx="1"/>
          </p:nvPr>
        </p:nvSpPr>
        <p:spPr>
          <a:xfrm>
            <a:off x="906357" y="4715153"/>
            <a:ext cx="4985100" cy="44670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43d45af34c_0_14:notes"/>
          <p:cNvSpPr/>
          <p:nvPr>
            <p:ph type="sldImg" idx="2"/>
          </p:nvPr>
        </p:nvSpPr>
        <p:spPr>
          <a:xfrm>
            <a:off x="711200" y="744538"/>
            <a:ext cx="5375400" cy="3722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g43d45af34c_0_14:notes"/>
          <p:cNvSpPr txBox="1"/>
          <p:nvPr>
            <p:ph type="body" idx="1"/>
          </p:nvPr>
        </p:nvSpPr>
        <p:spPr>
          <a:xfrm>
            <a:off x="906357" y="4715153"/>
            <a:ext cx="4985100" cy="44670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None/>
            </a:pPr>
            <a:endParaRPr sz="900" b="0" i="0" u="none" strike="noStrike" cap="none">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ítulo y subtítulo">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722313" y="1149350"/>
            <a:ext cx="8461375" cy="2324100"/>
          </a:xfrm>
          <a:prstGeom prst="rect">
            <a:avLst/>
          </a:prstGeom>
          <a:noFill/>
          <a:ln>
            <a:noFill/>
          </a:ln>
        </p:spPr>
        <p:txBody>
          <a:bodyPr spcFirstLastPara="1" wrap="square" lIns="22350" tIns="22350" rIns="22350" bIns="22350" anchor="b"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11" name="Google Shape;11;p2"/>
          <p:cNvSpPr txBox="1"/>
          <p:nvPr>
            <p:ph type="body" idx="1"/>
          </p:nvPr>
        </p:nvSpPr>
        <p:spPr>
          <a:xfrm>
            <a:off x="722313" y="3536950"/>
            <a:ext cx="8461375" cy="793750"/>
          </a:xfrm>
          <a:prstGeom prst="rect">
            <a:avLst/>
          </a:prstGeom>
          <a:noFill/>
          <a:ln>
            <a:noFill/>
          </a:ln>
        </p:spPr>
        <p:txBody>
          <a:bodyPr spcFirstLastPara="1" wrap="square" lIns="22350" tIns="22350" rIns="22350" bIns="22350" anchor="t" anchorCtr="0">
            <a:noAutofit/>
          </a:bodyPr>
          <a:lstStyle>
            <a:lvl1pPr marL="457200" marR="0" lvl="0"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12" name="Google Shape;12;p2"/>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43" name="Shape 43"/>
        <p:cNvGrpSpPr/>
        <p:nvPr/>
      </p:nvGrpSpPr>
      <p:grpSpPr>
        <a:xfrm>
          <a:off x="0" y="0"/>
          <a:ext cx="0" cy="0"/>
          <a:chOff x="0" y="0"/>
          <a:chExt cx="0" cy="0"/>
        </a:xfrm>
      </p:grpSpPr>
      <p:sp>
        <p:nvSpPr>
          <p:cNvPr id="44" name="Google Shape;44;p11"/>
          <p:cNvSpPr/>
          <p:nvPr>
            <p:ph type="pic" idx="2"/>
          </p:nvPr>
        </p:nvSpPr>
        <p:spPr>
          <a:xfrm>
            <a:off x="6402784" y="3524250"/>
            <a:ext cx="3007916" cy="2774950"/>
          </a:xfrm>
          <a:prstGeom prst="rect">
            <a:avLst/>
          </a:prstGeom>
          <a:noFill/>
          <a:ln>
            <a:noFill/>
          </a:ln>
        </p:spPr>
        <p:txBody>
          <a:bodyPr spcFirstLastPara="1" wrap="square" lIns="40225" tIns="20100" rIns="40225" bIns="20100" anchor="t" anchorCtr="0">
            <a:noAutofit/>
          </a:bodyPr>
          <a:lstStyle>
            <a:lvl1pPr marR="0" lvl="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45" name="Google Shape;45;p11"/>
          <p:cNvSpPr/>
          <p:nvPr>
            <p:ph type="pic" idx="3"/>
          </p:nvPr>
        </p:nvSpPr>
        <p:spPr>
          <a:xfrm>
            <a:off x="6402784" y="565150"/>
            <a:ext cx="3007916" cy="2774950"/>
          </a:xfrm>
          <a:prstGeom prst="rect">
            <a:avLst/>
          </a:prstGeom>
          <a:noFill/>
          <a:ln>
            <a:noFill/>
          </a:ln>
        </p:spPr>
        <p:txBody>
          <a:bodyPr spcFirstLastPara="1" wrap="square" lIns="40225" tIns="20100" rIns="40225" bIns="20100" anchor="t" anchorCtr="0">
            <a:noAutofit/>
          </a:bodyPr>
          <a:lstStyle>
            <a:lvl1pPr marR="0" lvl="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46" name="Google Shape;46;p11"/>
          <p:cNvSpPr/>
          <p:nvPr>
            <p:ph type="pic" idx="4"/>
          </p:nvPr>
        </p:nvSpPr>
        <p:spPr>
          <a:xfrm>
            <a:off x="490144" y="565150"/>
            <a:ext cx="5757863" cy="5734050"/>
          </a:xfrm>
          <a:prstGeom prst="rect">
            <a:avLst/>
          </a:prstGeom>
          <a:noFill/>
          <a:ln>
            <a:noFill/>
          </a:ln>
        </p:spPr>
        <p:txBody>
          <a:bodyPr spcFirstLastPara="1" wrap="square" lIns="40225" tIns="20100" rIns="40225" bIns="20100" anchor="t" anchorCtr="0">
            <a:noAutofit/>
          </a:bodyPr>
          <a:lstStyle>
            <a:lvl1pPr marR="0" lvl="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47" name="Google Shape;47;p11"/>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p:cSld name="Cita">
    <p:spTree>
      <p:nvGrpSpPr>
        <p:cNvPr id="48" name="Shape 48"/>
        <p:cNvGrpSpPr/>
        <p:nvPr/>
      </p:nvGrpSpPr>
      <p:grpSpPr>
        <a:xfrm>
          <a:off x="0" y="0"/>
          <a:ext cx="0" cy="0"/>
          <a:chOff x="0" y="0"/>
          <a:chExt cx="0" cy="0"/>
        </a:xfrm>
      </p:grpSpPr>
      <p:sp>
        <p:nvSpPr>
          <p:cNvPr id="49" name="Google Shape;49;p12"/>
          <p:cNvSpPr txBox="1"/>
          <p:nvPr>
            <p:ph type="body" idx="1"/>
          </p:nvPr>
        </p:nvSpPr>
        <p:spPr>
          <a:xfrm>
            <a:off x="969963" y="4476753"/>
            <a:ext cx="7971235" cy="306751"/>
          </a:xfrm>
          <a:prstGeom prst="rect">
            <a:avLst/>
          </a:prstGeom>
          <a:noFill/>
          <a:ln>
            <a:noFill/>
          </a:ln>
        </p:spPr>
        <p:txBody>
          <a:bodyPr spcFirstLastPara="1" wrap="square" lIns="22350" tIns="22350" rIns="22350" bIns="22350" anchor="t" anchorCtr="0">
            <a:noAutofit/>
          </a:bodyPr>
          <a:lstStyle>
            <a:lvl1pPr marL="457200" marR="0" lvl="0" indent="-228600" algn="ctr" rtl="0">
              <a:lnSpc>
                <a:spcPct val="100000"/>
              </a:lnSpc>
              <a:spcBef>
                <a:spcPts val="0"/>
              </a:spcBef>
              <a:spcAft>
                <a:spcPts val="0"/>
              </a:spcAft>
              <a:buClr>
                <a:srgbClr val="000000"/>
              </a:buClr>
              <a:buSzPts val="1700"/>
              <a:buFont typeface="Helvetica Neue Light" panose="020B0604020202090204"/>
              <a:buNone/>
              <a:defRPr sz="17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50" name="Google Shape;50;p12"/>
          <p:cNvSpPr txBox="1"/>
          <p:nvPr>
            <p:ph type="body" idx="2"/>
          </p:nvPr>
        </p:nvSpPr>
        <p:spPr>
          <a:xfrm>
            <a:off x="969963" y="3045308"/>
            <a:ext cx="7971235" cy="399084"/>
          </a:xfrm>
          <a:prstGeom prst="rect">
            <a:avLst/>
          </a:prstGeom>
          <a:noFill/>
          <a:ln>
            <a:noFill/>
          </a:ln>
        </p:spPr>
        <p:txBody>
          <a:bodyPr spcFirstLastPara="1" wrap="square" lIns="22350" tIns="22350" rIns="22350" bIns="22350" anchor="ctr" anchorCtr="0">
            <a:noAutofit/>
          </a:bodyPr>
          <a:lstStyle>
            <a:lvl1pPr marL="457200" marR="0" lvl="0" indent="-228600" algn="ctr" rtl="0">
              <a:lnSpc>
                <a:spcPct val="100000"/>
              </a:lnSpc>
              <a:spcBef>
                <a:spcPts val="0"/>
              </a:spcBef>
              <a:spcAft>
                <a:spcPts val="0"/>
              </a:spcAft>
              <a:buClr>
                <a:srgbClr val="000000"/>
              </a:buClr>
              <a:buSzPts val="2300"/>
              <a:buFont typeface="Helvetica Neue Light" panose="020B0604020202090204"/>
              <a:buNone/>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51" name="Google Shape;51;p12"/>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p:cSld name="Foto">
    <p:spTree>
      <p:nvGrpSpPr>
        <p:cNvPr id="52" name="Shape 52"/>
        <p:cNvGrpSpPr/>
        <p:nvPr/>
      </p:nvGrpSpPr>
      <p:grpSpPr>
        <a:xfrm>
          <a:off x="0" y="0"/>
          <a:ext cx="0" cy="0"/>
          <a:chOff x="0" y="0"/>
          <a:chExt cx="0" cy="0"/>
        </a:xfrm>
      </p:grpSpPr>
      <p:pic>
        <p:nvPicPr>
          <p:cNvPr id="53" name="Google Shape;53;p13"/>
          <p:cNvPicPr preferRelativeResize="0"/>
          <p:nvPr/>
        </p:nvPicPr>
        <p:blipFill rotWithShape="1">
          <a:blip r:embed="rId2"/>
          <a:srcRect/>
          <a:stretch>
            <a:fillRect/>
          </a:stretch>
        </p:blipFill>
        <p:spPr>
          <a:xfrm>
            <a:off x="0" y="-1487"/>
            <a:ext cx="9906000" cy="404677"/>
          </a:xfrm>
          <a:prstGeom prst="rect">
            <a:avLst/>
          </a:prstGeom>
          <a:noFill/>
          <a:ln>
            <a:noFill/>
          </a:ln>
        </p:spPr>
      </p:pic>
      <p:pic>
        <p:nvPicPr>
          <p:cNvPr id="54" name="Google Shape;54;p13"/>
          <p:cNvPicPr preferRelativeResize="0"/>
          <p:nvPr/>
        </p:nvPicPr>
        <p:blipFill rotWithShape="1">
          <a:blip r:embed="rId3"/>
          <a:srcRect/>
          <a:stretch>
            <a:fillRect/>
          </a:stretch>
        </p:blipFill>
        <p:spPr>
          <a:xfrm>
            <a:off x="0" y="6779096"/>
            <a:ext cx="9906000" cy="81278"/>
          </a:xfrm>
          <a:prstGeom prst="rect">
            <a:avLst/>
          </a:prstGeom>
          <a:noFill/>
          <a:ln>
            <a:noFill/>
          </a:ln>
        </p:spPr>
      </p:pic>
      <p:sp>
        <p:nvSpPr>
          <p:cNvPr id="55" name="Google Shape;55;p13"/>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to copia">
  <p:cSld name="Foto copia">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srcRect/>
          <a:stretch>
            <a:fillRect/>
          </a:stretch>
        </p:blipFill>
        <p:spPr>
          <a:xfrm>
            <a:off x="0" y="6772746"/>
            <a:ext cx="9906000" cy="81278"/>
          </a:xfrm>
          <a:prstGeom prst="rect">
            <a:avLst/>
          </a:prstGeom>
          <a:noFill/>
          <a:ln>
            <a:noFill/>
          </a:ln>
        </p:spPr>
      </p:pic>
      <p:pic>
        <p:nvPicPr>
          <p:cNvPr id="58" name="Google Shape;58;p14"/>
          <p:cNvPicPr preferRelativeResize="0"/>
          <p:nvPr/>
        </p:nvPicPr>
        <p:blipFill rotWithShape="1">
          <a:blip r:embed="rId3"/>
          <a:srcRect/>
          <a:stretch>
            <a:fillRect/>
          </a:stretch>
        </p:blipFill>
        <p:spPr>
          <a:xfrm>
            <a:off x="182429" y="85684"/>
            <a:ext cx="984053" cy="220423"/>
          </a:xfrm>
          <a:prstGeom prst="rect">
            <a:avLst/>
          </a:prstGeom>
          <a:noFill/>
          <a:ln>
            <a:noFill/>
          </a:ln>
        </p:spPr>
      </p:pic>
      <p:sp>
        <p:nvSpPr>
          <p:cNvPr id="59" name="Google Shape;59;p14"/>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En blanco">
  <p:cSld name="TITLE_AND_BODY">
    <p:spTree>
      <p:nvGrpSpPr>
        <p:cNvPr id="13" name="Shape 13"/>
        <p:cNvGrpSpPr/>
        <p:nvPr/>
      </p:nvGrpSpPr>
      <p:grpSpPr>
        <a:xfrm>
          <a:off x="0" y="0"/>
          <a:ext cx="0" cy="0"/>
          <a:chOff x="0" y="0"/>
          <a:chExt cx="0" cy="0"/>
        </a:xfrm>
      </p:grpSpPr>
      <p:sp>
        <p:nvSpPr>
          <p:cNvPr id="14" name="Google Shape;14;p3"/>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horizontal)">
  <p:cSld name="Foto (horizontal)">
    <p:spTree>
      <p:nvGrpSpPr>
        <p:cNvPr id="15" name="Shape 15"/>
        <p:cNvGrpSpPr/>
        <p:nvPr/>
      </p:nvGrpSpPr>
      <p:grpSpPr>
        <a:xfrm>
          <a:off x="0" y="0"/>
          <a:ext cx="0" cy="0"/>
          <a:chOff x="0" y="0"/>
          <a:chExt cx="0" cy="0"/>
        </a:xfrm>
      </p:grpSpPr>
      <p:sp>
        <p:nvSpPr>
          <p:cNvPr id="16" name="Google Shape;16;p4"/>
          <p:cNvSpPr/>
          <p:nvPr>
            <p:ph type="pic" idx="2"/>
          </p:nvPr>
        </p:nvSpPr>
        <p:spPr>
          <a:xfrm>
            <a:off x="1269924" y="336550"/>
            <a:ext cx="7367588" cy="4368800"/>
          </a:xfrm>
          <a:prstGeom prst="rect">
            <a:avLst/>
          </a:prstGeom>
          <a:noFill/>
          <a:ln>
            <a:noFill/>
          </a:ln>
        </p:spPr>
        <p:txBody>
          <a:bodyPr spcFirstLastPara="1" wrap="square" lIns="40225" tIns="20100" rIns="40225" bIns="20100" anchor="t" anchorCtr="0">
            <a:noAutofit/>
          </a:bodyPr>
          <a:lstStyle>
            <a:lvl1pPr marR="0" lvl="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17" name="Google Shape;17;p4"/>
          <p:cNvSpPr txBox="1"/>
          <p:nvPr>
            <p:ph type="title"/>
          </p:nvPr>
        </p:nvSpPr>
        <p:spPr>
          <a:xfrm>
            <a:off x="257972" y="4724400"/>
            <a:ext cx="9390063" cy="1003300"/>
          </a:xfrm>
          <a:prstGeom prst="rect">
            <a:avLst/>
          </a:prstGeom>
          <a:noFill/>
          <a:ln>
            <a:noFill/>
          </a:ln>
        </p:spPr>
        <p:txBody>
          <a:bodyPr spcFirstLastPara="1" wrap="square" lIns="22350" tIns="22350" rIns="22350" bIns="22350" anchor="b"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18" name="Google Shape;18;p4"/>
          <p:cNvSpPr txBox="1"/>
          <p:nvPr>
            <p:ph type="body" idx="1"/>
          </p:nvPr>
        </p:nvSpPr>
        <p:spPr>
          <a:xfrm>
            <a:off x="257972" y="5759450"/>
            <a:ext cx="9390063" cy="793750"/>
          </a:xfrm>
          <a:prstGeom prst="rect">
            <a:avLst/>
          </a:prstGeom>
          <a:noFill/>
          <a:ln>
            <a:noFill/>
          </a:ln>
        </p:spPr>
        <p:txBody>
          <a:bodyPr spcFirstLastPara="1" wrap="square" lIns="22350" tIns="22350" rIns="22350" bIns="22350" anchor="t" anchorCtr="0">
            <a:noAutofit/>
          </a:bodyPr>
          <a:lstStyle>
            <a:lvl1pPr marL="457200" marR="0" lvl="0"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19" name="Google Shape;19;p4"/>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20" name="Shape 20"/>
        <p:cNvGrpSpPr/>
        <p:nvPr/>
      </p:nvGrpSpPr>
      <p:grpSpPr>
        <a:xfrm>
          <a:off x="0" y="0"/>
          <a:ext cx="0" cy="0"/>
          <a:chOff x="0" y="0"/>
          <a:chExt cx="0" cy="0"/>
        </a:xfrm>
      </p:grpSpPr>
      <p:sp>
        <p:nvSpPr>
          <p:cNvPr id="21" name="Google Shape;21;p5"/>
          <p:cNvSpPr txBox="1"/>
          <p:nvPr>
            <p:ph type="title"/>
          </p:nvPr>
        </p:nvSpPr>
        <p:spPr>
          <a:xfrm>
            <a:off x="722313" y="2266950"/>
            <a:ext cx="8461375" cy="2324100"/>
          </a:xfrm>
          <a:prstGeom prst="rect">
            <a:avLst/>
          </a:prstGeom>
          <a:noFill/>
          <a:ln>
            <a:noFill/>
          </a:ln>
        </p:spPr>
        <p:txBody>
          <a:bodyPr spcFirstLastPara="1" wrap="square" lIns="22350" tIns="22350" rIns="22350" bIns="22350" anchor="ctr"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22" name="Google Shape;22;p5"/>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23" name="Shape 23"/>
        <p:cNvGrpSpPr/>
        <p:nvPr/>
      </p:nvGrpSpPr>
      <p:grpSpPr>
        <a:xfrm>
          <a:off x="0" y="0"/>
          <a:ext cx="0" cy="0"/>
          <a:chOff x="0" y="0"/>
          <a:chExt cx="0" cy="0"/>
        </a:xfrm>
      </p:grpSpPr>
      <p:sp>
        <p:nvSpPr>
          <p:cNvPr id="24" name="Google Shape;24;p6"/>
          <p:cNvSpPr/>
          <p:nvPr>
            <p:ph type="pic" idx="2"/>
          </p:nvPr>
        </p:nvSpPr>
        <p:spPr>
          <a:xfrm>
            <a:off x="5348684" y="552450"/>
            <a:ext cx="3869531" cy="5753100"/>
          </a:xfrm>
          <a:prstGeom prst="rect">
            <a:avLst/>
          </a:prstGeom>
          <a:noFill/>
          <a:ln>
            <a:noFill/>
          </a:ln>
        </p:spPr>
        <p:txBody>
          <a:bodyPr spcFirstLastPara="1" wrap="square" lIns="40225" tIns="20100" rIns="40225" bIns="20100" anchor="t" anchorCtr="0">
            <a:noAutofit/>
          </a:bodyPr>
          <a:lstStyle>
            <a:lvl1pPr marR="0" lvl="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25" name="Google Shape;25;p6"/>
          <p:cNvSpPr txBox="1"/>
          <p:nvPr>
            <p:ph type="title"/>
          </p:nvPr>
        </p:nvSpPr>
        <p:spPr>
          <a:xfrm>
            <a:off x="670720" y="552450"/>
            <a:ext cx="4153297" cy="2806700"/>
          </a:xfrm>
          <a:prstGeom prst="rect">
            <a:avLst/>
          </a:prstGeom>
          <a:noFill/>
          <a:ln>
            <a:noFill/>
          </a:ln>
        </p:spPr>
        <p:txBody>
          <a:bodyPr spcFirstLastPara="1" wrap="square" lIns="22350" tIns="22350" rIns="22350" bIns="22350" anchor="b" anchorCtr="0">
            <a:noAutofit/>
          </a:bodyPr>
          <a:lstStyle>
            <a:lvl1pPr marR="0" lvl="0" algn="ctr" rtl="0">
              <a:lnSpc>
                <a:spcPct val="100000"/>
              </a:lnSpc>
              <a:spcBef>
                <a:spcPts val="0"/>
              </a:spcBef>
              <a:spcAft>
                <a:spcPts val="0"/>
              </a:spcAft>
              <a:buClr>
                <a:srgbClr val="000000"/>
              </a:buClr>
              <a:buSzPts val="3700"/>
              <a:buFont typeface="Helvetica Neue Light" panose="020B0604020202090204"/>
              <a:buNone/>
              <a:defRPr sz="37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26" name="Google Shape;26;p6"/>
          <p:cNvSpPr txBox="1"/>
          <p:nvPr>
            <p:ph type="body" idx="1"/>
          </p:nvPr>
        </p:nvSpPr>
        <p:spPr>
          <a:xfrm>
            <a:off x="670720" y="3422650"/>
            <a:ext cx="4153297" cy="2882900"/>
          </a:xfrm>
          <a:prstGeom prst="rect">
            <a:avLst/>
          </a:prstGeom>
          <a:noFill/>
          <a:ln>
            <a:noFill/>
          </a:ln>
        </p:spPr>
        <p:txBody>
          <a:bodyPr spcFirstLastPara="1" wrap="square" lIns="22350" tIns="22350" rIns="22350" bIns="22350" anchor="t" anchorCtr="0">
            <a:noAutofit/>
          </a:bodyPr>
          <a:lstStyle>
            <a:lvl1pPr marL="457200" marR="0" lvl="0"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228600" algn="ctr" rtl="0">
              <a:lnSpc>
                <a:spcPct val="100000"/>
              </a:lnSpc>
              <a:spcBef>
                <a:spcPts val="0"/>
              </a:spcBef>
              <a:spcAft>
                <a:spcPts val="0"/>
              </a:spcAft>
              <a:buClr>
                <a:srgbClr val="000000"/>
              </a:buClr>
              <a:buSzPts val="1900"/>
              <a:buFont typeface="Helvetica Neue Light" panose="020B0604020202090204"/>
              <a:buNone/>
              <a:defRPr sz="1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27" name="Google Shape;27;p6"/>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28" name="Shape 28"/>
        <p:cNvGrpSpPr/>
        <p:nvPr/>
      </p:nvGrpSpPr>
      <p:grpSpPr>
        <a:xfrm>
          <a:off x="0" y="0"/>
          <a:ext cx="0" cy="0"/>
          <a:chOff x="0" y="0"/>
          <a:chExt cx="0" cy="0"/>
        </a:xfrm>
      </p:grpSpPr>
      <p:sp>
        <p:nvSpPr>
          <p:cNvPr id="29" name="Google Shape;29;p7"/>
          <p:cNvSpPr txBox="1"/>
          <p:nvPr>
            <p:ph type="title"/>
          </p:nvPr>
        </p:nvSpPr>
        <p:spPr>
          <a:xfrm>
            <a:off x="686198" y="476250"/>
            <a:ext cx="8533606" cy="1143000"/>
          </a:xfrm>
          <a:prstGeom prst="rect">
            <a:avLst/>
          </a:prstGeom>
          <a:noFill/>
          <a:ln>
            <a:noFill/>
          </a:ln>
        </p:spPr>
        <p:txBody>
          <a:bodyPr spcFirstLastPara="1" wrap="square" lIns="22350" tIns="22350" rIns="22350" bIns="22350" anchor="ctr"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30" name="Google Shape;30;p7"/>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31" name="Shape 31"/>
        <p:cNvGrpSpPr/>
        <p:nvPr/>
      </p:nvGrpSpPr>
      <p:grpSpPr>
        <a:xfrm>
          <a:off x="0" y="0"/>
          <a:ext cx="0" cy="0"/>
          <a:chOff x="0" y="0"/>
          <a:chExt cx="0" cy="0"/>
        </a:xfrm>
      </p:grpSpPr>
      <p:sp>
        <p:nvSpPr>
          <p:cNvPr id="32" name="Google Shape;32;p8"/>
          <p:cNvSpPr txBox="1"/>
          <p:nvPr>
            <p:ph type="title"/>
          </p:nvPr>
        </p:nvSpPr>
        <p:spPr>
          <a:xfrm>
            <a:off x="686198" y="476250"/>
            <a:ext cx="8533606" cy="1143000"/>
          </a:xfrm>
          <a:prstGeom prst="rect">
            <a:avLst/>
          </a:prstGeom>
          <a:noFill/>
          <a:ln>
            <a:noFill/>
          </a:ln>
        </p:spPr>
        <p:txBody>
          <a:bodyPr spcFirstLastPara="1" wrap="square" lIns="22350" tIns="22350" rIns="22350" bIns="22350" anchor="ctr"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33" name="Google Shape;33;p8"/>
          <p:cNvSpPr txBox="1"/>
          <p:nvPr>
            <p:ph type="body" idx="1"/>
          </p:nvPr>
        </p:nvSpPr>
        <p:spPr>
          <a:xfrm>
            <a:off x="686198" y="1619250"/>
            <a:ext cx="8533606" cy="4603750"/>
          </a:xfrm>
          <a:prstGeom prst="rect">
            <a:avLst/>
          </a:prstGeom>
          <a:noFill/>
          <a:ln>
            <a:noFill/>
          </a:ln>
        </p:spPr>
        <p:txBody>
          <a:bodyPr spcFirstLastPara="1" wrap="square" lIns="22350" tIns="22350" rIns="22350" bIns="22350" anchor="ctr" anchorCtr="0">
            <a:noAutofit/>
          </a:bodyPr>
          <a:lstStyle>
            <a:lvl1pPr marL="457200" marR="0" lvl="0"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34" name="Google Shape;34;p8"/>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35" name="Shape 35"/>
        <p:cNvGrpSpPr/>
        <p:nvPr/>
      </p:nvGrpSpPr>
      <p:grpSpPr>
        <a:xfrm>
          <a:off x="0" y="0"/>
          <a:ext cx="0" cy="0"/>
          <a:chOff x="0" y="0"/>
          <a:chExt cx="0" cy="0"/>
        </a:xfrm>
      </p:grpSpPr>
      <p:sp>
        <p:nvSpPr>
          <p:cNvPr id="36" name="Google Shape;36;p9"/>
          <p:cNvSpPr/>
          <p:nvPr>
            <p:ph type="pic" idx="2"/>
          </p:nvPr>
        </p:nvSpPr>
        <p:spPr>
          <a:xfrm>
            <a:off x="5350276" y="1619250"/>
            <a:ext cx="3869531" cy="4603750"/>
          </a:xfrm>
          <a:prstGeom prst="rect">
            <a:avLst/>
          </a:prstGeom>
          <a:noFill/>
          <a:ln>
            <a:noFill/>
          </a:ln>
        </p:spPr>
        <p:txBody>
          <a:bodyPr spcFirstLastPara="1" wrap="square" lIns="40225" tIns="20100" rIns="40225" bIns="20100" anchor="t" anchorCtr="0">
            <a:noAutofit/>
          </a:bodyPr>
          <a:lstStyle>
            <a:lvl1pPr marR="0" lvl="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37" name="Google Shape;37;p9"/>
          <p:cNvSpPr txBox="1"/>
          <p:nvPr>
            <p:ph type="title"/>
          </p:nvPr>
        </p:nvSpPr>
        <p:spPr>
          <a:xfrm>
            <a:off x="686198" y="476250"/>
            <a:ext cx="8533606" cy="1143000"/>
          </a:xfrm>
          <a:prstGeom prst="rect">
            <a:avLst/>
          </a:prstGeom>
          <a:noFill/>
          <a:ln>
            <a:noFill/>
          </a:ln>
        </p:spPr>
        <p:txBody>
          <a:bodyPr spcFirstLastPara="1" wrap="square" lIns="22350" tIns="22350" rIns="22350" bIns="22350" anchor="ctr"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38" name="Google Shape;38;p9"/>
          <p:cNvSpPr txBox="1"/>
          <p:nvPr>
            <p:ph type="body" idx="1"/>
          </p:nvPr>
        </p:nvSpPr>
        <p:spPr>
          <a:xfrm>
            <a:off x="686197" y="1619250"/>
            <a:ext cx="4065588" cy="4603750"/>
          </a:xfrm>
          <a:prstGeom prst="rect">
            <a:avLst/>
          </a:prstGeom>
          <a:noFill/>
          <a:ln>
            <a:noFill/>
          </a:ln>
        </p:spPr>
        <p:txBody>
          <a:bodyPr spcFirstLastPara="1" wrap="square" lIns="22350" tIns="22350" rIns="22350" bIns="22350" anchor="ctr" anchorCtr="0">
            <a:noAutofit/>
          </a:bodyPr>
          <a:lstStyle>
            <a:lvl1pPr marL="457200" marR="0" lvl="0" indent="-323850" algn="l" rtl="0">
              <a:lnSpc>
                <a:spcPct val="100000"/>
              </a:lnSpc>
              <a:spcBef>
                <a:spcPts val="1980"/>
              </a:spcBef>
              <a:spcAft>
                <a:spcPts val="0"/>
              </a:spcAft>
              <a:buClr>
                <a:srgbClr val="000000"/>
              </a:buClr>
              <a:buSzPts val="1500"/>
              <a:buFont typeface="Helvetica Neue Light" panose="020B0604020202090204"/>
              <a:buChar char="•"/>
              <a:def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323850" algn="l" rtl="0">
              <a:lnSpc>
                <a:spcPct val="100000"/>
              </a:lnSpc>
              <a:spcBef>
                <a:spcPts val="1980"/>
              </a:spcBef>
              <a:spcAft>
                <a:spcPts val="0"/>
              </a:spcAft>
              <a:buClr>
                <a:srgbClr val="000000"/>
              </a:buClr>
              <a:buSzPts val="1500"/>
              <a:buFont typeface="Helvetica Neue Light" panose="020B0604020202090204"/>
              <a:buChar char="•"/>
              <a:def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323850" algn="l" rtl="0">
              <a:lnSpc>
                <a:spcPct val="100000"/>
              </a:lnSpc>
              <a:spcBef>
                <a:spcPts val="1980"/>
              </a:spcBef>
              <a:spcAft>
                <a:spcPts val="0"/>
              </a:spcAft>
              <a:buClr>
                <a:srgbClr val="000000"/>
              </a:buClr>
              <a:buSzPts val="1500"/>
              <a:buFont typeface="Helvetica Neue Light" panose="020B0604020202090204"/>
              <a:buChar char="•"/>
              <a:def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323850" algn="l" rtl="0">
              <a:lnSpc>
                <a:spcPct val="100000"/>
              </a:lnSpc>
              <a:spcBef>
                <a:spcPts val="1980"/>
              </a:spcBef>
              <a:spcAft>
                <a:spcPts val="0"/>
              </a:spcAft>
              <a:buClr>
                <a:srgbClr val="000000"/>
              </a:buClr>
              <a:buSzPts val="1500"/>
              <a:buFont typeface="Helvetica Neue Light" panose="020B0604020202090204"/>
              <a:buChar char="•"/>
              <a:def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323850" algn="l" rtl="0">
              <a:lnSpc>
                <a:spcPct val="100000"/>
              </a:lnSpc>
              <a:spcBef>
                <a:spcPts val="1980"/>
              </a:spcBef>
              <a:spcAft>
                <a:spcPts val="0"/>
              </a:spcAft>
              <a:buClr>
                <a:srgbClr val="000000"/>
              </a:buClr>
              <a:buSzPts val="1500"/>
              <a:buFont typeface="Helvetica Neue Light" panose="020B0604020202090204"/>
              <a:buChar char="•"/>
              <a:def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39" name="Google Shape;39;p9"/>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40" name="Shape 40"/>
        <p:cNvGrpSpPr/>
        <p:nvPr/>
      </p:nvGrpSpPr>
      <p:grpSpPr>
        <a:xfrm>
          <a:off x="0" y="0"/>
          <a:ext cx="0" cy="0"/>
          <a:chOff x="0" y="0"/>
          <a:chExt cx="0" cy="0"/>
        </a:xfrm>
      </p:grpSpPr>
      <p:sp>
        <p:nvSpPr>
          <p:cNvPr id="41" name="Google Shape;41;p10"/>
          <p:cNvSpPr txBox="1"/>
          <p:nvPr>
            <p:ph type="body" idx="1"/>
          </p:nvPr>
        </p:nvSpPr>
        <p:spPr>
          <a:xfrm>
            <a:off x="686198" y="889000"/>
            <a:ext cx="8533606" cy="5073650"/>
          </a:xfrm>
          <a:prstGeom prst="rect">
            <a:avLst/>
          </a:prstGeom>
          <a:noFill/>
          <a:ln>
            <a:noFill/>
          </a:ln>
        </p:spPr>
        <p:txBody>
          <a:bodyPr spcFirstLastPara="1" wrap="square" lIns="22350" tIns="22350" rIns="22350" bIns="22350" anchor="ctr" anchorCtr="0">
            <a:noAutofit/>
          </a:bodyPr>
          <a:lstStyle>
            <a:lvl1pPr marL="457200" marR="0" lvl="0"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42" name="Google Shape;42;p10"/>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86198" y="476250"/>
            <a:ext cx="8533606" cy="1143000"/>
          </a:xfrm>
          <a:prstGeom prst="rect">
            <a:avLst/>
          </a:prstGeom>
          <a:noFill/>
          <a:ln>
            <a:noFill/>
          </a:ln>
        </p:spPr>
        <p:txBody>
          <a:bodyPr spcFirstLastPara="1" wrap="square" lIns="22350" tIns="22350" rIns="22350" bIns="22350" anchor="ctr" anchorCtr="0">
            <a:noAutofit/>
          </a:bodyPr>
          <a:lstStyle>
            <a:lvl1pPr marR="0" lvl="0"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R="0" lvl="1"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R="0" lvl="2"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R="0" lvl="3"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R="0" lvl="4"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R="0" lvl="5"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R="0" lvl="6"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R="0" lvl="7"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R="0" lvl="8" algn="ctr" rtl="0">
              <a:lnSpc>
                <a:spcPct val="100000"/>
              </a:lnSpc>
              <a:spcBef>
                <a:spcPts val="0"/>
              </a:spcBef>
              <a:spcAft>
                <a:spcPts val="0"/>
              </a:spcAft>
              <a:buClr>
                <a:srgbClr val="000000"/>
              </a:buClr>
              <a:buSzPts val="4900"/>
              <a:buFont typeface="Helvetica Neue Light" panose="020B0604020202090204"/>
              <a:buNone/>
              <a:defRPr sz="49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7" name="Google Shape;7;p1"/>
          <p:cNvSpPr txBox="1"/>
          <p:nvPr>
            <p:ph type="body" idx="1"/>
          </p:nvPr>
        </p:nvSpPr>
        <p:spPr>
          <a:xfrm>
            <a:off x="686198" y="1619250"/>
            <a:ext cx="8533606" cy="4603750"/>
          </a:xfrm>
          <a:prstGeom prst="rect">
            <a:avLst/>
          </a:prstGeom>
          <a:noFill/>
          <a:ln>
            <a:noFill/>
          </a:ln>
        </p:spPr>
        <p:txBody>
          <a:bodyPr spcFirstLastPara="1" wrap="square" lIns="22350" tIns="22350" rIns="22350" bIns="22350" anchor="ctr" anchorCtr="0">
            <a:noAutofit/>
          </a:bodyPr>
          <a:lstStyle>
            <a:lvl1pPr marL="457200" marR="0" lvl="0"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914400" marR="0" lvl="1"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1371600" marR="0" lvl="2"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1828800" marR="0" lvl="3"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2286000" marR="0" lvl="4"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2743200" marR="0" lvl="5"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3200400" marR="0" lvl="6"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3657600" marR="0" lvl="7"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4114800" marR="0" lvl="8" indent="-337820" algn="l" rtl="0">
              <a:lnSpc>
                <a:spcPct val="100000"/>
              </a:lnSpc>
              <a:spcBef>
                <a:spcPts val="2595"/>
              </a:spcBef>
              <a:spcAft>
                <a:spcPts val="0"/>
              </a:spcAft>
              <a:buClr>
                <a:srgbClr val="000000"/>
              </a:buClr>
              <a:buSzPts val="1725"/>
              <a:buFont typeface="Helvetica Neue Light" panose="020B0604020202090204"/>
              <a:buChar char="•"/>
              <a:defRPr sz="23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p:txBody>
      </p:sp>
      <p:sp>
        <p:nvSpPr>
          <p:cNvPr id="8" name="Google Shape;8;p1"/>
          <p:cNvSpPr txBox="1"/>
          <p:nvPr>
            <p:ph type="sldNum" idx="12"/>
          </p:nvPr>
        </p:nvSpPr>
        <p:spPr>
          <a:xfrm>
            <a:off x="4778961" y="6540501"/>
            <a:ext cx="342922" cy="214418"/>
          </a:xfrm>
          <a:prstGeom prst="rect">
            <a:avLst/>
          </a:prstGeom>
          <a:noFill/>
          <a:ln>
            <a:noFill/>
          </a:ln>
        </p:spPr>
        <p:txBody>
          <a:bodyPr spcFirstLastPara="1" wrap="square" lIns="22350" tIns="22350" rIns="22350" bIns="22350" anchor="t" anchorCtr="0">
            <a:noAutofit/>
          </a:bodyPr>
          <a:lstStyle>
            <a:lvl1pPr marL="0" marR="0" lvl="0"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marL="0" marR="0" lvl="1"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2pPr>
            <a:lvl3pPr marL="0" marR="0" lvl="2"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3pPr>
            <a:lvl4pPr marL="0" marR="0" lvl="3"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4pPr>
            <a:lvl5pPr marL="0" marR="0" lvl="4"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5pPr>
            <a:lvl6pPr marL="0" marR="0" lvl="5"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6pPr>
            <a:lvl7pPr marL="0" marR="0" lvl="6"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7pPr>
            <a:lvl8pPr marL="0" marR="0" lvl="7"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8pPr>
            <a:lvl9pPr marL="0" marR="0" lvl="8" indent="0" algn="ctr" rtl="0">
              <a:lnSpc>
                <a:spcPct val="100000"/>
              </a:lnSpc>
              <a:spcBef>
                <a:spcPts val="0"/>
              </a:spcBef>
              <a:spcAft>
                <a:spcPts val="0"/>
              </a:spcAft>
              <a:buClr>
                <a:srgbClr val="000000"/>
              </a:buClr>
              <a:buSzPts val="1100"/>
              <a:buFont typeface="Helvetica Neue Light" panose="020B0604020202090204"/>
              <a:buNone/>
              <a:defRPr sz="11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defRPr>
            </a:lvl9pPr>
          </a:lstStyle>
          <a:p>
            <a:pPr marL="0" lvl="0" indent="0" algn="ctr" rtl="0">
              <a:spcBef>
                <a:spcPts val="0"/>
              </a:spcBef>
              <a:spcAft>
                <a:spcPts val="0"/>
              </a:spcAft>
              <a:buNone/>
            </a:pPr>
            <a:fld id="{00000000-1234-1234-1234-123412341234}" type="slidenum">
              <a:rPr lang="es-ES"/>
            </a:fld>
            <a:endParaRPr lang="es-E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15" descr="portada-escaleras2.jpg"/>
          <p:cNvPicPr preferRelativeResize="0"/>
          <p:nvPr/>
        </p:nvPicPr>
        <p:blipFill rotWithShape="1">
          <a:blip r:embed="rId1"/>
          <a:srcRect l="10639" t="5199" r="-3752"/>
          <a:stretch>
            <a:fillRect/>
          </a:stretch>
        </p:blipFill>
        <p:spPr>
          <a:xfrm>
            <a:off x="0" y="0"/>
            <a:ext cx="10409167" cy="6880680"/>
          </a:xfrm>
          <a:prstGeom prst="rect">
            <a:avLst/>
          </a:prstGeom>
          <a:noFill/>
          <a:ln>
            <a:noFill/>
          </a:ln>
        </p:spPr>
      </p:pic>
      <p:sp>
        <p:nvSpPr>
          <p:cNvPr id="65" name="Google Shape;65;p15"/>
          <p:cNvSpPr/>
          <p:nvPr/>
        </p:nvSpPr>
        <p:spPr>
          <a:xfrm>
            <a:off x="5018283" y="3575531"/>
            <a:ext cx="45141" cy="229807"/>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200"/>
              <a:buFont typeface="Arial" panose="020B0604020202020204"/>
              <a:buNone/>
            </a:pPr>
            <a:endParaRPr sz="1200" b="0" i="0" u="none" strike="noStrike" cap="none">
              <a:solidFill>
                <a:srgbClr val="01326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66" name="Google Shape;66;p15" descr="Logo-Konecta.png"/>
          <p:cNvPicPr preferRelativeResize="0"/>
          <p:nvPr/>
        </p:nvPicPr>
        <p:blipFill rotWithShape="1">
          <a:blip r:embed="rId2"/>
          <a:srcRect t="35427" b="35309"/>
          <a:stretch>
            <a:fillRect/>
          </a:stretch>
        </p:blipFill>
        <p:spPr>
          <a:xfrm>
            <a:off x="2989746" y="2594460"/>
            <a:ext cx="4049392" cy="888738"/>
          </a:xfrm>
          <a:prstGeom prst="rect">
            <a:avLst/>
          </a:prstGeom>
          <a:noFill/>
          <a:ln>
            <a:noFill/>
          </a:ln>
        </p:spPr>
      </p:pic>
      <p:sp>
        <p:nvSpPr>
          <p:cNvPr id="67" name="Google Shape;67;p15"/>
          <p:cNvSpPr/>
          <p:nvPr/>
        </p:nvSpPr>
        <p:spPr>
          <a:xfrm>
            <a:off x="3121873" y="3575531"/>
            <a:ext cx="3883102" cy="2769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3260"/>
              </a:buClr>
              <a:buSzPts val="1200"/>
              <a:buFont typeface="Arial" panose="020B0604020202020204"/>
              <a:buNone/>
            </a:pPr>
            <a:r>
              <a:rPr lang="es-ES" sz="1200" b="1" i="0" u="none" strike="noStrike" cap="none">
                <a:solidFill>
                  <a:srgbClr val="013260"/>
                </a:solidFill>
                <a:latin typeface="Arial" panose="020B0604020202020204"/>
                <a:ea typeface="Arial" panose="020B0604020202020204"/>
                <a:cs typeface="Arial" panose="020B0604020202020204"/>
                <a:sym typeface="Arial" panose="020B0604020202020204"/>
              </a:rPr>
              <a:t>Software Factory</a:t>
            </a:r>
            <a:endParaRPr lang="es-ES" sz="1200" b="1" i="0" u="none" strike="noStrike" cap="none">
              <a:solidFill>
                <a:srgbClr val="0132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pic>
        <p:nvPicPr>
          <p:cNvPr id="262" name="Google Shape;262;p25"/>
          <p:cNvPicPr preferRelativeResize="0"/>
          <p:nvPr/>
        </p:nvPicPr>
        <p:blipFill rotWithShape="1">
          <a:blip r:embed="rId1"/>
          <a:srcRect/>
          <a:stretch>
            <a:fillRect/>
          </a:stretch>
        </p:blipFill>
        <p:spPr>
          <a:xfrm>
            <a:off x="0" y="6857996"/>
            <a:ext cx="9906000" cy="81278"/>
          </a:xfrm>
          <a:prstGeom prst="rect">
            <a:avLst/>
          </a:prstGeom>
          <a:noFill/>
          <a:ln>
            <a:noFill/>
          </a:ln>
        </p:spPr>
      </p:pic>
      <p:sp>
        <p:nvSpPr>
          <p:cNvPr id="263" name="Google Shape;263;p25"/>
          <p:cNvSpPr/>
          <p:nvPr/>
        </p:nvSpPr>
        <p:spPr>
          <a:xfrm>
            <a:off x="7592704" y="151688"/>
            <a:ext cx="2378400" cy="4047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25"/>
          <p:cNvSpPr/>
          <p:nvPr/>
        </p:nvSpPr>
        <p:spPr>
          <a:xfrm rot="-5400000">
            <a:off x="9387926" y="6338057"/>
            <a:ext cx="524394" cy="515484"/>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265" name="Google Shape;265;p25"/>
          <p:cNvSpPr/>
          <p:nvPr/>
        </p:nvSpPr>
        <p:spPr>
          <a:xfrm>
            <a:off x="9620250" y="6648450"/>
            <a:ext cx="223800" cy="267000"/>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11</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6" name="Google Shape;266;p25"/>
          <p:cNvSpPr/>
          <p:nvPr/>
        </p:nvSpPr>
        <p:spPr>
          <a:xfrm>
            <a:off x="3304080" y="756175"/>
            <a:ext cx="3338400" cy="6411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Validator (</a:t>
            </a:r>
            <a:r>
              <a:rPr lang="es-ES" sz="2400">
                <a:solidFill>
                  <a:srgbClr val="002452"/>
                </a:solidFill>
              </a:rPr>
              <a:t>3</a:t>
            </a: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/3)</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25"/>
          <p:cNvSpPr txBox="1"/>
          <p:nvPr/>
        </p:nvSpPr>
        <p:spPr>
          <a:xfrm>
            <a:off x="589175" y="1531850"/>
            <a:ext cx="8803200" cy="4937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@Component</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class</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CanjeValidator implements Validator&lt;Canje&gt;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@Autowired</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private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MessagesHandler mensajes;</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@Override</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Notificacion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 canje)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return</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 "es");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@Override</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Notificacion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 canje, String idioma)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	return validate</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 idioma,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Boolean.FALSE</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@Override</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Notificacion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 canje, String idioma,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boolean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esModificacion)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final Notificacion notificacion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new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Notificacion();</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String lang = !StringUtils.isEmpty(idioma) ? idioma : "es";</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if</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(canje.getSocio()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null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canje.getSocio().getId()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null</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notificacion.addError(mensajes.</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get</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("canje.socio.invalido", "", lang));</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if</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(canje.getRegalo()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null </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canje.getRegalo().getId() ==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null</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notificacion.addError(mensajes.</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get</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("canje.regalo.invalido", "", lang));</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sz="12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return</a:t>
            </a: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r>
              <a:rPr lang="es-ES"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a:t>
            </a: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2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l" rtl="0">
              <a:spcBef>
                <a:spcPts val="0"/>
              </a:spcBef>
              <a:spcAft>
                <a:spcPts val="0"/>
              </a:spcAft>
              <a:buNone/>
            </a:pPr>
            <a:endParaRPr sz="1200"/>
          </a:p>
        </p:txBody>
      </p:sp>
      <p:pic>
        <p:nvPicPr>
          <p:cNvPr id="268" name="Google Shape;268;p25"/>
          <p:cNvPicPr preferRelativeResize="0"/>
          <p:nvPr/>
        </p:nvPicPr>
        <p:blipFill rotWithShape="1">
          <a:blip r:embed="rId1"/>
          <a:srcRect/>
          <a:stretch>
            <a:fillRect/>
          </a:stretch>
        </p:blipFill>
        <p:spPr>
          <a:xfrm>
            <a:off x="7" y="0"/>
            <a:ext cx="9906000" cy="403190"/>
          </a:xfrm>
          <a:prstGeom prst="rect">
            <a:avLst/>
          </a:prstGeom>
          <a:noFill/>
          <a:ln>
            <a:noFill/>
          </a:ln>
        </p:spPr>
      </p:pic>
      <p:pic>
        <p:nvPicPr>
          <p:cNvPr id="269" name="Google Shape;269;p25" descr="logo-blanco.png"/>
          <p:cNvPicPr preferRelativeResize="0"/>
          <p:nvPr/>
        </p:nvPicPr>
        <p:blipFill rotWithShape="1">
          <a:blip r:embed="rId2"/>
          <a:srcRect/>
          <a:stretch>
            <a:fillRect/>
          </a:stretch>
        </p:blipFill>
        <p:spPr>
          <a:xfrm>
            <a:off x="99995" y="978"/>
            <a:ext cx="1086612" cy="402212"/>
          </a:xfrm>
          <a:prstGeom prst="rect">
            <a:avLst/>
          </a:prstGeom>
          <a:noFill/>
          <a:ln>
            <a:noFill/>
          </a:ln>
        </p:spPr>
      </p:pic>
      <p:sp>
        <p:nvSpPr>
          <p:cNvPr id="270" name="Google Shape;270;p25"/>
          <p:cNvSpPr/>
          <p:nvPr/>
        </p:nvSpPr>
        <p:spPr>
          <a:xfrm>
            <a:off x="8214765" y="35280"/>
            <a:ext cx="166890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Arquitectura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10A1E"/>
            </a:gs>
            <a:gs pos="100000">
              <a:srgbClr val="195692"/>
            </a:gs>
          </a:gsLst>
          <a:lin ang="5400000" scaled="0"/>
        </a:gradFill>
        <a:effectLst/>
      </p:bgPr>
    </p:bg>
    <p:spTree>
      <p:nvGrpSpPr>
        <p:cNvPr id="368" name="Shape 368"/>
        <p:cNvGrpSpPr/>
        <p:nvPr/>
      </p:nvGrpSpPr>
      <p:grpSpPr>
        <a:xfrm>
          <a:off x="0" y="0"/>
          <a:ext cx="0" cy="0"/>
          <a:chOff x="0" y="0"/>
          <a:chExt cx="0" cy="0"/>
        </a:xfrm>
      </p:grpSpPr>
      <p:sp>
        <p:nvSpPr>
          <p:cNvPr id="369" name="Google Shape;369;p32"/>
          <p:cNvSpPr/>
          <p:nvPr/>
        </p:nvSpPr>
        <p:spPr>
          <a:xfrm>
            <a:off x="2298850" y="2590920"/>
            <a:ext cx="5307700" cy="153658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Arial" panose="020B0604020202020204"/>
              <a:buNone/>
            </a:pPr>
            <a:r>
              <a:rPr lang="es-ES" sz="3200" b="0" i="0" u="none" strike="noStrike" cap="none">
                <a:solidFill>
                  <a:srgbClr val="FFFFFF"/>
                </a:solidFill>
                <a:latin typeface="Arial" panose="020B0604020202020204"/>
                <a:ea typeface="Arial" panose="020B0604020202020204"/>
                <a:cs typeface="Arial" panose="020B0604020202020204"/>
                <a:sym typeface="Arial" panose="020B0604020202020204"/>
              </a:rPr>
              <a:t>Gracias</a:t>
            </a:r>
            <a:endParaRPr lang="es-ES" sz="32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FFFFFF"/>
              </a:buClr>
              <a:buSzPts val="2400"/>
              <a:buFont typeface="Arial" panose="020B0604020202020204"/>
              <a:buNone/>
            </a:pPr>
            <a:r>
              <a:rPr lang="es-ES" sz="2400" b="0" i="0" u="none" strike="noStrike" cap="none">
                <a:solidFill>
                  <a:srgbClr val="FFFFFF"/>
                </a:solidFill>
                <a:latin typeface="Arial" panose="020B0604020202020204"/>
                <a:ea typeface="Arial" panose="020B0604020202020204"/>
                <a:cs typeface="Arial" panose="020B0604020202020204"/>
                <a:sym typeface="Arial" panose="020B0604020202020204"/>
              </a:rPr>
              <a:t>Konecta Software Factory</a:t>
            </a:r>
            <a:endParaRPr sz="2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70" name="Google Shape;370;p32"/>
          <p:cNvSpPr/>
          <p:nvPr/>
        </p:nvSpPr>
        <p:spPr>
          <a:xfrm>
            <a:off x="675720" y="6325560"/>
            <a:ext cx="8553960" cy="3657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Arial" panose="020B0604020202020204"/>
              <a:buNone/>
            </a:pPr>
            <a:r>
              <a:rPr lang="es-ES" sz="1200" b="0" i="0" u="none" strike="noStrike" cap="none">
                <a:solidFill>
                  <a:srgbClr val="FFFFFF"/>
                </a:solidFill>
                <a:latin typeface="Arial" panose="020B0604020202020204"/>
                <a:ea typeface="Arial" panose="020B0604020202020204"/>
                <a:cs typeface="Arial" panose="020B0604020202020204"/>
                <a:sym typeface="Arial" panose="020B0604020202020204"/>
              </a:rPr>
              <a:t>Ruta N piso 3, Medellín Antioquia. www.grupokonecta.com · www.fundacionkonecta.org</a:t>
            </a:r>
            <a:endParaRPr sz="12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FFFFFF"/>
              </a:buClr>
              <a:buSzPts val="1200"/>
              <a:buFont typeface="Arial" panose="020B0604020202020204"/>
              <a:buNone/>
            </a:pPr>
            <a:r>
              <a:rPr lang="es-ES" sz="1200" b="0" i="0" u="none" strike="noStrike" cap="none">
                <a:solidFill>
                  <a:srgbClr val="FFFFFF"/>
                </a:solidFill>
                <a:latin typeface="Arial" panose="020B0604020202020204"/>
                <a:ea typeface="Arial" panose="020B0604020202020204"/>
                <a:cs typeface="Arial" panose="020B0604020202020204"/>
                <a:sym typeface="Arial" panose="020B0604020202020204"/>
              </a:rPr>
              <a:t>Spain · Argentina · Brazil · Chile · Colombia · Morocco · Mexico · Peru · Portugal · United Kingdom</a:t>
            </a:r>
            <a:endParaRPr sz="12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1"/>
          <a:srcRect/>
          <a:stretch>
            <a:fillRect/>
          </a:stretch>
        </p:blipFill>
        <p:spPr>
          <a:xfrm>
            <a:off x="0" y="6779096"/>
            <a:ext cx="9906000" cy="81278"/>
          </a:xfrm>
          <a:prstGeom prst="rect">
            <a:avLst/>
          </a:prstGeom>
          <a:noFill/>
          <a:ln>
            <a:noFill/>
          </a:ln>
        </p:spPr>
      </p:pic>
      <p:sp>
        <p:nvSpPr>
          <p:cNvPr id="88" name="Google Shape;88;p17"/>
          <p:cNvSpPr/>
          <p:nvPr/>
        </p:nvSpPr>
        <p:spPr>
          <a:xfrm>
            <a:off x="7592704" y="-1487"/>
            <a:ext cx="2378308" cy="404677"/>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89" name="Google Shape;89;p17"/>
          <p:cNvPicPr preferRelativeResize="0"/>
          <p:nvPr/>
        </p:nvPicPr>
        <p:blipFill rotWithShape="1">
          <a:blip r:embed="rId1"/>
          <a:srcRect/>
          <a:stretch>
            <a:fillRect/>
          </a:stretch>
        </p:blipFill>
        <p:spPr>
          <a:xfrm>
            <a:off x="1882" y="0"/>
            <a:ext cx="9906000" cy="403190"/>
          </a:xfrm>
          <a:prstGeom prst="rect">
            <a:avLst/>
          </a:prstGeom>
          <a:noFill/>
          <a:ln>
            <a:noFill/>
          </a:ln>
        </p:spPr>
      </p:pic>
      <p:pic>
        <p:nvPicPr>
          <p:cNvPr id="90" name="Google Shape;90;p17" descr="logo-blanco.png"/>
          <p:cNvPicPr preferRelativeResize="0"/>
          <p:nvPr/>
        </p:nvPicPr>
        <p:blipFill rotWithShape="1">
          <a:blip r:embed="rId2"/>
          <a:srcRect/>
          <a:stretch>
            <a:fillRect/>
          </a:stretch>
        </p:blipFill>
        <p:spPr>
          <a:xfrm>
            <a:off x="101870" y="978"/>
            <a:ext cx="1086612" cy="402212"/>
          </a:xfrm>
          <a:prstGeom prst="rect">
            <a:avLst/>
          </a:prstGeom>
          <a:noFill/>
          <a:ln>
            <a:noFill/>
          </a:ln>
        </p:spPr>
      </p:pic>
      <p:sp>
        <p:nvSpPr>
          <p:cNvPr id="91" name="Google Shape;91;p17"/>
          <p:cNvSpPr/>
          <p:nvPr/>
        </p:nvSpPr>
        <p:spPr>
          <a:xfrm rot="-5400000">
            <a:off x="9387945" y="6270534"/>
            <a:ext cx="524398" cy="515476"/>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92" name="Google Shape;92;p17"/>
          <p:cNvSpPr/>
          <p:nvPr/>
        </p:nvSpPr>
        <p:spPr>
          <a:xfrm>
            <a:off x="9720378" y="6548063"/>
            <a:ext cx="123594" cy="214418"/>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i="0" u="none" strike="noStrike" cap="none">
                <a:solidFill>
                  <a:srgbClr val="FFFFFF"/>
                </a:solidFill>
                <a:latin typeface="Arial" panose="020B0604020202020204"/>
                <a:ea typeface="Arial" panose="020B0604020202020204"/>
                <a:cs typeface="Arial" panose="020B0604020202020204"/>
                <a:sym typeface="Arial" panose="020B0604020202020204"/>
              </a:rPr>
              <a:t>3</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17"/>
          <p:cNvSpPr/>
          <p:nvPr/>
        </p:nvSpPr>
        <p:spPr>
          <a:xfrm>
            <a:off x="8216640" y="35280"/>
            <a:ext cx="166896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t>
            </a:r>
            <a:r>
              <a:rPr lang="es-ES" b="1">
                <a:solidFill>
                  <a:srgbClr val="FFFFFF"/>
                </a:solidFill>
              </a:rPr>
              <a:t>Spring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17"/>
          <p:cNvSpPr txBox="1"/>
          <p:nvPr/>
        </p:nvSpPr>
        <p:spPr>
          <a:xfrm>
            <a:off x="621261" y="1229448"/>
            <a:ext cx="8771100" cy="5057700"/>
          </a:xfrm>
          <a:prstGeom prst="rect">
            <a:avLst/>
          </a:prstGeom>
          <a:noFill/>
          <a:ln>
            <a:noFill/>
          </a:ln>
        </p:spPr>
        <p:txBody>
          <a:bodyPr spcFirstLastPara="1" wrap="square" lIns="50800" tIns="50800" rIns="50800" bIns="50800" anchor="ctr" anchorCtr="0">
            <a:noAutofit/>
          </a:bodyPr>
          <a:lstStyle/>
          <a:p>
            <a:pPr marL="0" marR="0" lvl="0" indent="0" algn="just" rtl="0">
              <a:lnSpc>
                <a:spcPct val="100000"/>
              </a:lnSpc>
              <a:spcBef>
                <a:spcPts val="0"/>
              </a:spcBef>
              <a:spcAft>
                <a:spcPts val="0"/>
              </a:spcAft>
              <a:buClr>
                <a:srgbClr val="000000"/>
              </a:buClr>
              <a:buSzPts val="1600"/>
              <a:buFont typeface="Helvetica Neue Light" panose="020B0604020202090204"/>
              <a:buNone/>
            </a:pPr>
            <a:r>
              <a:rPr lang="es-ES" i="0" u="none" strike="noStrike" cap="none">
                <a:solidFill>
                  <a:srgbClr val="000000"/>
                </a:solidFill>
              </a:rPr>
              <a:t>Escrito inicialmente por Rod Johnson, fue lanzado por primera vez en el mes de Junio del año 2003 bajo la licencia Apache 2.0, siendo una plataforma Java de código abierto. Convirtiéndose desde entonces en el framework más popular para Java empresarial, para crear código de alto rendimiento, liviano y reutilizable. Ya que su finalidad es estandarizar, agilizar, manejar y resolver los problemas que puedan ir surgiendo en el trayecto de la programación.</a:t>
            </a:r>
            <a:endParaRPr lang="es-ES" i="0" u="none" strike="noStrike" cap="none">
              <a:solidFill>
                <a:srgbClr val="000000"/>
              </a:solidFill>
            </a:endParaRPr>
          </a:p>
          <a:p>
            <a:pPr marL="0" marR="0" lvl="0" indent="0" algn="just" rtl="0">
              <a:lnSpc>
                <a:spcPct val="100000"/>
              </a:lnSpc>
              <a:spcBef>
                <a:spcPts val="0"/>
              </a:spcBef>
              <a:spcAft>
                <a:spcPts val="0"/>
              </a:spcAft>
              <a:buClr>
                <a:srgbClr val="000000"/>
              </a:buClr>
              <a:buSzPts val="1600"/>
              <a:buFont typeface="Helvetica Neue Light" panose="020B0604020202090204"/>
              <a:buNone/>
            </a:pPr>
            <a:endParaRPr i="0" u="none" strike="noStrike" cap="none">
              <a:solidFill>
                <a:srgbClr val="000000"/>
              </a:solidFill>
            </a:endParaRPr>
          </a:p>
          <a:p>
            <a:pPr marL="0" marR="0" lvl="0" indent="0" algn="just" rtl="0">
              <a:lnSpc>
                <a:spcPct val="100000"/>
              </a:lnSpc>
              <a:spcBef>
                <a:spcPts val="0"/>
              </a:spcBef>
              <a:spcAft>
                <a:spcPts val="0"/>
              </a:spcAft>
              <a:buClr>
                <a:srgbClr val="000000"/>
              </a:buClr>
              <a:buSzPts val="1600"/>
              <a:buFont typeface="Helvetica Neue Light" panose="020B0604020202090204"/>
              <a:buNone/>
            </a:pPr>
            <a:r>
              <a:rPr lang="es-ES" i="0" u="none" strike="noStrike" cap="none">
                <a:solidFill>
                  <a:srgbClr val="000000"/>
                </a:solidFill>
              </a:rPr>
              <a:t>Un framework contenedor liviano basado en la técnica Inversión de Control (IoC) y una implementación de desarrollo según el paradigma Orientado a Aspectos (AOP)</a:t>
            </a:r>
            <a:endParaRPr lang="es-ES" i="0" u="none" strike="noStrike" cap="none">
              <a:solidFill>
                <a:srgbClr val="000000"/>
              </a:solidFill>
            </a:endParaRPr>
          </a:p>
          <a:p>
            <a:pPr marL="285750" marR="0" lvl="0" indent="-184150" algn="just" rtl="0">
              <a:lnSpc>
                <a:spcPct val="100000"/>
              </a:lnSpc>
              <a:spcBef>
                <a:spcPts val="0"/>
              </a:spcBef>
              <a:spcAft>
                <a:spcPts val="0"/>
              </a:spcAft>
              <a:buClr>
                <a:srgbClr val="000000"/>
              </a:buClr>
              <a:buSzPts val="1600"/>
              <a:buFont typeface="Arial" panose="020B0604020202020204"/>
              <a:buNone/>
            </a:pPr>
            <a:endParaRPr i="0" u="none" strike="noStrike" cap="none">
              <a:solidFill>
                <a:srgbClr val="000000"/>
              </a:solidFill>
            </a:endParaRPr>
          </a:p>
          <a:p>
            <a:pPr marL="285750" marR="0" lvl="0" indent="-273050" algn="just" rtl="0">
              <a:lnSpc>
                <a:spcPct val="100000"/>
              </a:lnSpc>
              <a:spcBef>
                <a:spcPts val="0"/>
              </a:spcBef>
              <a:spcAft>
                <a:spcPts val="0"/>
              </a:spcAft>
              <a:buClr>
                <a:srgbClr val="000000"/>
              </a:buClr>
              <a:buSzPts val="1400"/>
              <a:buFont typeface="Arial" panose="020B0604020202020204"/>
              <a:buChar char="•"/>
            </a:pPr>
            <a:r>
              <a:rPr lang="es-ES" b="1" i="0" u="none" strike="noStrike" cap="none">
                <a:solidFill>
                  <a:srgbClr val="000000"/>
                </a:solidFill>
              </a:rPr>
              <a:t>Framework:</a:t>
            </a:r>
            <a:r>
              <a:rPr lang="es-ES" i="0" u="none" strike="noStrike" cap="none">
                <a:solidFill>
                  <a:srgbClr val="000000"/>
                </a:solidFill>
              </a:rPr>
              <a:t> porque define la forma de desarrollar aplicaciones JavaEE, dando soporte y simplificando complejidad propia del software empresarial.</a:t>
            </a:r>
            <a:endParaRPr lang="es-ES" i="0" u="none" strike="noStrike" cap="none">
              <a:solidFill>
                <a:srgbClr val="000000"/>
              </a:solidFill>
            </a:endParaRPr>
          </a:p>
          <a:p>
            <a:pPr marL="285750" marR="0" lvl="0" indent="-273050" algn="just" rtl="0">
              <a:lnSpc>
                <a:spcPct val="100000"/>
              </a:lnSpc>
              <a:spcBef>
                <a:spcPts val="0"/>
              </a:spcBef>
              <a:spcAft>
                <a:spcPts val="0"/>
              </a:spcAft>
              <a:buClr>
                <a:srgbClr val="000000"/>
              </a:buClr>
              <a:buSzPts val="1400"/>
              <a:buFont typeface="Arial" panose="020B0604020202020204"/>
              <a:buChar char="•"/>
            </a:pPr>
            <a:r>
              <a:rPr lang="es-ES" b="1" i="0" u="none" strike="noStrike" cap="none">
                <a:solidFill>
                  <a:srgbClr val="000000"/>
                </a:solidFill>
              </a:rPr>
              <a:t>Inversión de Control (IoC):</a:t>
            </a:r>
            <a:r>
              <a:rPr lang="es-ES" i="0" u="none" strike="noStrike" cap="none">
                <a:solidFill>
                  <a:srgbClr val="000000"/>
                </a:solidFill>
              </a:rPr>
              <a:t> promueve el bajo acoplamiento a partir de la inyección de dependencias (DI) entre los objetos (relaciones). </a:t>
            </a:r>
            <a:endParaRPr i="0" u="none" strike="noStrike" cap="none">
              <a:solidFill>
                <a:srgbClr val="000000"/>
              </a:solidFill>
            </a:endParaRPr>
          </a:p>
          <a:p>
            <a:pPr marL="285750" marR="0" lvl="0" indent="-273050" algn="just" rtl="0">
              <a:lnSpc>
                <a:spcPct val="100000"/>
              </a:lnSpc>
              <a:spcBef>
                <a:spcPts val="0"/>
              </a:spcBef>
              <a:spcAft>
                <a:spcPts val="0"/>
              </a:spcAft>
              <a:buClr>
                <a:srgbClr val="000000"/>
              </a:buClr>
              <a:buSzPts val="1400"/>
              <a:buFont typeface="Arial" panose="020B0604020202020204"/>
              <a:buChar char="•"/>
            </a:pPr>
            <a:r>
              <a:rPr lang="es-ES" b="1" i="0" u="none" strike="noStrike" cap="none">
                <a:solidFill>
                  <a:srgbClr val="000000"/>
                </a:solidFill>
              </a:rPr>
              <a:t>Orientación a Aspectos (AOP):</a:t>
            </a:r>
            <a:r>
              <a:rPr lang="es-ES" i="0" u="none" strike="noStrike" cap="none">
                <a:solidFill>
                  <a:srgbClr val="000000"/>
                </a:solidFill>
              </a:rPr>
              <a:t> presenta una estructura simplificada para el desarrollo y utilización de aspectos (módulos multiple object crosscutting).</a:t>
            </a:r>
            <a:endParaRPr lang="es-ES" i="0" u="none" strike="noStrike" cap="none">
              <a:solidFill>
                <a:srgbClr val="000000"/>
              </a:solidFill>
            </a:endParaRPr>
          </a:p>
          <a:p>
            <a:pPr marL="0" marR="0" lvl="0" indent="0" algn="just" rtl="0">
              <a:lnSpc>
                <a:spcPct val="100000"/>
              </a:lnSpc>
              <a:spcBef>
                <a:spcPts val="0"/>
              </a:spcBef>
              <a:spcAft>
                <a:spcPts val="0"/>
              </a:spcAft>
              <a:buClr>
                <a:srgbClr val="000000"/>
              </a:buClr>
              <a:buSzPts val="1600"/>
              <a:buFont typeface="Helvetica Neue Light" panose="020B0604020202090204"/>
              <a:buNone/>
            </a:pPr>
            <a:endParaRPr i="0" u="none" strike="noStrike" cap="none">
              <a:solidFill>
                <a:srgbClr val="000000"/>
              </a:solidFill>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95" name="Google Shape;95;p17"/>
          <p:cNvSpPr/>
          <p:nvPr/>
        </p:nvSpPr>
        <p:spPr>
          <a:xfrm>
            <a:off x="3304080" y="603000"/>
            <a:ext cx="3338280" cy="64116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Qué es spring?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pic>
        <p:nvPicPr>
          <p:cNvPr id="100" name="Google Shape;100;p18"/>
          <p:cNvPicPr preferRelativeResize="0"/>
          <p:nvPr/>
        </p:nvPicPr>
        <p:blipFill rotWithShape="1">
          <a:blip r:embed="rId1"/>
          <a:srcRect/>
          <a:stretch>
            <a:fillRect/>
          </a:stretch>
        </p:blipFill>
        <p:spPr>
          <a:xfrm>
            <a:off x="0" y="6779096"/>
            <a:ext cx="9906000" cy="81278"/>
          </a:xfrm>
          <a:prstGeom prst="rect">
            <a:avLst/>
          </a:prstGeom>
          <a:noFill/>
          <a:ln>
            <a:noFill/>
          </a:ln>
        </p:spPr>
      </p:pic>
      <p:sp>
        <p:nvSpPr>
          <p:cNvPr id="101" name="Google Shape;101;p18"/>
          <p:cNvSpPr/>
          <p:nvPr/>
        </p:nvSpPr>
        <p:spPr>
          <a:xfrm>
            <a:off x="7592704" y="-1487"/>
            <a:ext cx="2378308" cy="404677"/>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102" name="Google Shape;102;p18"/>
          <p:cNvPicPr preferRelativeResize="0"/>
          <p:nvPr/>
        </p:nvPicPr>
        <p:blipFill rotWithShape="1">
          <a:blip r:embed="rId1"/>
          <a:srcRect/>
          <a:stretch>
            <a:fillRect/>
          </a:stretch>
        </p:blipFill>
        <p:spPr>
          <a:xfrm>
            <a:off x="1882" y="0"/>
            <a:ext cx="9906000" cy="403190"/>
          </a:xfrm>
          <a:prstGeom prst="rect">
            <a:avLst/>
          </a:prstGeom>
          <a:noFill/>
          <a:ln>
            <a:noFill/>
          </a:ln>
        </p:spPr>
      </p:pic>
      <p:pic>
        <p:nvPicPr>
          <p:cNvPr id="103" name="Google Shape;103;p18" descr="logo-blanco.png"/>
          <p:cNvPicPr preferRelativeResize="0"/>
          <p:nvPr/>
        </p:nvPicPr>
        <p:blipFill rotWithShape="1">
          <a:blip r:embed="rId2"/>
          <a:srcRect/>
          <a:stretch>
            <a:fillRect/>
          </a:stretch>
        </p:blipFill>
        <p:spPr>
          <a:xfrm>
            <a:off x="101870" y="978"/>
            <a:ext cx="1086612" cy="402212"/>
          </a:xfrm>
          <a:prstGeom prst="rect">
            <a:avLst/>
          </a:prstGeom>
          <a:noFill/>
          <a:ln>
            <a:noFill/>
          </a:ln>
        </p:spPr>
      </p:pic>
      <p:sp>
        <p:nvSpPr>
          <p:cNvPr id="104" name="Google Shape;104;p18"/>
          <p:cNvSpPr/>
          <p:nvPr/>
        </p:nvSpPr>
        <p:spPr>
          <a:xfrm rot="-5400000">
            <a:off x="9387945" y="6270534"/>
            <a:ext cx="524398" cy="515476"/>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05" name="Google Shape;105;p18"/>
          <p:cNvSpPr/>
          <p:nvPr/>
        </p:nvSpPr>
        <p:spPr>
          <a:xfrm>
            <a:off x="9720378" y="6548063"/>
            <a:ext cx="123594" cy="214418"/>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4</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6" name="Google Shape;106;p18"/>
          <p:cNvSpPr/>
          <p:nvPr/>
        </p:nvSpPr>
        <p:spPr>
          <a:xfrm>
            <a:off x="8216640" y="35280"/>
            <a:ext cx="166896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t>
            </a:r>
            <a:r>
              <a:rPr lang="es-ES" b="1">
                <a:solidFill>
                  <a:srgbClr val="FFFFFF"/>
                </a:solidFill>
              </a:rPr>
              <a:t>Spring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8"/>
          <p:cNvSpPr/>
          <p:nvPr/>
        </p:nvSpPr>
        <p:spPr>
          <a:xfrm>
            <a:off x="3283860" y="376838"/>
            <a:ext cx="3338280" cy="64116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Características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18"/>
          <p:cNvSpPr txBox="1"/>
          <p:nvPr/>
        </p:nvSpPr>
        <p:spPr>
          <a:xfrm>
            <a:off x="438150" y="828475"/>
            <a:ext cx="9229500" cy="5362800"/>
          </a:xfrm>
          <a:prstGeom prst="rect">
            <a:avLst/>
          </a:prstGeom>
          <a:noFill/>
          <a:ln>
            <a:noFill/>
          </a:ln>
        </p:spPr>
        <p:txBody>
          <a:bodyPr spcFirstLastPara="1" wrap="square" lIns="50800" tIns="50800" rIns="50800" bIns="50800" anchor="ctr" anchorCtr="0">
            <a:noAutofit/>
          </a:bodyPr>
          <a:lstStyle/>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Acceso a datos</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Gestión de transacciones.</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Integración</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Pruebas (Testing)</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Programación orientada a aspectos (AOP)</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MVC (Modelo Vista Controlador).</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Seguridad.</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Frameworks web</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Procesamiento de datos por lotes.</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Administración Remota</a:t>
            </a:r>
            <a:endParaRPr sz="1800"/>
          </a:p>
          <a:p>
            <a:pPr marL="285750" marR="0" lvl="0" indent="-298450" algn="just" rtl="0">
              <a:lnSpc>
                <a:spcPct val="100000"/>
              </a:lnSpc>
              <a:spcBef>
                <a:spcPts val="0"/>
              </a:spcBef>
              <a:spcAft>
                <a:spcPts val="0"/>
              </a:spcAft>
              <a:buClr>
                <a:srgbClr val="000000"/>
              </a:buClr>
              <a:buSzPts val="1800"/>
              <a:buFont typeface="Arial" panose="020B0604020202020204"/>
              <a:buChar char="●"/>
            </a:pPr>
            <a:r>
              <a:rPr lang="es-ES" sz="1800" i="0" u="none" strike="noStrike" cap="none">
                <a:solidFill>
                  <a:srgbClr val="000000"/>
                </a:solidFill>
              </a:rPr>
              <a:t>Inyección de Dependencias (Dependency Injection)</a:t>
            </a:r>
            <a:endParaRPr sz="1800"/>
          </a:p>
          <a:p>
            <a:pPr marL="285750" marR="0" lvl="0" indent="-184150" algn="just" rtl="0">
              <a:lnSpc>
                <a:spcPct val="100000"/>
              </a:lnSpc>
              <a:spcBef>
                <a:spcPts val="0"/>
              </a:spcBef>
              <a:spcAft>
                <a:spcPts val="0"/>
              </a:spcAft>
              <a:buClr>
                <a:srgbClr val="000000"/>
              </a:buClr>
              <a:buSzPts val="1600"/>
              <a:buFont typeface="Arial" panose="020B0604020202020204"/>
              <a:buNone/>
            </a:pPr>
            <a:endParaRPr sz="1800" i="0" u="none" strike="noStrike" cap="none">
              <a:solidFill>
                <a:srgbClr val="000000"/>
              </a:solidFill>
            </a:endParaRPr>
          </a:p>
          <a:p>
            <a:pPr marL="0" marR="0" lvl="0" indent="0" algn="just" rtl="0">
              <a:lnSpc>
                <a:spcPct val="100000"/>
              </a:lnSpc>
              <a:spcBef>
                <a:spcPts val="0"/>
              </a:spcBef>
              <a:spcAft>
                <a:spcPts val="0"/>
              </a:spcAft>
              <a:buClr>
                <a:srgbClr val="000000"/>
              </a:buClr>
              <a:buSzPts val="1600"/>
              <a:buFont typeface="Helvetica Neue Light" panose="020B0604020202090204"/>
              <a:buNone/>
            </a:pPr>
            <a:r>
              <a:rPr lang="es-ES" sz="1800" i="0" u="none" strike="noStrike" cap="none">
                <a:solidFill>
                  <a:srgbClr val="000000"/>
                </a:solidFill>
              </a:rPr>
              <a:t>https://openwebinars.net/blog/conoce-que-es-spring-framework-y-por-que-usarlo/</a:t>
            </a:r>
            <a:endParaRPr sz="1800" i="0" u="none" strike="noStrike" cap="none">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1"/>
          <a:srcRect/>
          <a:stretch>
            <a:fillRect/>
          </a:stretch>
        </p:blipFill>
        <p:spPr>
          <a:xfrm>
            <a:off x="0" y="6779096"/>
            <a:ext cx="9906000" cy="81278"/>
          </a:xfrm>
          <a:prstGeom prst="rect">
            <a:avLst/>
          </a:prstGeom>
          <a:noFill/>
          <a:ln>
            <a:noFill/>
          </a:ln>
        </p:spPr>
      </p:pic>
      <p:sp>
        <p:nvSpPr>
          <p:cNvPr id="114" name="Google Shape;114;p19"/>
          <p:cNvSpPr/>
          <p:nvPr/>
        </p:nvSpPr>
        <p:spPr>
          <a:xfrm>
            <a:off x="7592704" y="-1487"/>
            <a:ext cx="2378308" cy="404677"/>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115" name="Google Shape;115;p19"/>
          <p:cNvPicPr preferRelativeResize="0"/>
          <p:nvPr/>
        </p:nvPicPr>
        <p:blipFill rotWithShape="1">
          <a:blip r:embed="rId1"/>
          <a:srcRect/>
          <a:stretch>
            <a:fillRect/>
          </a:stretch>
        </p:blipFill>
        <p:spPr>
          <a:xfrm>
            <a:off x="1882" y="0"/>
            <a:ext cx="9906000" cy="403190"/>
          </a:xfrm>
          <a:prstGeom prst="rect">
            <a:avLst/>
          </a:prstGeom>
          <a:noFill/>
          <a:ln>
            <a:noFill/>
          </a:ln>
        </p:spPr>
      </p:pic>
      <p:pic>
        <p:nvPicPr>
          <p:cNvPr id="116" name="Google Shape;116;p19" descr="logo-blanco.png"/>
          <p:cNvPicPr preferRelativeResize="0"/>
          <p:nvPr/>
        </p:nvPicPr>
        <p:blipFill rotWithShape="1">
          <a:blip r:embed="rId2"/>
          <a:srcRect/>
          <a:stretch>
            <a:fillRect/>
          </a:stretch>
        </p:blipFill>
        <p:spPr>
          <a:xfrm>
            <a:off x="101870" y="978"/>
            <a:ext cx="1086612" cy="402212"/>
          </a:xfrm>
          <a:prstGeom prst="rect">
            <a:avLst/>
          </a:prstGeom>
          <a:noFill/>
          <a:ln>
            <a:noFill/>
          </a:ln>
        </p:spPr>
      </p:pic>
      <p:sp>
        <p:nvSpPr>
          <p:cNvPr id="117" name="Google Shape;117;p19"/>
          <p:cNvSpPr/>
          <p:nvPr/>
        </p:nvSpPr>
        <p:spPr>
          <a:xfrm rot="-5400000">
            <a:off x="9387945" y="6270534"/>
            <a:ext cx="524398" cy="515476"/>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8" name="Google Shape;118;p19"/>
          <p:cNvSpPr/>
          <p:nvPr/>
        </p:nvSpPr>
        <p:spPr>
          <a:xfrm>
            <a:off x="9720378" y="6548063"/>
            <a:ext cx="123600" cy="214500"/>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5</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9" name="Google Shape;119;p19"/>
          <p:cNvSpPr/>
          <p:nvPr/>
        </p:nvSpPr>
        <p:spPr>
          <a:xfrm>
            <a:off x="8216640" y="35280"/>
            <a:ext cx="166896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t>
            </a:r>
            <a:r>
              <a:rPr lang="es-ES" b="1">
                <a:solidFill>
                  <a:srgbClr val="FFFFFF"/>
                </a:solidFill>
              </a:rPr>
              <a:t>Spring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19"/>
          <p:cNvSpPr/>
          <p:nvPr/>
        </p:nvSpPr>
        <p:spPr>
          <a:xfrm>
            <a:off x="3283860" y="416730"/>
            <a:ext cx="3338280" cy="64116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Ventajas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19"/>
          <p:cNvSpPr txBox="1"/>
          <p:nvPr/>
        </p:nvSpPr>
        <p:spPr>
          <a:xfrm>
            <a:off x="398594" y="942196"/>
            <a:ext cx="9251550" cy="5427127"/>
          </a:xfrm>
          <a:prstGeom prst="rect">
            <a:avLst/>
          </a:prstGeom>
          <a:noFill/>
          <a:ln>
            <a:noFill/>
          </a:ln>
        </p:spPr>
        <p:txBody>
          <a:bodyPr spcFirstLastPara="1" wrap="square" lIns="50800" tIns="50800" rIns="50800" bIns="50800" anchor="ctr" anchorCtr="0">
            <a:noAutofit/>
          </a:bodyPr>
          <a:lstStyle/>
          <a:p>
            <a:pPr marL="457200" lvl="0" indent="-342900" algn="l" rtl="0">
              <a:lnSpc>
                <a:spcPct val="115000"/>
              </a:lnSpc>
              <a:spcBef>
                <a:spcPts val="0"/>
              </a:spcBef>
              <a:spcAft>
                <a:spcPts val="0"/>
              </a:spcAft>
              <a:buClr>
                <a:schemeClr val="dk1"/>
              </a:buClr>
              <a:buSzPts val="1800"/>
              <a:buChar char="●"/>
            </a:pPr>
            <a:r>
              <a:rPr lang="es-ES" sz="1800">
                <a:solidFill>
                  <a:schemeClr val="dk1"/>
                </a:solidFill>
              </a:rPr>
              <a:t>Lógica aplicable con POJO</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Código base listo que requiere pocos (o ningún) cambio</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No se necesita un servidor de aplicaciones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Permite pruebas unitarias y de integración</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Arquitectura MVC</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La programación orientada a objetos es posible con AspectJ</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Inyección de dependencia (regulación de la dependencia externa)</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Gestión programática de transacciones</a:t>
            </a:r>
            <a:endParaRPr sz="1800">
              <a:solidFill>
                <a:schemeClr val="dk1"/>
              </a:solidFill>
            </a:endParaRPr>
          </a:p>
          <a:p>
            <a:pPr marL="0" marR="0" lvl="0" indent="0" algn="just" rtl="0">
              <a:lnSpc>
                <a:spcPct val="100000"/>
              </a:lnSpc>
              <a:spcBef>
                <a:spcPts val="600"/>
              </a:spcBef>
              <a:spcAft>
                <a:spcPts val="0"/>
              </a:spcAft>
              <a:buClr>
                <a:srgbClr val="000000"/>
              </a:buClr>
              <a:buSzPts val="1400"/>
              <a:buFont typeface="Helvetica Neue Light" panose="020B0604020202090204"/>
              <a:buNone/>
            </a:pPr>
            <a:endParaRPr sz="14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ctr" rtl="0">
              <a:lnSpc>
                <a:spcPct val="100000"/>
              </a:lnSpc>
              <a:spcBef>
                <a:spcPts val="0"/>
              </a:spcBef>
              <a:spcAft>
                <a:spcPts val="0"/>
              </a:spcAft>
              <a:buClr>
                <a:srgbClr val="000000"/>
              </a:buClr>
              <a:buSzPts val="1000"/>
              <a:buFont typeface="Helvetica Neue Light" panose="020B0604020202090204"/>
              <a:buNone/>
            </a:pPr>
            <a:endParaRPr sz="1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pic>
        <p:nvPicPr>
          <p:cNvPr id="126" name="Google Shape;126;p20"/>
          <p:cNvPicPr preferRelativeResize="0"/>
          <p:nvPr/>
        </p:nvPicPr>
        <p:blipFill rotWithShape="1">
          <a:blip r:embed="rId1"/>
          <a:srcRect/>
          <a:stretch>
            <a:fillRect/>
          </a:stretch>
        </p:blipFill>
        <p:spPr>
          <a:xfrm>
            <a:off x="0" y="6779096"/>
            <a:ext cx="9906000" cy="81278"/>
          </a:xfrm>
          <a:prstGeom prst="rect">
            <a:avLst/>
          </a:prstGeom>
          <a:noFill/>
          <a:ln>
            <a:noFill/>
          </a:ln>
        </p:spPr>
      </p:pic>
      <p:sp>
        <p:nvSpPr>
          <p:cNvPr id="127" name="Google Shape;127;p20"/>
          <p:cNvSpPr/>
          <p:nvPr/>
        </p:nvSpPr>
        <p:spPr>
          <a:xfrm>
            <a:off x="7592704" y="-1487"/>
            <a:ext cx="2378308" cy="404677"/>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128" name="Google Shape;128;p20"/>
          <p:cNvPicPr preferRelativeResize="0"/>
          <p:nvPr/>
        </p:nvPicPr>
        <p:blipFill rotWithShape="1">
          <a:blip r:embed="rId1"/>
          <a:srcRect/>
          <a:stretch>
            <a:fillRect/>
          </a:stretch>
        </p:blipFill>
        <p:spPr>
          <a:xfrm>
            <a:off x="1882" y="0"/>
            <a:ext cx="9906000" cy="403190"/>
          </a:xfrm>
          <a:prstGeom prst="rect">
            <a:avLst/>
          </a:prstGeom>
          <a:noFill/>
          <a:ln>
            <a:noFill/>
          </a:ln>
        </p:spPr>
      </p:pic>
      <p:pic>
        <p:nvPicPr>
          <p:cNvPr id="129" name="Google Shape;129;p20" descr="logo-blanco.png"/>
          <p:cNvPicPr preferRelativeResize="0"/>
          <p:nvPr/>
        </p:nvPicPr>
        <p:blipFill rotWithShape="1">
          <a:blip r:embed="rId2"/>
          <a:srcRect/>
          <a:stretch>
            <a:fillRect/>
          </a:stretch>
        </p:blipFill>
        <p:spPr>
          <a:xfrm>
            <a:off x="101870" y="978"/>
            <a:ext cx="1086612" cy="402212"/>
          </a:xfrm>
          <a:prstGeom prst="rect">
            <a:avLst/>
          </a:prstGeom>
          <a:noFill/>
          <a:ln>
            <a:noFill/>
          </a:ln>
        </p:spPr>
      </p:pic>
      <p:sp>
        <p:nvSpPr>
          <p:cNvPr id="130" name="Google Shape;130;p20"/>
          <p:cNvSpPr/>
          <p:nvPr/>
        </p:nvSpPr>
        <p:spPr>
          <a:xfrm rot="-5400000">
            <a:off x="9387945" y="6270534"/>
            <a:ext cx="524398" cy="515476"/>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31" name="Google Shape;131;p20"/>
          <p:cNvSpPr/>
          <p:nvPr/>
        </p:nvSpPr>
        <p:spPr>
          <a:xfrm>
            <a:off x="9720378" y="6548063"/>
            <a:ext cx="123594" cy="214418"/>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6</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2" name="Google Shape;132;p20"/>
          <p:cNvSpPr/>
          <p:nvPr/>
        </p:nvSpPr>
        <p:spPr>
          <a:xfrm>
            <a:off x="8216640" y="35280"/>
            <a:ext cx="166896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t>
            </a:r>
            <a:r>
              <a:rPr lang="es-ES" b="1">
                <a:solidFill>
                  <a:srgbClr val="FFFFFF"/>
                </a:solidFill>
              </a:rPr>
              <a:t>Spring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20"/>
          <p:cNvSpPr/>
          <p:nvPr/>
        </p:nvSpPr>
        <p:spPr>
          <a:xfrm>
            <a:off x="3304080" y="603000"/>
            <a:ext cx="3338280" cy="64116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a:solidFill>
                  <a:srgbClr val="002452"/>
                </a:solidFill>
              </a:rPr>
              <a:t>Módulos Spring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20"/>
          <p:cNvSpPr txBox="1"/>
          <p:nvPr/>
        </p:nvSpPr>
        <p:spPr>
          <a:xfrm flipH="1">
            <a:off x="323675" y="1449399"/>
            <a:ext cx="8961000" cy="4816800"/>
          </a:xfrm>
          <a:prstGeom prst="rect">
            <a:avLst/>
          </a:prstGeom>
          <a:noFill/>
          <a:ln>
            <a:noFill/>
          </a:ln>
        </p:spPr>
        <p:txBody>
          <a:bodyPr spcFirstLastPara="1" wrap="square" lIns="50800" tIns="50800" rIns="50800" bIns="50800" anchor="ctr" anchorCtr="0">
            <a:noAutofit/>
          </a:bodyPr>
          <a:lstStyle/>
          <a:p>
            <a:pPr marL="342900" marR="0" lvl="0" indent="0" algn="just" rtl="0">
              <a:lnSpc>
                <a:spcPct val="100000"/>
              </a:lnSpc>
              <a:spcBef>
                <a:spcPts val="0"/>
              </a:spcBef>
              <a:spcAft>
                <a:spcPts val="0"/>
              </a:spcAft>
              <a:buNone/>
            </a:pPr>
          </a:p>
          <a:p>
            <a:pPr marL="342900" marR="0" lvl="0" indent="-215900" algn="just"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342900" marR="0" lvl="0" indent="-215900" algn="just"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2000"/>
              <a:buFont typeface="Helvetica Neue Light" panose="020B0604020202090204"/>
              <a:buNone/>
            </a:pPr>
            <a:endPara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2000"/>
              <a:buFont typeface="Helvetica Neue Light" panose="020B0604020202090204"/>
              <a:buNone/>
            </a:pPr>
            <a:endParaRPr sz="20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grpSp>
        <p:nvGrpSpPr>
          <p:cNvPr id="135" name="Google Shape;135;p20"/>
          <p:cNvGrpSpPr/>
          <p:nvPr/>
        </p:nvGrpSpPr>
        <p:grpSpPr>
          <a:xfrm>
            <a:off x="2864856" y="1792371"/>
            <a:ext cx="4244871" cy="4043863"/>
            <a:chOff x="2902488" y="902232"/>
            <a:chExt cx="3339000" cy="3339000"/>
          </a:xfrm>
        </p:grpSpPr>
        <p:sp>
          <p:nvSpPr>
            <p:cNvPr id="136" name="Google Shape;136;p20"/>
            <p:cNvSpPr/>
            <p:nvPr/>
          </p:nvSpPr>
          <p:spPr>
            <a:xfrm rot="-5400000">
              <a:off x="2902488" y="902232"/>
              <a:ext cx="3339000" cy="3339000"/>
            </a:xfrm>
            <a:prstGeom prst="ellipse">
              <a:avLst/>
            </a:prstGeom>
            <a:noFill/>
            <a:ln w="19050" cap="flat" cmpd="sng">
              <a:solidFill>
                <a:srgbClr val="0D5DDF"/>
              </a:solidFill>
              <a:prstDash val="dash"/>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37" name="Google Shape;137;p20"/>
            <p:cNvSpPr/>
            <p:nvPr/>
          </p:nvSpPr>
          <p:spPr>
            <a:xfrm>
              <a:off x="3123738" y="1123632"/>
              <a:ext cx="2896500" cy="2896200"/>
            </a:xfrm>
            <a:prstGeom prst="pie">
              <a:avLst>
                <a:gd name="adj1" fmla="val 21577108"/>
                <a:gd name="adj2" fmla="val 16214886"/>
              </a:avLst>
            </a:prstGeom>
            <a:solidFill>
              <a:srgbClr val="A1C3FA"/>
            </a:solidFill>
            <a:ln>
              <a:noFill/>
            </a:ln>
          </p:spPr>
          <p:txBody>
            <a:bodyPr spcFirstLastPara="1" wrap="square" lIns="99050" tIns="99050" rIns="99050" bIns="99050" anchor="ctr" anchorCtr="0">
              <a:noAutofit/>
            </a:bodyPr>
            <a:lstStyle/>
            <a:p>
              <a:pPr marL="0" lvl="0" indent="0" algn="l" rtl="0">
                <a:spcBef>
                  <a:spcPts val="0"/>
                </a:spcBef>
                <a:spcAft>
                  <a:spcPts val="0"/>
                </a:spcAft>
                <a:buNone/>
              </a:pPr>
            </a:p>
          </p:txBody>
        </p:sp>
      </p:grpSp>
      <p:grpSp>
        <p:nvGrpSpPr>
          <p:cNvPr id="138" name="Google Shape;138;p20"/>
          <p:cNvGrpSpPr/>
          <p:nvPr/>
        </p:nvGrpSpPr>
        <p:grpSpPr>
          <a:xfrm>
            <a:off x="3914808" y="2717858"/>
            <a:ext cx="2171635" cy="2192881"/>
            <a:chOff x="3706235" y="1762345"/>
            <a:chExt cx="1815900" cy="1815900"/>
          </a:xfrm>
        </p:grpSpPr>
        <p:sp>
          <p:nvSpPr>
            <p:cNvPr id="139" name="Google Shape;139;p20"/>
            <p:cNvSpPr/>
            <p:nvPr/>
          </p:nvSpPr>
          <p:spPr>
            <a:xfrm>
              <a:off x="3706235" y="1762345"/>
              <a:ext cx="1815900" cy="1815900"/>
            </a:xfrm>
            <a:prstGeom prst="ellipse">
              <a:avLst/>
            </a:prstGeom>
            <a:solidFill>
              <a:srgbClr val="0C58D3"/>
            </a:solidFill>
            <a:ln>
              <a:noFill/>
            </a:ln>
            <a:effectLst>
              <a:outerShdw blurRad="228600" dist="50800" dir="5400000" algn="tl" rotWithShape="0">
                <a:srgbClr val="000000">
                  <a:alpha val="54900"/>
                </a:srgbClr>
              </a:outerShdw>
            </a:effectLst>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40" name="Google Shape;140;p20"/>
            <p:cNvSpPr txBox="1"/>
            <p:nvPr/>
          </p:nvSpPr>
          <p:spPr>
            <a:xfrm>
              <a:off x="3899988" y="2158482"/>
              <a:ext cx="1344000" cy="826500"/>
            </a:xfrm>
            <a:prstGeom prst="rect">
              <a:avLst/>
            </a:prstGeom>
            <a:noFill/>
            <a:ln>
              <a:noFill/>
            </a:ln>
          </p:spPr>
          <p:txBody>
            <a:bodyPr spcFirstLastPara="1" wrap="square" lIns="99050" tIns="99050" rIns="99050" bIns="99050" anchor="ctr" anchorCtr="0">
              <a:noAutofit/>
            </a:bodyPr>
            <a:lstStyle/>
            <a:p>
              <a:pPr marL="0" lvl="0" indent="0" algn="ctr" rtl="0">
                <a:lnSpc>
                  <a:spcPct val="115000"/>
                </a:lnSpc>
                <a:spcBef>
                  <a:spcPts val="0"/>
                </a:spcBef>
                <a:spcAft>
                  <a:spcPts val="0"/>
                </a:spcAft>
                <a:buNone/>
              </a:pPr>
              <a:r>
                <a:rPr lang="es-ES" sz="1500" b="1">
                  <a:solidFill>
                    <a:srgbClr val="FFFFFF"/>
                  </a:solidFill>
                  <a:latin typeface="Roboto" panose="02000000000000000000"/>
                  <a:ea typeface="Roboto" panose="02000000000000000000"/>
                  <a:cs typeface="Roboto" panose="02000000000000000000"/>
                  <a:sym typeface="Roboto" panose="02000000000000000000"/>
                </a:rPr>
                <a:t>Spring Framework</a:t>
              </a:r>
              <a:endParaRPr sz="1500" b="1">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41" name="Google Shape;141;p20"/>
          <p:cNvGrpSpPr/>
          <p:nvPr/>
        </p:nvGrpSpPr>
        <p:grpSpPr>
          <a:xfrm>
            <a:off x="4421821" y="1244153"/>
            <a:ext cx="1157614" cy="1157614"/>
            <a:chOff x="2859873" y="853971"/>
            <a:chExt cx="1068600" cy="1068600"/>
          </a:xfrm>
        </p:grpSpPr>
        <p:sp>
          <p:nvSpPr>
            <p:cNvPr id="142" name="Google Shape;142;p20"/>
            <p:cNvSpPr/>
            <p:nvPr/>
          </p:nvSpPr>
          <p:spPr>
            <a:xfrm>
              <a:off x="2859873" y="853971"/>
              <a:ext cx="1068600" cy="1068600"/>
            </a:xfrm>
            <a:prstGeom prst="ellipse">
              <a:avLst/>
            </a:prstGeom>
            <a:solidFill>
              <a:srgbClr val="0944A1"/>
            </a:solidFill>
            <a:ln>
              <a:noFill/>
            </a:ln>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43" name="Google Shape;143;p20"/>
            <p:cNvSpPr txBox="1"/>
            <p:nvPr/>
          </p:nvSpPr>
          <p:spPr>
            <a:xfrm>
              <a:off x="3012800" y="1022197"/>
              <a:ext cx="762600" cy="732300"/>
            </a:xfrm>
            <a:prstGeom prst="rect">
              <a:avLst/>
            </a:prstGeom>
            <a:noFill/>
            <a:ln>
              <a:noFill/>
            </a:ln>
          </p:spPr>
          <p:txBody>
            <a:bodyPr spcFirstLastPara="1" wrap="square" lIns="99050" tIns="99050" rIns="99050" bIns="99050" anchor="ctr" anchorCtr="0">
              <a:noAutofit/>
            </a:bodyPr>
            <a:lstStyle/>
            <a:p>
              <a:pPr marL="0" lvl="0" indent="0" algn="ctr" rtl="0">
                <a:lnSpc>
                  <a:spcPct val="115000"/>
                </a:lnSpc>
                <a:spcBef>
                  <a:spcPts val="0"/>
                </a:spcBef>
                <a:spcAft>
                  <a:spcPts val="0"/>
                </a:spcAft>
                <a:buNone/>
              </a:pPr>
              <a:r>
                <a:rPr lang="es-ES" sz="1000">
                  <a:solidFill>
                    <a:srgbClr val="FFFFFF"/>
                  </a:solidFill>
                  <a:latin typeface="Roboto" panose="02000000000000000000"/>
                  <a:ea typeface="Roboto" panose="02000000000000000000"/>
                  <a:cs typeface="Roboto" panose="02000000000000000000"/>
                  <a:sym typeface="Roboto" panose="02000000000000000000"/>
                </a:rPr>
                <a:t>Spring MVC</a:t>
              </a:r>
              <a:endParaRPr sz="10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44" name="Google Shape;144;p20"/>
          <p:cNvGrpSpPr/>
          <p:nvPr/>
        </p:nvGrpSpPr>
        <p:grpSpPr>
          <a:xfrm>
            <a:off x="3032117" y="4881522"/>
            <a:ext cx="1157614" cy="1157614"/>
            <a:chOff x="5214448" y="3234278"/>
            <a:chExt cx="1068600" cy="1068600"/>
          </a:xfrm>
        </p:grpSpPr>
        <p:sp>
          <p:nvSpPr>
            <p:cNvPr id="145" name="Google Shape;145;p20"/>
            <p:cNvSpPr/>
            <p:nvPr/>
          </p:nvSpPr>
          <p:spPr>
            <a:xfrm>
              <a:off x="5214448" y="3234278"/>
              <a:ext cx="1068600" cy="1068600"/>
            </a:xfrm>
            <a:prstGeom prst="ellipse">
              <a:avLst/>
            </a:prstGeom>
            <a:solidFill>
              <a:srgbClr val="0944A1"/>
            </a:solidFill>
            <a:ln>
              <a:noFill/>
            </a:ln>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46" name="Google Shape;146;p20"/>
            <p:cNvSpPr txBox="1"/>
            <p:nvPr/>
          </p:nvSpPr>
          <p:spPr>
            <a:xfrm>
              <a:off x="5367375" y="3402503"/>
              <a:ext cx="762600" cy="732300"/>
            </a:xfrm>
            <a:prstGeom prst="rect">
              <a:avLst/>
            </a:prstGeom>
            <a:noFill/>
            <a:ln>
              <a:noFill/>
            </a:ln>
          </p:spPr>
          <p:txBody>
            <a:bodyPr spcFirstLastPara="1" wrap="square" lIns="99050" tIns="99050" rIns="99050" bIns="99050" anchor="ctr" anchorCtr="0">
              <a:noAutofit/>
            </a:bodyPr>
            <a:lstStyle/>
            <a:p>
              <a:pPr marL="0" lvl="0" indent="0" algn="ctr" rtl="0">
                <a:lnSpc>
                  <a:spcPct val="115000"/>
                </a:lnSpc>
                <a:spcBef>
                  <a:spcPts val="0"/>
                </a:spcBef>
                <a:spcAft>
                  <a:spcPts val="0"/>
                </a:spcAft>
                <a:buNone/>
              </a:pPr>
              <a:r>
                <a:rPr lang="es-ES" sz="1000">
                  <a:solidFill>
                    <a:srgbClr val="FFFFFF"/>
                  </a:solidFill>
                  <a:latin typeface="Roboto" panose="02000000000000000000"/>
                  <a:ea typeface="Roboto" panose="02000000000000000000"/>
                  <a:cs typeface="Roboto" panose="02000000000000000000"/>
                  <a:sym typeface="Roboto" panose="02000000000000000000"/>
                </a:rPr>
                <a:t>Spring Batch</a:t>
              </a:r>
              <a:r>
                <a:rPr lang="es-ES" sz="1000">
                  <a:solidFill>
                    <a:srgbClr val="FFFFFF"/>
                  </a:solidFill>
                  <a:latin typeface="Roboto" panose="02000000000000000000"/>
                  <a:ea typeface="Roboto" panose="02000000000000000000"/>
                  <a:cs typeface="Roboto" panose="02000000000000000000"/>
                  <a:sym typeface="Roboto" panose="02000000000000000000"/>
                </a:rPr>
                <a:t> </a:t>
              </a:r>
              <a:endParaRPr sz="10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47" name="Google Shape;147;p20"/>
          <p:cNvGrpSpPr/>
          <p:nvPr/>
        </p:nvGrpSpPr>
        <p:grpSpPr>
          <a:xfrm>
            <a:off x="2360748" y="2717840"/>
            <a:ext cx="1157614" cy="1157614"/>
            <a:chOff x="5214448" y="3234278"/>
            <a:chExt cx="1068600" cy="1068600"/>
          </a:xfrm>
        </p:grpSpPr>
        <p:sp>
          <p:nvSpPr>
            <p:cNvPr id="148" name="Google Shape;148;p20"/>
            <p:cNvSpPr/>
            <p:nvPr/>
          </p:nvSpPr>
          <p:spPr>
            <a:xfrm>
              <a:off x="5214448" y="3234278"/>
              <a:ext cx="1068600" cy="1068600"/>
            </a:xfrm>
            <a:prstGeom prst="ellipse">
              <a:avLst/>
            </a:prstGeom>
            <a:solidFill>
              <a:srgbClr val="0944A1"/>
            </a:solidFill>
            <a:ln>
              <a:noFill/>
            </a:ln>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49" name="Google Shape;149;p20"/>
            <p:cNvSpPr txBox="1"/>
            <p:nvPr/>
          </p:nvSpPr>
          <p:spPr>
            <a:xfrm>
              <a:off x="5367375" y="3402503"/>
              <a:ext cx="762600" cy="732300"/>
            </a:xfrm>
            <a:prstGeom prst="rect">
              <a:avLst/>
            </a:prstGeom>
            <a:noFill/>
            <a:ln>
              <a:noFill/>
            </a:ln>
          </p:spPr>
          <p:txBody>
            <a:bodyPr spcFirstLastPara="1" wrap="square" lIns="99050" tIns="99050" rIns="99050" bIns="99050" anchor="ctr" anchorCtr="0">
              <a:noAutofit/>
            </a:bodyPr>
            <a:lstStyle/>
            <a:p>
              <a:pPr marL="0" lvl="0" indent="0" algn="ctr" rtl="0">
                <a:lnSpc>
                  <a:spcPct val="115000"/>
                </a:lnSpc>
                <a:spcBef>
                  <a:spcPts val="0"/>
                </a:spcBef>
                <a:spcAft>
                  <a:spcPts val="0"/>
                </a:spcAft>
                <a:buNone/>
              </a:pPr>
              <a:r>
                <a:rPr lang="es-ES" sz="1000">
                  <a:solidFill>
                    <a:srgbClr val="FFFFFF"/>
                  </a:solidFill>
                  <a:latin typeface="Roboto" panose="02000000000000000000"/>
                  <a:ea typeface="Roboto" panose="02000000000000000000"/>
                  <a:cs typeface="Roboto" panose="02000000000000000000"/>
                  <a:sym typeface="Roboto" panose="02000000000000000000"/>
                </a:rPr>
                <a:t>Spring AOP</a:t>
              </a:r>
              <a:endParaRPr sz="10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50" name="Google Shape;150;p20"/>
          <p:cNvGrpSpPr/>
          <p:nvPr/>
        </p:nvGrpSpPr>
        <p:grpSpPr>
          <a:xfrm>
            <a:off x="6435089" y="2717840"/>
            <a:ext cx="1157614" cy="1157614"/>
            <a:chOff x="5214448" y="3234278"/>
            <a:chExt cx="1068600" cy="1068600"/>
          </a:xfrm>
        </p:grpSpPr>
        <p:sp>
          <p:nvSpPr>
            <p:cNvPr id="151" name="Google Shape;151;p20"/>
            <p:cNvSpPr/>
            <p:nvPr/>
          </p:nvSpPr>
          <p:spPr>
            <a:xfrm>
              <a:off x="5214448" y="3234278"/>
              <a:ext cx="1068600" cy="1068600"/>
            </a:xfrm>
            <a:prstGeom prst="ellipse">
              <a:avLst/>
            </a:prstGeom>
            <a:solidFill>
              <a:srgbClr val="0944A1"/>
            </a:solidFill>
            <a:ln>
              <a:noFill/>
            </a:ln>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52" name="Google Shape;152;p20"/>
            <p:cNvSpPr txBox="1"/>
            <p:nvPr/>
          </p:nvSpPr>
          <p:spPr>
            <a:xfrm>
              <a:off x="5367375" y="3402503"/>
              <a:ext cx="762600" cy="732300"/>
            </a:xfrm>
            <a:prstGeom prst="rect">
              <a:avLst/>
            </a:prstGeom>
            <a:noFill/>
            <a:ln>
              <a:noFill/>
            </a:ln>
          </p:spPr>
          <p:txBody>
            <a:bodyPr spcFirstLastPara="1" wrap="square" lIns="99050" tIns="99050" rIns="99050" bIns="99050" anchor="ctr" anchorCtr="0">
              <a:noAutofit/>
            </a:bodyPr>
            <a:lstStyle/>
            <a:p>
              <a:pPr marL="0" lvl="0" indent="0" algn="ctr" rtl="0">
                <a:lnSpc>
                  <a:spcPct val="115000"/>
                </a:lnSpc>
                <a:spcBef>
                  <a:spcPts val="0"/>
                </a:spcBef>
                <a:spcAft>
                  <a:spcPts val="0"/>
                </a:spcAft>
                <a:buNone/>
              </a:pPr>
              <a:r>
                <a:rPr lang="es-ES" sz="1000">
                  <a:solidFill>
                    <a:srgbClr val="FFFFFF"/>
                  </a:solidFill>
                  <a:latin typeface="Roboto" panose="02000000000000000000"/>
                  <a:ea typeface="Roboto" panose="02000000000000000000"/>
                  <a:cs typeface="Roboto" panose="02000000000000000000"/>
                  <a:sym typeface="Roboto" panose="02000000000000000000"/>
                </a:rPr>
                <a:t>Spring Security</a:t>
              </a:r>
              <a:endParaRPr sz="10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53" name="Google Shape;153;p20"/>
          <p:cNvGrpSpPr/>
          <p:nvPr/>
        </p:nvGrpSpPr>
        <p:grpSpPr>
          <a:xfrm>
            <a:off x="5936417" y="4881522"/>
            <a:ext cx="1157614" cy="1157614"/>
            <a:chOff x="5214448" y="3234278"/>
            <a:chExt cx="1068600" cy="1068600"/>
          </a:xfrm>
        </p:grpSpPr>
        <p:sp>
          <p:nvSpPr>
            <p:cNvPr id="154" name="Google Shape;154;p20"/>
            <p:cNvSpPr/>
            <p:nvPr/>
          </p:nvSpPr>
          <p:spPr>
            <a:xfrm>
              <a:off x="5214448" y="3234278"/>
              <a:ext cx="1068600" cy="1068600"/>
            </a:xfrm>
            <a:prstGeom prst="ellipse">
              <a:avLst/>
            </a:prstGeom>
            <a:solidFill>
              <a:srgbClr val="0944A1"/>
            </a:solidFill>
            <a:ln>
              <a:noFill/>
            </a:ln>
          </p:spPr>
          <p:txBody>
            <a:bodyPr spcFirstLastPara="1" wrap="square" lIns="99050" tIns="99050" rIns="99050" bIns="99050" anchor="ctr" anchorCtr="0">
              <a:noAutofit/>
            </a:bodyPr>
            <a:lstStyle/>
            <a:p>
              <a:pPr marL="0" lvl="0" indent="0" algn="l" rtl="0">
                <a:spcBef>
                  <a:spcPts val="0"/>
                </a:spcBef>
                <a:spcAft>
                  <a:spcPts val="0"/>
                </a:spcAft>
                <a:buNone/>
              </a:pPr>
            </a:p>
          </p:txBody>
        </p:sp>
        <p:sp>
          <p:nvSpPr>
            <p:cNvPr id="155" name="Google Shape;155;p20"/>
            <p:cNvSpPr txBox="1"/>
            <p:nvPr/>
          </p:nvSpPr>
          <p:spPr>
            <a:xfrm>
              <a:off x="5367375" y="3402503"/>
              <a:ext cx="762600" cy="732300"/>
            </a:xfrm>
            <a:prstGeom prst="rect">
              <a:avLst/>
            </a:prstGeom>
            <a:noFill/>
            <a:ln>
              <a:noFill/>
            </a:ln>
          </p:spPr>
          <p:txBody>
            <a:bodyPr spcFirstLastPara="1" wrap="square" lIns="99050" tIns="99050" rIns="99050" bIns="99050" anchor="ctr" anchorCtr="0">
              <a:noAutofit/>
            </a:bodyPr>
            <a:lstStyle/>
            <a:p>
              <a:pPr marL="0" lvl="0" indent="0" algn="ctr" rtl="0">
                <a:lnSpc>
                  <a:spcPct val="115000"/>
                </a:lnSpc>
                <a:spcBef>
                  <a:spcPts val="0"/>
                </a:spcBef>
                <a:spcAft>
                  <a:spcPts val="0"/>
                </a:spcAft>
                <a:buNone/>
              </a:pPr>
              <a:r>
                <a:rPr lang="es-ES" sz="1000">
                  <a:solidFill>
                    <a:srgbClr val="FFFFFF"/>
                  </a:solidFill>
                  <a:latin typeface="Roboto" panose="02000000000000000000"/>
                  <a:ea typeface="Roboto" panose="02000000000000000000"/>
                  <a:cs typeface="Roboto" panose="02000000000000000000"/>
                  <a:sym typeface="Roboto" panose="02000000000000000000"/>
                </a:rPr>
                <a:t>Spring Data</a:t>
              </a:r>
              <a:endParaRPr sz="1000">
                <a:solidFill>
                  <a:srgbClr val="FFFFFF"/>
                </a:solidFill>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pic>
        <p:nvPicPr>
          <p:cNvPr id="160" name="Google Shape;160;p21"/>
          <p:cNvPicPr preferRelativeResize="0"/>
          <p:nvPr/>
        </p:nvPicPr>
        <p:blipFill rotWithShape="1">
          <a:blip r:embed="rId1"/>
          <a:srcRect/>
          <a:stretch>
            <a:fillRect/>
          </a:stretch>
        </p:blipFill>
        <p:spPr>
          <a:xfrm>
            <a:off x="0" y="6779096"/>
            <a:ext cx="9906000" cy="81278"/>
          </a:xfrm>
          <a:prstGeom prst="rect">
            <a:avLst/>
          </a:prstGeom>
          <a:noFill/>
          <a:ln>
            <a:noFill/>
          </a:ln>
        </p:spPr>
      </p:pic>
      <p:sp>
        <p:nvSpPr>
          <p:cNvPr id="161" name="Google Shape;161;p21"/>
          <p:cNvSpPr/>
          <p:nvPr/>
        </p:nvSpPr>
        <p:spPr>
          <a:xfrm>
            <a:off x="7592704" y="-1487"/>
            <a:ext cx="2378308" cy="404677"/>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162" name="Google Shape;162;p21"/>
          <p:cNvPicPr preferRelativeResize="0"/>
          <p:nvPr/>
        </p:nvPicPr>
        <p:blipFill rotWithShape="1">
          <a:blip r:embed="rId1"/>
          <a:srcRect/>
          <a:stretch>
            <a:fillRect/>
          </a:stretch>
        </p:blipFill>
        <p:spPr>
          <a:xfrm>
            <a:off x="1882" y="0"/>
            <a:ext cx="9906000" cy="403190"/>
          </a:xfrm>
          <a:prstGeom prst="rect">
            <a:avLst/>
          </a:prstGeom>
          <a:noFill/>
          <a:ln>
            <a:noFill/>
          </a:ln>
        </p:spPr>
      </p:pic>
      <p:pic>
        <p:nvPicPr>
          <p:cNvPr id="163" name="Google Shape;163;p21" descr="logo-blanco.png"/>
          <p:cNvPicPr preferRelativeResize="0"/>
          <p:nvPr/>
        </p:nvPicPr>
        <p:blipFill rotWithShape="1">
          <a:blip r:embed="rId2"/>
          <a:srcRect/>
          <a:stretch>
            <a:fillRect/>
          </a:stretch>
        </p:blipFill>
        <p:spPr>
          <a:xfrm>
            <a:off x="101870" y="978"/>
            <a:ext cx="1086612" cy="402212"/>
          </a:xfrm>
          <a:prstGeom prst="rect">
            <a:avLst/>
          </a:prstGeom>
          <a:noFill/>
          <a:ln>
            <a:noFill/>
          </a:ln>
        </p:spPr>
      </p:pic>
      <p:sp>
        <p:nvSpPr>
          <p:cNvPr id="164" name="Google Shape;164;p21"/>
          <p:cNvSpPr/>
          <p:nvPr/>
        </p:nvSpPr>
        <p:spPr>
          <a:xfrm rot="-5400000">
            <a:off x="9387945" y="6270534"/>
            <a:ext cx="524398" cy="515476"/>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65" name="Google Shape;165;p21"/>
          <p:cNvSpPr/>
          <p:nvPr/>
        </p:nvSpPr>
        <p:spPr>
          <a:xfrm>
            <a:off x="9720378" y="6548063"/>
            <a:ext cx="123594" cy="214418"/>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7</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6" name="Google Shape;166;p21"/>
          <p:cNvSpPr/>
          <p:nvPr/>
        </p:nvSpPr>
        <p:spPr>
          <a:xfrm>
            <a:off x="2885549" y="389563"/>
            <a:ext cx="3830100" cy="6411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Arquitectura estándar JAVA</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21"/>
          <p:cNvSpPr/>
          <p:nvPr/>
        </p:nvSpPr>
        <p:spPr>
          <a:xfrm>
            <a:off x="910080" y="2232000"/>
            <a:ext cx="961920" cy="2052720"/>
          </a:xfrm>
          <a:prstGeom prst="rect">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1"/>
          <p:cNvSpPr/>
          <p:nvPr/>
        </p:nvSpPr>
        <p:spPr>
          <a:xfrm>
            <a:off x="2489400" y="2260440"/>
            <a:ext cx="894600" cy="2052720"/>
          </a:xfrm>
          <a:prstGeom prst="rect">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1"/>
          <p:cNvSpPr/>
          <p:nvPr/>
        </p:nvSpPr>
        <p:spPr>
          <a:xfrm>
            <a:off x="3960000" y="2250720"/>
            <a:ext cx="864000" cy="2052720"/>
          </a:xfrm>
          <a:prstGeom prst="rect">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1"/>
          <p:cNvSpPr/>
          <p:nvPr/>
        </p:nvSpPr>
        <p:spPr>
          <a:xfrm>
            <a:off x="5400000" y="2250720"/>
            <a:ext cx="838080" cy="2052720"/>
          </a:xfrm>
          <a:prstGeom prst="rect">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1"/>
          <p:cNvSpPr/>
          <p:nvPr/>
        </p:nvSpPr>
        <p:spPr>
          <a:xfrm>
            <a:off x="2484000" y="4998600"/>
            <a:ext cx="5220000" cy="315000"/>
          </a:xfrm>
          <a:prstGeom prst="rect">
            <a:avLst/>
          </a:prstGeom>
          <a:solidFill>
            <a:schemeClr val="accent1"/>
          </a:solidFill>
          <a:ln>
            <a:noFill/>
          </a:ln>
          <a:effectLst>
            <a:outerShdw blurRad="38100" dist="25400" dir="5400000" rotWithShape="0">
              <a:srgbClr val="000000">
                <a:alpha val="49803"/>
              </a:srgbClr>
            </a:outerShdw>
          </a:effectLst>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FFFFFF"/>
              </a:buClr>
              <a:buSzPts val="1400"/>
              <a:buFont typeface="Helvetica Neue Light" panose="020B0604020202090204"/>
              <a:buNone/>
            </a:pPr>
            <a:r>
              <a:rPr lang="es-ES" sz="14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@Entity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21"/>
          <p:cNvSpPr/>
          <p:nvPr/>
        </p:nvSpPr>
        <p:spPr>
          <a:xfrm>
            <a:off x="3816000" y="1233720"/>
            <a:ext cx="1080000" cy="627840"/>
          </a:xfrm>
          <a:prstGeom prst="cloud">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1"/>
          <p:cNvSpPr/>
          <p:nvPr/>
        </p:nvSpPr>
        <p:spPr>
          <a:xfrm>
            <a:off x="8316000" y="2736000"/>
            <a:ext cx="1080000" cy="1022400"/>
          </a:xfrm>
          <a:prstGeom prst="flowChartMagneticDisk">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1"/>
          <p:cNvSpPr/>
          <p:nvPr/>
        </p:nvSpPr>
        <p:spPr>
          <a:xfrm>
            <a:off x="2088000" y="1361520"/>
            <a:ext cx="1864440" cy="3456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600"/>
              <a:buFont typeface="Helvetica Neue Light" panose="020B0604020202090204"/>
              <a:buNone/>
            </a:pPr>
            <a:r>
              <a:rPr lang="es-ES" sz="1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Servicios Web</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1"/>
          <p:cNvSpPr/>
          <p:nvPr/>
        </p:nvSpPr>
        <p:spPr>
          <a:xfrm>
            <a:off x="3456000" y="4341240"/>
            <a:ext cx="1864440" cy="3456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600"/>
              <a:buFont typeface="Helvetica Neue Light" panose="020B0604020202090204"/>
              <a:buNone/>
            </a:pPr>
            <a:r>
              <a:rPr lang="es-ES" sz="1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Servicio</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21"/>
          <p:cNvSpPr/>
          <p:nvPr/>
        </p:nvSpPr>
        <p:spPr>
          <a:xfrm>
            <a:off x="4935780" y="4350780"/>
            <a:ext cx="1864440" cy="3456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600"/>
              <a:buFont typeface="Helvetica Neue Light" panose="020B0604020202090204"/>
              <a:buNone/>
            </a:pPr>
            <a:r>
              <a:rPr lang="es-ES" sz="1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Acceso a datos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21"/>
          <p:cNvSpPr/>
          <p:nvPr/>
        </p:nvSpPr>
        <p:spPr>
          <a:xfrm rot="10800000" flipH="1">
            <a:off x="1872000" y="3271320"/>
            <a:ext cx="592560" cy="2520"/>
          </a:xfrm>
          <a:custGeom>
            <a:avLst/>
            <a:gdLst/>
            <a:ahLst/>
            <a:cxnLst/>
            <a:rect l="l" t="t" r="r" b="b"/>
            <a:pathLst>
              <a:path w="21600" h="21600" extrusionOk="0">
                <a:moveTo>
                  <a:pt x="0" y="0"/>
                </a:moveTo>
                <a:lnTo>
                  <a:pt x="21600" y="21600"/>
                </a:lnTo>
              </a:path>
            </a:pathLst>
          </a:custGeom>
          <a:noFill/>
          <a:ln>
            <a:noFill/>
          </a:ln>
        </p:spPr>
      </p:sp>
      <p:sp>
        <p:nvSpPr>
          <p:cNvPr id="178" name="Google Shape;178;p21"/>
          <p:cNvSpPr/>
          <p:nvPr/>
        </p:nvSpPr>
        <p:spPr>
          <a:xfrm>
            <a:off x="3384000" y="3277080"/>
            <a:ext cx="555480" cy="2520"/>
          </a:xfrm>
          <a:custGeom>
            <a:avLst/>
            <a:gdLst/>
            <a:ahLst/>
            <a:cxnLst/>
            <a:rect l="l" t="t" r="r" b="b"/>
            <a:pathLst>
              <a:path w="21600" h="21600" extrusionOk="0">
                <a:moveTo>
                  <a:pt x="0" y="0"/>
                </a:moveTo>
                <a:lnTo>
                  <a:pt x="21600" y="21600"/>
                </a:lnTo>
              </a:path>
            </a:pathLst>
          </a:custGeom>
          <a:noFill/>
          <a:ln>
            <a:noFill/>
          </a:ln>
        </p:spPr>
      </p:sp>
      <p:sp>
        <p:nvSpPr>
          <p:cNvPr id="179" name="Google Shape;179;p21"/>
          <p:cNvSpPr/>
          <p:nvPr/>
        </p:nvSpPr>
        <p:spPr>
          <a:xfrm>
            <a:off x="4807440" y="3277800"/>
            <a:ext cx="592560" cy="360"/>
          </a:xfrm>
          <a:custGeom>
            <a:avLst/>
            <a:gdLst/>
            <a:ahLst/>
            <a:cxnLst/>
            <a:rect l="l" t="t" r="r" b="b"/>
            <a:pathLst>
              <a:path w="21600" h="21600" extrusionOk="0">
                <a:moveTo>
                  <a:pt x="0" y="0"/>
                </a:moveTo>
                <a:lnTo>
                  <a:pt x="21600" y="21600"/>
                </a:lnTo>
              </a:path>
            </a:pathLst>
          </a:custGeom>
          <a:noFill/>
          <a:ln>
            <a:noFill/>
          </a:ln>
        </p:spPr>
      </p:sp>
      <p:sp>
        <p:nvSpPr>
          <p:cNvPr id="180" name="Google Shape;180;p21"/>
          <p:cNvSpPr/>
          <p:nvPr/>
        </p:nvSpPr>
        <p:spPr>
          <a:xfrm>
            <a:off x="4391640" y="1863000"/>
            <a:ext cx="360" cy="387720"/>
          </a:xfrm>
          <a:custGeom>
            <a:avLst/>
            <a:gdLst/>
            <a:ahLst/>
            <a:cxnLst/>
            <a:rect l="l" t="t" r="r" b="b"/>
            <a:pathLst>
              <a:path w="21600" h="21600" extrusionOk="0">
                <a:moveTo>
                  <a:pt x="0" y="0"/>
                </a:moveTo>
                <a:lnTo>
                  <a:pt x="21600" y="21600"/>
                </a:lnTo>
              </a:path>
            </a:pathLst>
          </a:custGeom>
          <a:noFill/>
          <a:ln>
            <a:noFill/>
          </a:ln>
        </p:spPr>
      </p:sp>
      <p:sp>
        <p:nvSpPr>
          <p:cNvPr id="181" name="Google Shape;181;p21"/>
          <p:cNvSpPr/>
          <p:nvPr/>
        </p:nvSpPr>
        <p:spPr>
          <a:xfrm>
            <a:off x="2016000" y="4341240"/>
            <a:ext cx="1864440" cy="3456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600"/>
              <a:buFont typeface="Helvetica Neue Light" panose="020B0604020202090204"/>
              <a:buNone/>
            </a:pPr>
            <a:r>
              <a:rPr lang="es-ES" sz="1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Controlador</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21"/>
          <p:cNvSpPr/>
          <p:nvPr/>
        </p:nvSpPr>
        <p:spPr>
          <a:xfrm>
            <a:off x="6238080" y="3311640"/>
            <a:ext cx="592560" cy="360"/>
          </a:xfrm>
          <a:custGeom>
            <a:avLst/>
            <a:gdLst/>
            <a:ahLst/>
            <a:cxnLst/>
            <a:rect l="l" t="t" r="r" b="b"/>
            <a:pathLst>
              <a:path w="21600" h="21600" extrusionOk="0">
                <a:moveTo>
                  <a:pt x="0" y="0"/>
                </a:moveTo>
                <a:lnTo>
                  <a:pt x="21600" y="21600"/>
                </a:lnTo>
              </a:path>
            </a:pathLst>
          </a:custGeom>
          <a:noFill/>
          <a:ln>
            <a:noFill/>
          </a:ln>
        </p:spPr>
      </p:sp>
      <p:sp>
        <p:nvSpPr>
          <p:cNvPr id="183" name="Google Shape;183;p21"/>
          <p:cNvSpPr/>
          <p:nvPr/>
        </p:nvSpPr>
        <p:spPr>
          <a:xfrm>
            <a:off x="2951640" y="4686840"/>
            <a:ext cx="360" cy="281160"/>
          </a:xfrm>
          <a:custGeom>
            <a:avLst/>
            <a:gdLst/>
            <a:ahLst/>
            <a:cxnLst/>
            <a:rect l="l" t="t" r="r" b="b"/>
            <a:pathLst>
              <a:path w="21600" h="21600" extrusionOk="0">
                <a:moveTo>
                  <a:pt x="0" y="0"/>
                </a:moveTo>
                <a:lnTo>
                  <a:pt x="21600" y="21600"/>
                </a:lnTo>
              </a:path>
            </a:pathLst>
          </a:custGeom>
          <a:noFill/>
          <a:ln>
            <a:noFill/>
          </a:ln>
        </p:spPr>
      </p:sp>
      <p:sp>
        <p:nvSpPr>
          <p:cNvPr id="184" name="Google Shape;184;p21"/>
          <p:cNvSpPr/>
          <p:nvPr/>
        </p:nvSpPr>
        <p:spPr>
          <a:xfrm>
            <a:off x="4427640" y="4686840"/>
            <a:ext cx="360" cy="281160"/>
          </a:xfrm>
          <a:custGeom>
            <a:avLst/>
            <a:gdLst/>
            <a:ahLst/>
            <a:cxnLst/>
            <a:rect l="l" t="t" r="r" b="b"/>
            <a:pathLst>
              <a:path w="21600" h="21600" extrusionOk="0">
                <a:moveTo>
                  <a:pt x="0" y="0"/>
                </a:moveTo>
                <a:lnTo>
                  <a:pt x="21600" y="21600"/>
                </a:lnTo>
              </a:path>
            </a:pathLst>
          </a:custGeom>
          <a:noFill/>
          <a:ln>
            <a:noFill/>
          </a:ln>
        </p:spPr>
      </p:sp>
      <p:sp>
        <p:nvSpPr>
          <p:cNvPr id="185" name="Google Shape;185;p21"/>
          <p:cNvSpPr/>
          <p:nvPr/>
        </p:nvSpPr>
        <p:spPr>
          <a:xfrm>
            <a:off x="5867640" y="4671720"/>
            <a:ext cx="360" cy="281160"/>
          </a:xfrm>
          <a:custGeom>
            <a:avLst/>
            <a:gdLst/>
            <a:ahLst/>
            <a:cxnLst/>
            <a:rect l="l" t="t" r="r" b="b"/>
            <a:pathLst>
              <a:path w="21600" h="21600" extrusionOk="0">
                <a:moveTo>
                  <a:pt x="0" y="0"/>
                </a:moveTo>
                <a:lnTo>
                  <a:pt x="21600" y="21600"/>
                </a:lnTo>
              </a:path>
            </a:pathLst>
          </a:custGeom>
          <a:noFill/>
          <a:ln>
            <a:noFill/>
          </a:ln>
        </p:spPr>
      </p:sp>
      <p:sp>
        <p:nvSpPr>
          <p:cNvPr id="186" name="Google Shape;186;p21"/>
          <p:cNvSpPr/>
          <p:nvPr/>
        </p:nvSpPr>
        <p:spPr>
          <a:xfrm>
            <a:off x="4161780" y="5439896"/>
            <a:ext cx="1864440" cy="3456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600"/>
              <a:buFont typeface="Helvetica Neue Light" panose="020B0604020202090204"/>
              <a:buNone/>
            </a:pPr>
            <a:r>
              <a:rPr lang="es-ES" sz="1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Modelo de datos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21"/>
          <p:cNvSpPr txBox="1"/>
          <p:nvPr/>
        </p:nvSpPr>
        <p:spPr>
          <a:xfrm>
            <a:off x="2412000" y="2622600"/>
            <a:ext cx="1008000" cy="401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@Controller</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21"/>
          <p:cNvSpPr txBox="1"/>
          <p:nvPr/>
        </p:nvSpPr>
        <p:spPr>
          <a:xfrm>
            <a:off x="3888000" y="2622600"/>
            <a:ext cx="1008000" cy="401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@Service</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1"/>
          <p:cNvSpPr txBox="1"/>
          <p:nvPr/>
        </p:nvSpPr>
        <p:spPr>
          <a:xfrm>
            <a:off x="5292000" y="2617515"/>
            <a:ext cx="1008000" cy="401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@Repository</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21"/>
          <p:cNvSpPr txBox="1"/>
          <p:nvPr/>
        </p:nvSpPr>
        <p:spPr>
          <a:xfrm>
            <a:off x="936000" y="2880000"/>
            <a:ext cx="1008000" cy="1023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Html5</a:t>
            </a:r>
            <a:endPar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JavaScript</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Jquery</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ExtJS</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Bootstrap</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CSS3</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100"/>
              <a:buFont typeface="Helvetica Neue Light" panose="020B060402020209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21"/>
          <p:cNvSpPr txBox="1"/>
          <p:nvPr/>
        </p:nvSpPr>
        <p:spPr>
          <a:xfrm>
            <a:off x="3794040" y="1440000"/>
            <a:ext cx="1101960" cy="401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@WebService</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21"/>
          <p:cNvSpPr/>
          <p:nvPr/>
        </p:nvSpPr>
        <p:spPr>
          <a:xfrm>
            <a:off x="6840000" y="2267280"/>
            <a:ext cx="864000" cy="2052720"/>
          </a:xfrm>
          <a:prstGeom prst="rect">
            <a:avLst/>
          </a:prstGeom>
          <a:solidFill>
            <a:schemeClr val="accent1"/>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1"/>
          <p:cNvSpPr txBox="1"/>
          <p:nvPr/>
        </p:nvSpPr>
        <p:spPr>
          <a:xfrm>
            <a:off x="6840000" y="2461532"/>
            <a:ext cx="1008000" cy="1023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100"/>
              <a:buFont typeface="Helvetica Neue Light" panose="020B060402020209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JPA</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Hibernate</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100"/>
              <a:buFont typeface="Helvetica Neue Light" panose="020B060402020209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21"/>
          <p:cNvSpPr/>
          <p:nvPr/>
        </p:nvSpPr>
        <p:spPr>
          <a:xfrm>
            <a:off x="7704000" y="3311640"/>
            <a:ext cx="592560" cy="360"/>
          </a:xfrm>
          <a:custGeom>
            <a:avLst/>
            <a:gdLst/>
            <a:ahLst/>
            <a:cxnLst/>
            <a:rect l="l" t="t" r="r" b="b"/>
            <a:pathLst>
              <a:path w="21600" h="21600" extrusionOk="0">
                <a:moveTo>
                  <a:pt x="0" y="0"/>
                </a:moveTo>
                <a:lnTo>
                  <a:pt x="21600" y="21600"/>
                </a:lnTo>
              </a:path>
            </a:pathLst>
          </a:custGeom>
          <a:noFill/>
          <a:ln>
            <a:noFill/>
          </a:ln>
        </p:spPr>
      </p:sp>
      <p:cxnSp>
        <p:nvCxnSpPr>
          <p:cNvPr id="195" name="Google Shape;195;p21"/>
          <p:cNvCxnSpPr/>
          <p:nvPr/>
        </p:nvCxnSpPr>
        <p:spPr>
          <a:xfrm>
            <a:off x="5400000" y="2160000"/>
            <a:ext cx="4032000" cy="0"/>
          </a:xfrm>
          <a:prstGeom prst="straightConnector1">
            <a:avLst/>
          </a:prstGeom>
          <a:noFill/>
          <a:ln w="9525" cap="flat" cmpd="sng">
            <a:solidFill>
              <a:schemeClr val="dk1"/>
            </a:solidFill>
            <a:prstDash val="dash"/>
            <a:round/>
            <a:headEnd type="none" w="sm" len="sm"/>
            <a:tailEnd type="none" w="sm" len="sm"/>
          </a:ln>
        </p:spPr>
      </p:cxnSp>
      <p:sp>
        <p:nvSpPr>
          <p:cNvPr id="196" name="Google Shape;196;p21"/>
          <p:cNvSpPr/>
          <p:nvPr/>
        </p:nvSpPr>
        <p:spPr>
          <a:xfrm>
            <a:off x="6487560" y="1845000"/>
            <a:ext cx="1864440" cy="3150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400"/>
              <a:buFont typeface="Helvetica Neue Light" panose="020B0604020202090204"/>
              <a:buNone/>
            </a:pPr>
            <a:r>
              <a:rPr lang="es-ES" sz="14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Persistencia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21"/>
          <p:cNvSpPr txBox="1"/>
          <p:nvPr/>
        </p:nvSpPr>
        <p:spPr>
          <a:xfrm>
            <a:off x="8440560" y="2850269"/>
            <a:ext cx="1008000" cy="1023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ORACLE</a:t>
            </a:r>
            <a:endPar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SQLServer</a:t>
            </a:r>
            <a:endParaRPr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H2</a:t>
            </a:r>
            <a:endPar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l" rtl="0">
              <a:lnSpc>
                <a:spcPct val="100000"/>
              </a:lnSpc>
              <a:spcBef>
                <a:spcPts val="0"/>
              </a:spcBef>
              <a:spcAft>
                <a:spcPts val="0"/>
              </a:spcAft>
              <a:buClr>
                <a:srgbClr val="FFFFFF"/>
              </a:buClr>
              <a:buSzPts val="1100"/>
              <a:buFont typeface="Helvetica Neue Light" panose="020B0604020202090204"/>
              <a:buNone/>
            </a:pPr>
            <a:r>
              <a:rPr lang="es-ES"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rPr>
              <a:t>MySQL</a:t>
            </a:r>
            <a:endParaRPr sz="1100" b="0" i="0" u="none" strike="noStrike" cap="none">
              <a:solidFill>
                <a:srgbClr val="FFFFFF"/>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cxnSp>
        <p:nvCxnSpPr>
          <p:cNvPr id="198" name="Google Shape;198;p21"/>
          <p:cNvCxnSpPr/>
          <p:nvPr/>
        </p:nvCxnSpPr>
        <p:spPr>
          <a:xfrm>
            <a:off x="1872000" y="3332480"/>
            <a:ext cx="617400" cy="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199" name="Google Shape;199;p21"/>
          <p:cNvCxnSpPr/>
          <p:nvPr/>
        </p:nvCxnSpPr>
        <p:spPr>
          <a:xfrm>
            <a:off x="3362040" y="3354389"/>
            <a:ext cx="617400" cy="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0" name="Google Shape;200;p21"/>
          <p:cNvCxnSpPr/>
          <p:nvPr/>
        </p:nvCxnSpPr>
        <p:spPr>
          <a:xfrm>
            <a:off x="4824000" y="3371420"/>
            <a:ext cx="617400" cy="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1" name="Google Shape;201;p21"/>
          <p:cNvCxnSpPr/>
          <p:nvPr/>
        </p:nvCxnSpPr>
        <p:spPr>
          <a:xfrm>
            <a:off x="6238080" y="3376500"/>
            <a:ext cx="617400" cy="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2" name="Google Shape;202;p21"/>
          <p:cNvCxnSpPr/>
          <p:nvPr/>
        </p:nvCxnSpPr>
        <p:spPr>
          <a:xfrm>
            <a:off x="7734600" y="3371420"/>
            <a:ext cx="617400" cy="0"/>
          </a:xfrm>
          <a:prstGeom prst="straightConnector1">
            <a:avLst/>
          </a:prstGeom>
          <a:noFill/>
          <a:ln w="25400" cap="flat" cmpd="sng">
            <a:solidFill>
              <a:srgbClr val="000000"/>
            </a:solidFill>
            <a:prstDash val="solid"/>
            <a:miter lim="400000"/>
            <a:headEnd type="triangle" w="med" len="med"/>
            <a:tailEnd type="triangle" w="med" len="med"/>
          </a:ln>
        </p:spPr>
      </p:cxnSp>
      <p:sp>
        <p:nvSpPr>
          <p:cNvPr id="203" name="Google Shape;203;p21"/>
          <p:cNvSpPr/>
          <p:nvPr/>
        </p:nvSpPr>
        <p:spPr>
          <a:xfrm>
            <a:off x="6334110" y="4354840"/>
            <a:ext cx="1864440" cy="345600"/>
          </a:xfrm>
          <a:prstGeom prst="rect">
            <a:avLst/>
          </a:prstGeom>
          <a:noFill/>
          <a:ln>
            <a:noFill/>
          </a:ln>
        </p:spPr>
        <p:txBody>
          <a:bodyPr spcFirstLastPara="1" wrap="square" lIns="50750" tIns="50750" rIns="50750" bIns="50750" anchor="ctr" anchorCtr="0">
            <a:noAutofit/>
          </a:bodyPr>
          <a:lstStyle/>
          <a:p>
            <a:pPr marL="0" marR="0" lvl="0" indent="0" algn="ctr" rtl="0">
              <a:lnSpc>
                <a:spcPct val="100000"/>
              </a:lnSpc>
              <a:spcBef>
                <a:spcPts val="0"/>
              </a:spcBef>
              <a:spcAft>
                <a:spcPts val="0"/>
              </a:spcAft>
              <a:buClr>
                <a:srgbClr val="000000"/>
              </a:buClr>
              <a:buSzPts val="1600"/>
              <a:buFont typeface="Helvetica Neue Light" panose="020B0604020202090204"/>
              <a:buNone/>
            </a:pPr>
            <a:r>
              <a:rPr lang="es-ES" sz="1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ORM</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21"/>
          <p:cNvSpPr/>
          <p:nvPr/>
        </p:nvSpPr>
        <p:spPr>
          <a:xfrm>
            <a:off x="8216640" y="35280"/>
            <a:ext cx="166896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Arquitectura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5" name="Google Shape;205;p21"/>
          <p:cNvCxnSpPr/>
          <p:nvPr/>
        </p:nvCxnSpPr>
        <p:spPr>
          <a:xfrm rot="10800000">
            <a:off x="4425440" y="1935720"/>
            <a:ext cx="0" cy="29628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6" name="Google Shape;206;p21"/>
          <p:cNvCxnSpPr/>
          <p:nvPr/>
        </p:nvCxnSpPr>
        <p:spPr>
          <a:xfrm rot="10800000" flipH="1">
            <a:off x="2933700" y="4559775"/>
            <a:ext cx="9600" cy="42180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7" name="Google Shape;207;p21"/>
          <p:cNvCxnSpPr/>
          <p:nvPr/>
        </p:nvCxnSpPr>
        <p:spPr>
          <a:xfrm rot="10800000" flipH="1">
            <a:off x="4340225" y="4616525"/>
            <a:ext cx="9600" cy="42180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8" name="Google Shape;208;p21"/>
          <p:cNvCxnSpPr/>
          <p:nvPr/>
        </p:nvCxnSpPr>
        <p:spPr>
          <a:xfrm rot="10800000" flipH="1">
            <a:off x="5738050" y="4601400"/>
            <a:ext cx="9600" cy="421800"/>
          </a:xfrm>
          <a:prstGeom prst="straightConnector1">
            <a:avLst/>
          </a:prstGeom>
          <a:noFill/>
          <a:ln w="25400" cap="flat" cmpd="sng">
            <a:solidFill>
              <a:srgbClr val="000000"/>
            </a:solidFill>
            <a:prstDash val="solid"/>
            <a:miter lim="400000"/>
            <a:headEnd type="triangle" w="med" len="med"/>
            <a:tailEnd type="triangle" w="med" len="med"/>
          </a:ln>
        </p:spPr>
      </p:cxnSp>
      <p:cxnSp>
        <p:nvCxnSpPr>
          <p:cNvPr id="209" name="Google Shape;209;p21"/>
          <p:cNvCxnSpPr/>
          <p:nvPr/>
        </p:nvCxnSpPr>
        <p:spPr>
          <a:xfrm rot="10800000" flipH="1">
            <a:off x="7308000" y="4616525"/>
            <a:ext cx="9600" cy="421800"/>
          </a:xfrm>
          <a:prstGeom prst="straightConnector1">
            <a:avLst/>
          </a:prstGeom>
          <a:noFill/>
          <a:ln w="25400" cap="flat" cmpd="sng">
            <a:solidFill>
              <a:srgbClr val="000000"/>
            </a:solidFill>
            <a:prstDash val="solid"/>
            <a:miter lim="400000"/>
            <a:headEnd type="triangl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pic>
        <p:nvPicPr>
          <p:cNvPr id="214" name="Google Shape;214;p22"/>
          <p:cNvPicPr preferRelativeResize="0"/>
          <p:nvPr/>
        </p:nvPicPr>
        <p:blipFill rotWithShape="1">
          <a:blip r:embed="rId1"/>
          <a:srcRect/>
          <a:stretch>
            <a:fillRect/>
          </a:stretch>
        </p:blipFill>
        <p:spPr>
          <a:xfrm>
            <a:off x="0" y="6779096"/>
            <a:ext cx="9906000" cy="81278"/>
          </a:xfrm>
          <a:prstGeom prst="rect">
            <a:avLst/>
          </a:prstGeom>
          <a:noFill/>
          <a:ln>
            <a:noFill/>
          </a:ln>
        </p:spPr>
      </p:pic>
      <p:sp>
        <p:nvSpPr>
          <p:cNvPr id="215" name="Google Shape;215;p22"/>
          <p:cNvSpPr/>
          <p:nvPr/>
        </p:nvSpPr>
        <p:spPr>
          <a:xfrm>
            <a:off x="7592704" y="-1487"/>
            <a:ext cx="2378308" cy="404677"/>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216" name="Google Shape;216;p22"/>
          <p:cNvPicPr preferRelativeResize="0"/>
          <p:nvPr/>
        </p:nvPicPr>
        <p:blipFill rotWithShape="1">
          <a:blip r:embed="rId1"/>
          <a:srcRect/>
          <a:stretch>
            <a:fillRect/>
          </a:stretch>
        </p:blipFill>
        <p:spPr>
          <a:xfrm>
            <a:off x="1882" y="0"/>
            <a:ext cx="9906000" cy="403190"/>
          </a:xfrm>
          <a:prstGeom prst="rect">
            <a:avLst/>
          </a:prstGeom>
          <a:noFill/>
          <a:ln>
            <a:noFill/>
          </a:ln>
        </p:spPr>
      </p:pic>
      <p:pic>
        <p:nvPicPr>
          <p:cNvPr id="217" name="Google Shape;217;p22" descr="logo-blanco.png"/>
          <p:cNvPicPr preferRelativeResize="0"/>
          <p:nvPr/>
        </p:nvPicPr>
        <p:blipFill rotWithShape="1">
          <a:blip r:embed="rId2"/>
          <a:srcRect/>
          <a:stretch>
            <a:fillRect/>
          </a:stretch>
        </p:blipFill>
        <p:spPr>
          <a:xfrm>
            <a:off x="101870" y="978"/>
            <a:ext cx="1086612" cy="402212"/>
          </a:xfrm>
          <a:prstGeom prst="rect">
            <a:avLst/>
          </a:prstGeom>
          <a:noFill/>
          <a:ln>
            <a:noFill/>
          </a:ln>
        </p:spPr>
      </p:pic>
      <p:sp>
        <p:nvSpPr>
          <p:cNvPr id="218" name="Google Shape;218;p22"/>
          <p:cNvSpPr/>
          <p:nvPr/>
        </p:nvSpPr>
        <p:spPr>
          <a:xfrm rot="-5400000">
            <a:off x="9387945" y="6270534"/>
            <a:ext cx="524398" cy="515476"/>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219" name="Google Shape;219;p22"/>
          <p:cNvSpPr/>
          <p:nvPr/>
        </p:nvSpPr>
        <p:spPr>
          <a:xfrm>
            <a:off x="9720378" y="6548063"/>
            <a:ext cx="123594" cy="214418"/>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8</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0" name="Google Shape;220;p22"/>
          <p:cNvSpPr/>
          <p:nvPr/>
        </p:nvSpPr>
        <p:spPr>
          <a:xfrm>
            <a:off x="8216640" y="35280"/>
            <a:ext cx="166896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a:t>
            </a:r>
            <a:r>
              <a:rPr lang="es-ES" b="1">
                <a:solidFill>
                  <a:srgbClr val="FFFFFF"/>
                </a:solidFill>
              </a:rPr>
              <a:t>notaciones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22"/>
          <p:cNvSpPr/>
          <p:nvPr/>
        </p:nvSpPr>
        <p:spPr>
          <a:xfrm>
            <a:off x="3304080" y="603000"/>
            <a:ext cx="3338280" cy="64116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Anotaciones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22"/>
          <p:cNvSpPr txBox="1"/>
          <p:nvPr/>
        </p:nvSpPr>
        <p:spPr>
          <a:xfrm>
            <a:off x="505025" y="1055876"/>
            <a:ext cx="8632800" cy="4176000"/>
          </a:xfrm>
          <a:prstGeom prst="rect">
            <a:avLst/>
          </a:prstGeom>
          <a:noFill/>
          <a:ln>
            <a:noFill/>
          </a:ln>
        </p:spPr>
        <p:txBody>
          <a:bodyPr spcFirstLastPara="1" wrap="square" lIns="50800" tIns="50800" rIns="50800" bIns="50800" anchor="ctr" anchorCtr="0">
            <a:noAutofit/>
          </a:bodyPr>
          <a:lstStyle/>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endParaRPr sz="1800">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r>
              <a:rPr lang="es-ES" sz="18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@Bean</a:t>
            </a:r>
            <a:endParaRPr sz="18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marR="0" lvl="0" indent="0" algn="just" rtl="0">
              <a:lnSpc>
                <a:spcPct val="100000"/>
              </a:lnSpc>
              <a:spcBef>
                <a:spcPts val="0"/>
              </a:spcBef>
              <a:spcAft>
                <a:spcPts val="0"/>
              </a:spcAft>
              <a:buClr>
                <a:srgbClr val="000000"/>
              </a:buClr>
              <a:buSzPts val="1800"/>
              <a:buFont typeface="Helvetica Neue Light" panose="020B0604020202090204"/>
              <a:buNone/>
            </a:pPr>
            <a:r>
              <a:rPr lang="es-ES" sz="18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rPr>
              <a:t>@Entity</a:t>
            </a:r>
            <a:endParaRPr sz="18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223" name="Google Shape;223;p22"/>
          <p:cNvSpPr/>
          <p:nvPr/>
        </p:nvSpPr>
        <p:spPr>
          <a:xfrm>
            <a:off x="4088100" y="1619250"/>
            <a:ext cx="1847700" cy="4023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rPr>
              <a:t>@Component</a:t>
            </a:r>
            <a:endParaRPr>
              <a:solidFill>
                <a:schemeClr val="lt1"/>
              </a:solidFill>
            </a:endParaRPr>
          </a:p>
        </p:txBody>
      </p:sp>
      <p:sp>
        <p:nvSpPr>
          <p:cNvPr id="224" name="Google Shape;224;p22"/>
          <p:cNvSpPr/>
          <p:nvPr/>
        </p:nvSpPr>
        <p:spPr>
          <a:xfrm>
            <a:off x="1866750" y="2963475"/>
            <a:ext cx="1600200" cy="4023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rPr>
              <a:t>@Controller</a:t>
            </a:r>
            <a:endParaRPr>
              <a:solidFill>
                <a:schemeClr val="lt1"/>
              </a:solidFill>
            </a:endParaRPr>
          </a:p>
        </p:txBody>
      </p:sp>
      <p:sp>
        <p:nvSpPr>
          <p:cNvPr id="225" name="Google Shape;225;p22"/>
          <p:cNvSpPr/>
          <p:nvPr/>
        </p:nvSpPr>
        <p:spPr>
          <a:xfrm>
            <a:off x="4152900" y="2952675"/>
            <a:ext cx="1847700" cy="4239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rPr>
              <a:t>@Service</a:t>
            </a:r>
            <a:endParaRPr>
              <a:solidFill>
                <a:schemeClr val="lt1"/>
              </a:solidFill>
            </a:endParaRPr>
          </a:p>
        </p:txBody>
      </p:sp>
      <p:sp>
        <p:nvSpPr>
          <p:cNvPr id="226" name="Google Shape;226;p22"/>
          <p:cNvSpPr/>
          <p:nvPr/>
        </p:nvSpPr>
        <p:spPr>
          <a:xfrm>
            <a:off x="7096125" y="2962275"/>
            <a:ext cx="1600200" cy="4047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rPr>
              <a:t>@Repository</a:t>
            </a:r>
            <a:endParaRPr>
              <a:solidFill>
                <a:schemeClr val="lt1"/>
              </a:solidFill>
            </a:endParaRPr>
          </a:p>
        </p:txBody>
      </p:sp>
      <p:cxnSp>
        <p:nvCxnSpPr>
          <p:cNvPr id="227" name="Google Shape;227;p22"/>
          <p:cNvCxnSpPr/>
          <p:nvPr/>
        </p:nvCxnSpPr>
        <p:spPr>
          <a:xfrm rot="10800000" flipH="1">
            <a:off x="3067050" y="2067000"/>
            <a:ext cx="1161900" cy="904800"/>
          </a:xfrm>
          <a:prstGeom prst="straightConnector1">
            <a:avLst/>
          </a:prstGeom>
          <a:noFill/>
          <a:ln w="9525" cap="flat" cmpd="sng">
            <a:solidFill>
              <a:srgbClr val="010A1E"/>
            </a:solidFill>
            <a:prstDash val="solid"/>
            <a:round/>
            <a:headEnd type="none" w="med" len="med"/>
            <a:tailEnd type="triangle" w="med" len="med"/>
          </a:ln>
        </p:spPr>
      </p:cxnSp>
      <p:cxnSp>
        <p:nvCxnSpPr>
          <p:cNvPr id="228" name="Google Shape;228;p22"/>
          <p:cNvCxnSpPr/>
          <p:nvPr/>
        </p:nvCxnSpPr>
        <p:spPr>
          <a:xfrm rot="10800000">
            <a:off x="5838675" y="2095350"/>
            <a:ext cx="1809900" cy="857400"/>
          </a:xfrm>
          <a:prstGeom prst="straightConnector1">
            <a:avLst/>
          </a:prstGeom>
          <a:noFill/>
          <a:ln w="9525" cap="flat" cmpd="sng">
            <a:solidFill>
              <a:srgbClr val="010A1E"/>
            </a:solidFill>
            <a:prstDash val="solid"/>
            <a:round/>
            <a:headEnd type="none" w="med" len="med"/>
            <a:tailEnd type="triangle" w="med" len="med"/>
          </a:ln>
        </p:spPr>
      </p:cxnSp>
      <p:cxnSp>
        <p:nvCxnSpPr>
          <p:cNvPr id="229" name="Google Shape;229;p22"/>
          <p:cNvCxnSpPr/>
          <p:nvPr/>
        </p:nvCxnSpPr>
        <p:spPr>
          <a:xfrm rot="10800000" flipH="1">
            <a:off x="5005650" y="2083725"/>
            <a:ext cx="6300" cy="896400"/>
          </a:xfrm>
          <a:prstGeom prst="straightConnector1">
            <a:avLst/>
          </a:prstGeom>
          <a:noFill/>
          <a:ln w="9525" cap="flat" cmpd="sng">
            <a:solidFill>
              <a:srgbClr val="010A1E"/>
            </a:solidFill>
            <a:prstDash val="solid"/>
            <a:round/>
            <a:headEnd type="none" w="med" len="med"/>
            <a:tailEnd type="triangle" w="med" len="med"/>
          </a:ln>
        </p:spPr>
      </p:cxnSp>
      <p:sp>
        <p:nvSpPr>
          <p:cNvPr id="230" name="Google Shape;230;p22"/>
          <p:cNvSpPr/>
          <p:nvPr/>
        </p:nvSpPr>
        <p:spPr>
          <a:xfrm>
            <a:off x="1866750" y="3897500"/>
            <a:ext cx="1600200" cy="4023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rPr>
              <a:t>@RestController</a:t>
            </a:r>
            <a:endParaRPr>
              <a:solidFill>
                <a:schemeClr val="lt1"/>
              </a:solidFill>
            </a:endParaRPr>
          </a:p>
        </p:txBody>
      </p:sp>
      <p:cxnSp>
        <p:nvCxnSpPr>
          <p:cNvPr id="231" name="Google Shape;231;p22"/>
          <p:cNvCxnSpPr>
            <a:stCxn id="230" idx="0"/>
            <a:endCxn id="224" idx="2"/>
          </p:cNvCxnSpPr>
          <p:nvPr/>
        </p:nvCxnSpPr>
        <p:spPr>
          <a:xfrm rot="10800000">
            <a:off x="2666850" y="3365900"/>
            <a:ext cx="0" cy="531600"/>
          </a:xfrm>
          <a:prstGeom prst="straightConnector1">
            <a:avLst/>
          </a:prstGeom>
          <a:noFill/>
          <a:ln w="9525" cap="flat" cmpd="sng">
            <a:solidFill>
              <a:srgbClr val="010A1E"/>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pic>
        <p:nvPicPr>
          <p:cNvPr id="236" name="Google Shape;236;p23"/>
          <p:cNvPicPr preferRelativeResize="0"/>
          <p:nvPr/>
        </p:nvPicPr>
        <p:blipFill rotWithShape="1">
          <a:blip r:embed="rId1"/>
          <a:srcRect/>
          <a:stretch>
            <a:fillRect/>
          </a:stretch>
        </p:blipFill>
        <p:spPr>
          <a:xfrm>
            <a:off x="0" y="6857996"/>
            <a:ext cx="9906000" cy="81278"/>
          </a:xfrm>
          <a:prstGeom prst="rect">
            <a:avLst/>
          </a:prstGeom>
          <a:noFill/>
          <a:ln>
            <a:noFill/>
          </a:ln>
        </p:spPr>
      </p:pic>
      <p:sp>
        <p:nvSpPr>
          <p:cNvPr id="237" name="Google Shape;237;p23"/>
          <p:cNvSpPr/>
          <p:nvPr/>
        </p:nvSpPr>
        <p:spPr>
          <a:xfrm>
            <a:off x="7592704" y="151688"/>
            <a:ext cx="2378400" cy="4047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238" name="Google Shape;238;p23"/>
          <p:cNvPicPr preferRelativeResize="0"/>
          <p:nvPr/>
        </p:nvPicPr>
        <p:blipFill rotWithShape="1">
          <a:blip r:embed="rId1"/>
          <a:srcRect/>
          <a:stretch>
            <a:fillRect/>
          </a:stretch>
        </p:blipFill>
        <p:spPr>
          <a:xfrm>
            <a:off x="7" y="0"/>
            <a:ext cx="9906000" cy="403190"/>
          </a:xfrm>
          <a:prstGeom prst="rect">
            <a:avLst/>
          </a:prstGeom>
          <a:noFill/>
          <a:ln>
            <a:noFill/>
          </a:ln>
        </p:spPr>
      </p:pic>
      <p:pic>
        <p:nvPicPr>
          <p:cNvPr id="239" name="Google Shape;239;p23" descr="logo-blanco.png"/>
          <p:cNvPicPr preferRelativeResize="0"/>
          <p:nvPr/>
        </p:nvPicPr>
        <p:blipFill rotWithShape="1">
          <a:blip r:embed="rId2"/>
          <a:srcRect/>
          <a:stretch>
            <a:fillRect/>
          </a:stretch>
        </p:blipFill>
        <p:spPr>
          <a:xfrm>
            <a:off x="63770" y="41391"/>
            <a:ext cx="1086612" cy="402212"/>
          </a:xfrm>
          <a:prstGeom prst="rect">
            <a:avLst/>
          </a:prstGeom>
          <a:noFill/>
          <a:ln>
            <a:noFill/>
          </a:ln>
        </p:spPr>
      </p:pic>
      <p:sp>
        <p:nvSpPr>
          <p:cNvPr id="240" name="Google Shape;240;p23"/>
          <p:cNvSpPr/>
          <p:nvPr/>
        </p:nvSpPr>
        <p:spPr>
          <a:xfrm rot="-5400000">
            <a:off x="9386051" y="6338057"/>
            <a:ext cx="524394" cy="515484"/>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241" name="Google Shape;241;p23"/>
          <p:cNvSpPr/>
          <p:nvPr/>
        </p:nvSpPr>
        <p:spPr>
          <a:xfrm>
            <a:off x="9720378" y="6643488"/>
            <a:ext cx="123600" cy="214500"/>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9</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2" name="Google Shape;242;p23"/>
          <p:cNvSpPr/>
          <p:nvPr/>
        </p:nvSpPr>
        <p:spPr>
          <a:xfrm>
            <a:off x="8237090" y="41405"/>
            <a:ext cx="166890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Arquitectura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23"/>
          <p:cNvSpPr/>
          <p:nvPr/>
        </p:nvSpPr>
        <p:spPr>
          <a:xfrm>
            <a:off x="3285680" y="496450"/>
            <a:ext cx="3338400" cy="6411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Validator </a:t>
            </a:r>
            <a:r>
              <a:rPr lang="es-ES" sz="2400">
                <a:solidFill>
                  <a:srgbClr val="002452"/>
                </a:solidFill>
              </a:rPr>
              <a:t>(1/3)</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3"/>
          <p:cNvSpPr txBox="1"/>
          <p:nvPr/>
        </p:nvSpPr>
        <p:spPr>
          <a:xfrm>
            <a:off x="553275" y="1076350"/>
            <a:ext cx="8803200" cy="49374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s-ES" sz="1800">
                <a:solidFill>
                  <a:schemeClr val="dk1"/>
                </a:solidFill>
              </a:rPr>
              <a:t>Clase que contiene uno o varios métodos que me permiten validar información de objetos que enviamos desde formularios. Ejemplo: cuando creamos o modificamos información. </a:t>
            </a:r>
            <a:endParaRPr sz="1800">
              <a:solidFill>
                <a:schemeClr val="dk1"/>
              </a:solidFill>
            </a:endParaRPr>
          </a:p>
          <a:p>
            <a:pPr marL="457200" lvl="0" indent="0" algn="just" rtl="0">
              <a:spcBef>
                <a:spcPts val="0"/>
              </a:spcBef>
              <a:spcAft>
                <a:spcPts val="0"/>
              </a:spcAft>
              <a:buNone/>
            </a:pPr>
            <a:endParaRPr sz="1800">
              <a:solidFill>
                <a:schemeClr val="dk1"/>
              </a:solidFill>
            </a:endParaRPr>
          </a:p>
          <a:p>
            <a:pPr marL="457200" lvl="0" indent="-342900" algn="just" rtl="0">
              <a:spcBef>
                <a:spcPts val="0"/>
              </a:spcBef>
              <a:spcAft>
                <a:spcPts val="0"/>
              </a:spcAft>
              <a:buClr>
                <a:schemeClr val="dk1"/>
              </a:buClr>
              <a:buSzPts val="1800"/>
              <a:buChar char="●"/>
            </a:pPr>
            <a:r>
              <a:rPr lang="es-ES" sz="1800">
                <a:solidFill>
                  <a:schemeClr val="dk1"/>
                </a:solidFill>
              </a:rPr>
              <a:t>Mayormente usado en los métodos tipo requestMapping de los @RestController, aunque también suelen usarse en la capa de servicio.</a:t>
            </a:r>
            <a:endParaRPr sz="1800">
              <a:solidFill>
                <a:schemeClr val="dk1"/>
              </a:solidFill>
            </a:endParaRPr>
          </a:p>
          <a:p>
            <a:pPr marL="0" lvl="0" indent="0" algn="just" rtl="0">
              <a:spcBef>
                <a:spcPts val="0"/>
              </a:spcBef>
              <a:spcAft>
                <a:spcPts val="0"/>
              </a:spcAft>
              <a:buNone/>
            </a:pPr>
            <a:endParaRPr sz="1800">
              <a:solidFill>
                <a:schemeClr val="dk1"/>
              </a:solidFill>
            </a:endParaRPr>
          </a:p>
          <a:p>
            <a:pPr marL="457200" lvl="0" indent="-342900" algn="just" rtl="0">
              <a:spcBef>
                <a:spcPts val="0"/>
              </a:spcBef>
              <a:spcAft>
                <a:spcPts val="0"/>
              </a:spcAft>
              <a:buClr>
                <a:schemeClr val="dk1"/>
              </a:buClr>
              <a:buSzPts val="1800"/>
              <a:buFont typeface="Helvetica Neue Light" panose="020B0604020202090204"/>
              <a:buChar char="●"/>
            </a:pPr>
            <a:r>
              <a:rPr lang="es-ES" sz="1800">
                <a:solidFill>
                  <a:schemeClr val="dk1"/>
                </a:solidFill>
              </a:rPr>
              <a:t>Estos métodos devuelven un listado de errores encontrados durante la validación.</a:t>
            </a: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interface</a:t>
            </a: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Validator&lt;T&gt; {</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 </a:t>
            </a:r>
            <a:r>
              <a:rPr lang="es-ES" sz="18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(T t);</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 </a:t>
            </a:r>
            <a:r>
              <a:rPr lang="es-ES" sz="18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(T t, String lang);</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 </a:t>
            </a:r>
            <a:r>
              <a:rPr lang="es-ES" sz="18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validate</a:t>
            </a: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(T t, String idioma, </a:t>
            </a:r>
            <a:r>
              <a:rPr lang="es-ES" sz="1800">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boolean </a:t>
            </a: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esModificacion);</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a:t>
            </a: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sz="1800">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p24"/>
          <p:cNvPicPr preferRelativeResize="0"/>
          <p:nvPr/>
        </p:nvPicPr>
        <p:blipFill rotWithShape="1">
          <a:blip r:embed="rId1"/>
          <a:srcRect/>
          <a:stretch>
            <a:fillRect/>
          </a:stretch>
        </p:blipFill>
        <p:spPr>
          <a:xfrm>
            <a:off x="0" y="6857996"/>
            <a:ext cx="9906000" cy="81278"/>
          </a:xfrm>
          <a:prstGeom prst="rect">
            <a:avLst/>
          </a:prstGeom>
          <a:noFill/>
          <a:ln>
            <a:noFill/>
          </a:ln>
        </p:spPr>
      </p:pic>
      <p:sp>
        <p:nvSpPr>
          <p:cNvPr id="250" name="Google Shape;250;p24"/>
          <p:cNvSpPr/>
          <p:nvPr/>
        </p:nvSpPr>
        <p:spPr>
          <a:xfrm>
            <a:off x="7592704" y="151688"/>
            <a:ext cx="2378400" cy="4047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Presentación</a:t>
            </a:r>
            <a:endPar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251" name="Google Shape;251;p24"/>
          <p:cNvPicPr preferRelativeResize="0"/>
          <p:nvPr/>
        </p:nvPicPr>
        <p:blipFill rotWithShape="1">
          <a:blip r:embed="rId1"/>
          <a:srcRect/>
          <a:stretch>
            <a:fillRect/>
          </a:stretch>
        </p:blipFill>
        <p:spPr>
          <a:xfrm>
            <a:off x="7" y="0"/>
            <a:ext cx="9906000" cy="403190"/>
          </a:xfrm>
          <a:prstGeom prst="rect">
            <a:avLst/>
          </a:prstGeom>
          <a:noFill/>
          <a:ln>
            <a:noFill/>
          </a:ln>
        </p:spPr>
      </p:pic>
      <p:pic>
        <p:nvPicPr>
          <p:cNvPr id="252" name="Google Shape;252;p24" descr="logo-blanco.png"/>
          <p:cNvPicPr preferRelativeResize="0"/>
          <p:nvPr/>
        </p:nvPicPr>
        <p:blipFill rotWithShape="1">
          <a:blip r:embed="rId2"/>
          <a:srcRect/>
          <a:stretch>
            <a:fillRect/>
          </a:stretch>
        </p:blipFill>
        <p:spPr>
          <a:xfrm>
            <a:off x="37770" y="490"/>
            <a:ext cx="1086612" cy="402212"/>
          </a:xfrm>
          <a:prstGeom prst="rect">
            <a:avLst/>
          </a:prstGeom>
          <a:noFill/>
          <a:ln>
            <a:noFill/>
          </a:ln>
        </p:spPr>
      </p:pic>
      <p:sp>
        <p:nvSpPr>
          <p:cNvPr id="253" name="Google Shape;253;p24"/>
          <p:cNvSpPr/>
          <p:nvPr/>
        </p:nvSpPr>
        <p:spPr>
          <a:xfrm rot="-5400000">
            <a:off x="9387926" y="6338057"/>
            <a:ext cx="524394" cy="515484"/>
          </a:xfrm>
          <a:custGeom>
            <a:avLst/>
            <a:gdLst/>
            <a:ahLst/>
            <a:cxnLst/>
            <a:rect l="l" t="t" r="r" b="b"/>
            <a:pathLst>
              <a:path w="21600" h="21600" extrusionOk="0">
                <a:moveTo>
                  <a:pt x="0" y="0"/>
                </a:moveTo>
                <a:lnTo>
                  <a:pt x="0" y="21600"/>
                </a:lnTo>
                <a:lnTo>
                  <a:pt x="21600" y="21600"/>
                </a:lnTo>
                <a:close/>
              </a:path>
            </a:pathLst>
          </a:custGeom>
          <a:solidFill>
            <a:srgbClr val="021C44"/>
          </a:solid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000000"/>
              </a:buClr>
              <a:buSzPts val="2200"/>
              <a:buFont typeface="Helvetica Neue Light" panose="020B0604020202090204"/>
              <a:buNone/>
            </a:pPr>
            <a:endParaRPr sz="22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254" name="Google Shape;254;p24"/>
          <p:cNvSpPr/>
          <p:nvPr/>
        </p:nvSpPr>
        <p:spPr>
          <a:xfrm>
            <a:off x="9667875" y="6643500"/>
            <a:ext cx="238200" cy="214500"/>
          </a:xfrm>
          <a:prstGeom prst="rect">
            <a:avLst/>
          </a:prstGeom>
          <a:noFill/>
          <a:ln>
            <a:noFill/>
          </a:ln>
        </p:spPr>
        <p:txBody>
          <a:bodyPr spcFirstLastPara="1" wrap="square" lIns="22350" tIns="22350" rIns="22350" bIns="22350" anchor="ctr" anchorCtr="0">
            <a:noAutofit/>
          </a:bodyPr>
          <a:lstStyle/>
          <a:p>
            <a:pPr marL="0" marR="0" lvl="0" indent="0" algn="ctr" rtl="0">
              <a:lnSpc>
                <a:spcPct val="100000"/>
              </a:lnSpc>
              <a:spcBef>
                <a:spcPts val="0"/>
              </a:spcBef>
              <a:spcAft>
                <a:spcPts val="0"/>
              </a:spcAft>
              <a:buClr>
                <a:srgbClr val="FFFFFF"/>
              </a:buClr>
              <a:buSzPts val="1100"/>
              <a:buFont typeface="Arial" panose="020B0604020202020204"/>
              <a:buNone/>
            </a:pPr>
            <a:r>
              <a:rPr lang="es-ES" sz="1100" b="1">
                <a:solidFill>
                  <a:srgbClr val="FFFFFF"/>
                </a:solidFill>
              </a:rPr>
              <a:t>10</a:t>
            </a:r>
            <a:endParaRPr sz="11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5" name="Google Shape;255;p24"/>
          <p:cNvSpPr/>
          <p:nvPr/>
        </p:nvSpPr>
        <p:spPr>
          <a:xfrm>
            <a:off x="8175065" y="41405"/>
            <a:ext cx="1668900" cy="3204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FFFFFF"/>
              </a:buClr>
              <a:buSzPts val="1400"/>
              <a:buFont typeface="Arial" panose="020B0604020202020204"/>
              <a:buNone/>
            </a:pPr>
            <a:r>
              <a:rPr lang="es-ES" sz="1400" b="1" i="0" u="none" strike="noStrike" cap="none">
                <a:solidFill>
                  <a:srgbClr val="FFFFFF"/>
                </a:solidFill>
                <a:latin typeface="Arial" panose="020B0604020202020204"/>
                <a:ea typeface="Arial" panose="020B0604020202020204"/>
                <a:cs typeface="Arial" panose="020B0604020202020204"/>
                <a:sym typeface="Arial" panose="020B0604020202020204"/>
              </a:rPr>
              <a:t>SF - Arquitectura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24"/>
          <p:cNvSpPr/>
          <p:nvPr/>
        </p:nvSpPr>
        <p:spPr>
          <a:xfrm>
            <a:off x="3304080" y="756175"/>
            <a:ext cx="3338400" cy="641100"/>
          </a:xfrm>
          <a:prstGeom prst="rect">
            <a:avLst/>
          </a:prstGeom>
          <a:noFill/>
          <a:ln>
            <a:noFill/>
          </a:ln>
        </p:spPr>
        <p:txBody>
          <a:bodyPr spcFirstLastPara="1" wrap="square" lIns="0" tIns="0" rIns="0" bIns="0" anchor="ctr" anchorCtr="0">
            <a:noAutofit/>
          </a:bodyPr>
          <a:lstStyle/>
          <a:p>
            <a:pPr marL="0" marR="0" lvl="0" indent="0" algn="ctr" rtl="0">
              <a:lnSpc>
                <a:spcPct val="86000"/>
              </a:lnSpc>
              <a:spcBef>
                <a:spcPts val="0"/>
              </a:spcBef>
              <a:spcAft>
                <a:spcPts val="0"/>
              </a:spcAft>
              <a:buClr>
                <a:srgbClr val="002452"/>
              </a:buClr>
              <a:buSzPts val="2400"/>
              <a:buFont typeface="Arial" panose="020B0604020202020204"/>
              <a:buNone/>
            </a:pPr>
            <a:r>
              <a:rPr lang="es-ES" sz="2400" b="0" i="0" u="none" strike="noStrike" cap="none">
                <a:solidFill>
                  <a:srgbClr val="002452"/>
                </a:solidFill>
                <a:latin typeface="Arial" panose="020B0604020202020204"/>
                <a:ea typeface="Arial" panose="020B0604020202020204"/>
                <a:cs typeface="Arial" panose="020B0604020202020204"/>
                <a:sym typeface="Arial" panose="020B0604020202020204"/>
              </a:rPr>
              <a:t>Validator (2/3)</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24"/>
          <p:cNvSpPr txBox="1"/>
          <p:nvPr/>
        </p:nvSpPr>
        <p:spPr>
          <a:xfrm>
            <a:off x="589175" y="1531850"/>
            <a:ext cx="8803200" cy="4937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class</a:t>
            </a: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Notificacion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private</a:t>
            </a: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List&lt;String&gt; errors = Lists.newArrayList();</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a:t>
            </a: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void addError(String message)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errors.add(message);</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a:t>
            </a: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boolean hasErrors()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return !errors.isEmpty();</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a:t>
            </a: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String getError()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return StringUtils.capitalize(StringUtils.collectionToCommaDelimitedString(errors));</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r>
              <a:rPr lang="es-ES">
                <a:solidFill>
                  <a:srgbClr val="0000FF"/>
                </a:solidFill>
                <a:latin typeface="Helvetica Neue Light" panose="020B0604020202090204"/>
                <a:ea typeface="Helvetica Neue Light" panose="020B0604020202090204"/>
                <a:cs typeface="Helvetica Neue Light" panose="020B0604020202090204"/>
                <a:sym typeface="Helvetica Neue Light" panose="020B0604020202090204"/>
              </a:rPr>
              <a:t>public </a:t>
            </a: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String getError(String delimiter)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return StringUtils.capitalize(StringUtils.collectionToDelimitedString(errors, delimiter));</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	}</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Clr>
                <a:schemeClr val="dk1"/>
              </a:buClr>
              <a:buSzPts val="1100"/>
              <a:buFont typeface="Arial" panose="020B0604020202020204"/>
              <a:buNone/>
            </a:pPr>
            <a:r>
              <a:rPr lang="es-ES">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rPr>
              <a:t>}</a:t>
            </a: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just" rtl="0">
              <a:spcBef>
                <a:spcPts val="0"/>
              </a:spcBef>
              <a:spcAft>
                <a:spcPts val="0"/>
              </a:spcAft>
              <a:buNone/>
            </a:pPr>
            <a:endParaRPr>
              <a:solidFill>
                <a:schemeClr val="dk1"/>
              </a:solidFill>
              <a:latin typeface="Helvetica Neue Light" panose="020B0604020202090204"/>
              <a:ea typeface="Helvetica Neue Light" panose="020B0604020202090204"/>
              <a:cs typeface="Helvetica Neue Light" panose="020B0604020202090204"/>
              <a:sym typeface="Helvetica Neue Light" panose="020B0604020202090204"/>
            </a:endParaRPr>
          </a:p>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4515</Words>
  <Application>WPS Presentation</Application>
  <PresentationFormat/>
  <Paragraphs>270</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Helvetica Neue Light</vt:lpstr>
      <vt:lpstr>Helvetica Neue</vt:lpstr>
      <vt:lpstr>Roboto</vt:lpstr>
      <vt:lpstr>Microsoft YaHei</vt:lpstr>
      <vt:lpstr/>
      <vt:lpstr>Arial Unicode MS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Estiven</cp:lastModifiedBy>
  <cp:revision>2</cp:revision>
  <dcterms:created xsi:type="dcterms:W3CDTF">2020-11-11T20:55:00Z</dcterms:created>
  <dcterms:modified xsi:type="dcterms:W3CDTF">2020-11-19T23:18:30Z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2058-11.2.0.9747</vt:lpwstr>
  </property>
</Properties>
</file>