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Digitale Transformation 2025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41148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i="1" dirty="0">
                <a:solidFill>
                  <a:srgbClr val="666666"/>
                </a:solidFill>
              </a:rPr>
              <a:t>Generated by AALS MCP Server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Was ist Digitale Transformation?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Definition und Bedeutung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Historische Entwicklung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Aktuelle Trends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Zukunftsperspektiven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Technologische Enabler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Cloud Computing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Künstliche Intelligenz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Internet of Things (IoT)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Big Data &amp; Analytics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363636"/>
                </a:solidFill>
              </a:rPr>
              <a:t>Geschäftsprozesse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Automatisierung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Digitalisierung von Workflows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Customer Journey Mapping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555555"/>
                </a:solidFill>
              </a:rPr>
              <a:t>• Agile Methoden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AALS Software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Digitale Transformation 2025</dc:title>
  <dc:subject>Generated via MCP PowerPoint Skill</dc:subject>
  <dc:creator>AALS Software AG - MCP Server</dc:creator>
  <cp:lastModifiedBy>AALS Software AG - MCP Server</cp:lastModifiedBy>
  <cp:revision>1</cp:revision>
  <dcterms:created xsi:type="dcterms:W3CDTF">2025-10-28T08:43:33Z</dcterms:created>
  <dcterms:modified xsi:type="dcterms:W3CDTF">2025-10-28T08:43:33Z</dcterms:modified>
</cp:coreProperties>
</file>