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400" b="1" dirty="0">
                <a:solidFill>
                  <a:srgbClr val="363636"/>
                </a:solidFill>
              </a:rPr>
              <a:t>KI in der Unternehmenswelt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457200" y="41148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i="1" dirty="0">
                <a:solidFill>
                  <a:srgbClr val="666666"/>
                </a:solidFill>
              </a:rPr>
              <a:t>Generated by AALS MCP Server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363636"/>
                </a:solidFill>
              </a:rPr>
              <a:t>Einführung in Künstliche Intelligenz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229600" cy="411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555555"/>
                </a:solidFill>
              </a:rPr>
              <a:t>• Definition von KI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555555"/>
                </a:solidFill>
              </a:rPr>
              <a:t>• Geschichte der KI-Entwicklung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555555"/>
                </a:solidFill>
              </a:rPr>
              <a:t>• Aktuelle Entwicklungen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555555"/>
                </a:solidFill>
              </a:rPr>
              <a:t>• Zukunftsperspektiven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363636"/>
                </a:solidFill>
              </a:rPr>
              <a:t>KI-Anwendungen im Business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229600" cy="411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555555"/>
                </a:solidFill>
              </a:rPr>
              <a:t>• Automatisierung von Prozessen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555555"/>
                </a:solidFill>
              </a:rPr>
              <a:t>• Datenanalyse und Insights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555555"/>
                </a:solidFill>
              </a:rPr>
              <a:t>• Kundenservice-Optimierung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555555"/>
                </a:solidFill>
              </a:rPr>
              <a:t>• Predictive Maintenance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363636"/>
                </a:solidFill>
              </a:rPr>
              <a:t>Vorteile der KI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229600" cy="411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555555"/>
                </a:solidFill>
              </a:rPr>
              <a:t>• Effizienzsteigerung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555555"/>
                </a:solidFill>
              </a:rPr>
              <a:t>• Kostensenkung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555555"/>
                </a:solidFill>
              </a:rPr>
              <a:t>• Bessere Entscheidungsfindung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555555"/>
                </a:solidFill>
              </a:rPr>
              <a:t>• Wettbewerbsvorteile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363636"/>
                </a:solidFill>
              </a:rPr>
              <a:t>Herausforderungen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229600" cy="411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555555"/>
                </a:solidFill>
              </a:rPr>
              <a:t>• Datenschutz und Sicherheit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555555"/>
                </a:solidFill>
              </a:rPr>
              <a:t>• Ethische Fragen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555555"/>
                </a:solidFill>
              </a:rPr>
              <a:t>• Mitarbeiter-Training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555555"/>
                </a:solidFill>
              </a:rPr>
              <a:t>• Integration in bestehende Systeme</a:t>
            </a:r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363636"/>
                </a:solidFill>
              </a:rPr>
              <a:t>Zusammenfassung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229600" cy="411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555555"/>
                </a:solidFill>
              </a:rPr>
              <a:t>• KI ist ein Game-Changer für Unternehmen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555555"/>
                </a:solidFill>
              </a:rPr>
              <a:t>• Frühe Adoption bringt Vorteile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555555"/>
                </a:solidFill>
              </a:rPr>
              <a:t>• Wichtig: Verantwortungsvoller Einsatz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555555"/>
                </a:solidFill>
              </a:rPr>
              <a:t>• Kontinuierliche Weiterbildung notwendig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AALS Software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 in der Unternehmenswelt</dc:title>
  <dc:subject>Generated via MCP PowerPoint Skill</dc:subject>
  <dc:creator>AALS Software AG - MCP Server</dc:creator>
  <cp:lastModifiedBy>AALS Software AG - MCP Server</cp:lastModifiedBy>
  <cp:revision>1</cp:revision>
  <dcterms:created xsi:type="dcterms:W3CDTF">2025-10-28T08:42:49Z</dcterms:created>
  <dcterms:modified xsi:type="dcterms:W3CDTF">2025-10-28T08:42:49Z</dcterms:modified>
</cp:coreProperties>
</file>