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KI und Automatisierung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4114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666666"/>
                </a:solidFill>
              </a:rPr>
              <a:t>Generated by AALS MCP Server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Einführung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KI-Technologien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Automatisierung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Zukunft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Vorteile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Effizienz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Kostenersparnis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Skalierbarkeit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AALS 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 und Automatisierung</dc:title>
  <dc:subject>Generated via MCP PowerPoint Skill</dc:subject>
  <dc:creator>AALS Software AG - MCP Server</dc:creator>
  <cp:lastModifiedBy>AALS Software AG - MCP Server</cp:lastModifiedBy>
  <cp:revision>1</cp:revision>
  <dcterms:created xsi:type="dcterms:W3CDTF">2025-10-28T12:30:53Z</dcterms:created>
  <dcterms:modified xsi:type="dcterms:W3CDTF">2025-10-28T12:30:53Z</dcterms:modified>
</cp:coreProperties>
</file>