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9f130ef1a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9f130ef1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9f130ef1a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9f130ef1a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9f130ef1a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9f130ef1a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49f130ef1a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49f130ef1a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9f130ef1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49f130ef1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9f130ef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9f130ef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f130ef1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f130ef1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9f130ef1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9f130ef1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9f130ef1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9f130ef1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9f130ef1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9f130ef1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9f130ef1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9f130ef1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9f130ef1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9f130ef1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9f130ef1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49f130ef1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f130ef1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f130ef1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9f130ef1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9f130ef1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9f130ef1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9f130ef1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9f130ef1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49f130ef1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9f130ef1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49f130ef1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9f130ef1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9f130ef1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9f130ef1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9f130ef1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9f130ef1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9f130ef1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9f130ef1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9f130ef1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9f130ef1a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9f130ef1a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49f130ef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49f130ef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9f130ef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49f130ef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9f130ef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9f130ef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9f130ef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9f130ef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9f130ef1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9f130ef1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49f130ef1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49f130ef1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9f130ef1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49f130ef1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9f130ef1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9f130ef1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49f130ef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49f130ef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9f130ef1a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9f130ef1a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49f130ef1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49f130ef1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9f130ef1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9f130ef1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49f130ef1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49f130ef1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9f130ef1a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9f130ef1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9f130ef1a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9f130ef1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9f130ef1a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9f130ef1a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9f130ef1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9f130ef1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f130ef1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f130ef1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6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jpg"/><Relationship Id="rId4" Type="http://schemas.openxmlformats.org/officeDocument/2006/relationships/image" Target="../media/image28.jpg"/><Relationship Id="rId5" Type="http://schemas.openxmlformats.org/officeDocument/2006/relationships/image" Target="../media/image3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400729" y="744575"/>
            <a:ext cx="4431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4000"/>
              <a:t>Märgendused</a:t>
            </a:r>
            <a:endParaRPr sz="4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200" y="1040450"/>
            <a:ext cx="3354825" cy="325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Multiple NER</a:t>
            </a:r>
            <a:endParaRPr/>
          </a:p>
        </p:txBody>
      </p:sp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202" y="844000"/>
            <a:ext cx="4584250" cy="40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874" y="302600"/>
            <a:ext cx="6097301" cy="45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Kirjavahemärk ja OBL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Kirjavahemärk ja OBL</a:t>
            </a:r>
            <a:endParaRPr/>
          </a:p>
        </p:txBody>
      </p:sp>
      <p:pic>
        <p:nvPicPr>
          <p:cNvPr id="120" name="Google Shape;1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050" y="1017725"/>
            <a:ext cx="5760099" cy="37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3700"/>
              <a:t>LÕIKUVAD</a:t>
            </a:r>
            <a:endParaRPr sz="3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NER peab olema absoluutne: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t"/>
              <a:t>NER peab olema absoluutne:</a:t>
            </a:r>
            <a:endParaRPr/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575" y="1017725"/>
            <a:ext cx="5392850" cy="38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325" y="570225"/>
            <a:ext cx="6879349" cy="39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00" y="428650"/>
            <a:ext cx="5174450" cy="4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800" y="400650"/>
            <a:ext cx="6992925" cy="43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990575" y="2066900"/>
            <a:ext cx="2013300" cy="12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t" sz="3000">
                <a:solidFill>
                  <a:schemeClr val="dk1"/>
                </a:solidFill>
              </a:rPr>
              <a:t>sisu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eriod"/>
            </a:pPr>
            <a:r>
              <a:rPr lang="et" sz="3000">
                <a:solidFill>
                  <a:schemeClr val="dk1"/>
                </a:solidFill>
              </a:rPr>
              <a:t>vorm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119200" y="1631900"/>
            <a:ext cx="2669700" cy="21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 sz="3000">
                <a:solidFill>
                  <a:schemeClr val="dk1"/>
                </a:solidFill>
              </a:rPr>
              <a:t>failide kaupa:</a:t>
            </a:r>
            <a:endParaRPr sz="3000">
              <a:solidFill>
                <a:schemeClr val="dk1"/>
              </a:solidFill>
            </a:endParaRPr>
          </a:p>
          <a:p>
            <a:pPr indent="-39052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t" sz="3000">
                <a:solidFill>
                  <a:schemeClr val="dk1"/>
                </a:solidFill>
              </a:rPr>
              <a:t>ner inside obl</a:t>
            </a:r>
            <a:endParaRPr sz="3000">
              <a:solidFill>
                <a:schemeClr val="dk1"/>
              </a:solidFill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t" sz="3000">
                <a:solidFill>
                  <a:schemeClr val="dk1"/>
                </a:solidFill>
              </a:rPr>
              <a:t>lõikuvad</a:t>
            </a:r>
            <a:endParaRPr sz="3000">
              <a:solidFill>
                <a:schemeClr val="dk1"/>
              </a:solidFill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t" sz="3000">
                <a:solidFill>
                  <a:schemeClr val="dk1"/>
                </a:solidFill>
              </a:rPr>
              <a:t>obl inside ner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038" y="328150"/>
            <a:ext cx="7385925" cy="44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..ka OBL peab olema absoluutne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t"/>
              <a:t>..ka OBL peab olema absoluutne</a:t>
            </a:r>
            <a:endParaRPr/>
          </a:p>
        </p:txBody>
      </p:sp>
      <p:pic>
        <p:nvPicPr>
          <p:cNvPr id="167" name="Google Shape;1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202" y="1152475"/>
            <a:ext cx="6136749" cy="367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300" y="377200"/>
            <a:ext cx="7107201" cy="43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Multiple NER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Multiple NER</a:t>
            </a:r>
            <a:endParaRPr/>
          </a:p>
        </p:txBody>
      </p:sp>
      <p:pic>
        <p:nvPicPr>
          <p:cNvPr id="183" name="Google Shape;1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612" y="1017725"/>
            <a:ext cx="6064775" cy="38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t"/>
              <a:t>Multiple NER (kust kuhu)</a:t>
            </a:r>
            <a:endParaRPr/>
          </a:p>
        </p:txBody>
      </p:sp>
      <p:pic>
        <p:nvPicPr>
          <p:cNvPr id="189" name="Google Shape;1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353" y="1094025"/>
            <a:ext cx="5695000" cy="353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700" y="792100"/>
            <a:ext cx="6460475" cy="37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798" y="433713"/>
            <a:ext cx="7078400" cy="427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kirjavahemärgid OBL ees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t" sz="3700"/>
              <a:t>NER INSIDE OBL</a:t>
            </a:r>
            <a:endParaRPr sz="37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t"/>
              <a:t>kirjavahemärgid OBL ees</a:t>
            </a:r>
            <a:endParaRPr/>
          </a:p>
        </p:txBody>
      </p:sp>
      <p:pic>
        <p:nvPicPr>
          <p:cNvPr id="210" name="Google Shape;2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525" y="1152475"/>
            <a:ext cx="5732395" cy="36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type="title"/>
          </p:nvPr>
        </p:nvSpPr>
        <p:spPr>
          <a:xfrm>
            <a:off x="2465850" y="2182200"/>
            <a:ext cx="421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t" sz="3720"/>
              <a:t>OBL INSIDE NER</a:t>
            </a:r>
            <a:endParaRPr sz="372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>
            <p:ph type="title"/>
          </p:nvPr>
        </p:nvSpPr>
        <p:spPr>
          <a:xfrm>
            <a:off x="311700" y="241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t"/>
              <a:t>OBL on NER täpsustaja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>
            <p:ph type="title"/>
          </p:nvPr>
        </p:nvSpPr>
        <p:spPr>
          <a:xfrm>
            <a:off x="311700" y="18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t"/>
              <a:t>OBL on NER täpsustaja</a:t>
            </a:r>
            <a:endParaRPr/>
          </a:p>
        </p:txBody>
      </p:sp>
      <p:pic>
        <p:nvPicPr>
          <p:cNvPr id="226" name="Google Shape;22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941413"/>
            <a:ext cx="57340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926" y="341438"/>
            <a:ext cx="5856999" cy="44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Aga: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Aga:</a:t>
            </a:r>
            <a:endParaRPr/>
          </a:p>
        </p:txBody>
      </p:sp>
      <p:pic>
        <p:nvPicPr>
          <p:cNvPr id="242" name="Google Shape;2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425" y="1146175"/>
            <a:ext cx="65341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525" y="757238"/>
            <a:ext cx="640080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49" y="361800"/>
            <a:ext cx="7448426" cy="453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Viimast korda absoluutsuse olukord: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NER peab olema absoluutne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475" y="745200"/>
            <a:ext cx="6672000" cy="35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000" y="588300"/>
            <a:ext cx="6828975" cy="36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t"/>
              <a:t>Vormi</a:t>
            </a:r>
            <a:r>
              <a:rPr lang="et"/>
              <a:t> asjus:</a:t>
            </a:r>
            <a:endParaRPr/>
          </a:p>
        </p:txBody>
      </p:sp>
      <p:sp>
        <p:nvSpPr>
          <p:cNvPr id="275" name="Google Shape;275;p54"/>
          <p:cNvSpPr txBox="1"/>
          <p:nvPr>
            <p:ph idx="1" type="body"/>
          </p:nvPr>
        </p:nvSpPr>
        <p:spPr>
          <a:xfrm>
            <a:off x="311700" y="1152475"/>
            <a:ext cx="29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t"/>
              <a:t>ner_inside_obl</a:t>
            </a:r>
            <a:endParaRPr/>
          </a:p>
        </p:txBody>
      </p:sp>
      <p:pic>
        <p:nvPicPr>
          <p:cNvPr id="276" name="Google Shape;2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09675"/>
            <a:ext cx="2524675" cy="329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4"/>
          <p:cNvSpPr txBox="1"/>
          <p:nvPr>
            <p:ph idx="1" type="body"/>
          </p:nvPr>
        </p:nvSpPr>
        <p:spPr>
          <a:xfrm>
            <a:off x="2939875" y="1152475"/>
            <a:ext cx="29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t"/>
              <a:t>lõikuvad</a:t>
            </a:r>
            <a:endParaRPr/>
          </a:p>
        </p:txBody>
      </p:sp>
      <p:sp>
        <p:nvSpPr>
          <p:cNvPr id="278" name="Google Shape;278;p54"/>
          <p:cNvSpPr txBox="1"/>
          <p:nvPr>
            <p:ph idx="1" type="body"/>
          </p:nvPr>
        </p:nvSpPr>
        <p:spPr>
          <a:xfrm>
            <a:off x="5855400" y="1152475"/>
            <a:ext cx="297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t"/>
              <a:t>obl_inside_ner</a:t>
            </a:r>
            <a:endParaRPr/>
          </a:p>
        </p:txBody>
      </p:sp>
      <p:pic>
        <p:nvPicPr>
          <p:cNvPr id="279" name="Google Shape;27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701" y="1758863"/>
            <a:ext cx="2804375" cy="319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6775" y="1709675"/>
            <a:ext cx="2976900" cy="2889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NER peab olema absoluutne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7651" y="1079825"/>
            <a:ext cx="5208676" cy="378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150" y="445025"/>
            <a:ext cx="6102997" cy="416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t" sz="2320"/>
              <a:t>Kui absoluutne on absoluutne? - absoluutne.</a:t>
            </a:r>
            <a:endParaRPr sz="2320"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575" y="1017725"/>
            <a:ext cx="6202751" cy="39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27" y="751325"/>
            <a:ext cx="6486187" cy="40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t"/>
              <a:t>Multiple NER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