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DCA3-5337-4D13-9809-2EBFD1F2F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C2BC5-845B-424A-95C4-B1710AAAD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B6F86-30E9-4D42-AB4E-DCAEDDC8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F6644-902A-482B-BF74-A40635D6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7318-2E8B-45BE-B476-B4407451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9680-01E1-40D4-9B5E-74C47502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859AD-BC72-436D-9E20-9278539E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BD1A-1621-4294-95FD-5140AB93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C5CB-A0C5-4DED-9795-43D37785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F655-0C5E-4726-893F-17BCA794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71FC1-E682-4267-A3D3-FBE8F0A3E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8E24-7CC8-4456-A11D-D31A2F112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FF5E-D6D5-427D-B381-18AC9DE8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DDBF-C752-4301-A3C5-C8963483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C027-C366-49FF-B564-CE227390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EFD5-80CD-4F43-8A0B-C1933341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CF4C-9306-4D7F-AAA3-B9FEDE3A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3ABA-8AC1-40C9-B64A-53A60A77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3FFD-8250-4007-B844-0AC28C70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8DE7-37BD-41EE-B9ED-072CA28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2AAC-15F7-4665-959C-BD896502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766D-43DD-460D-AB77-0F0411776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C5D9-F24E-4AF4-A858-4DBC02DB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BE63-3DF0-4C1D-A335-FE4AD57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E871-44EC-4D4A-BABC-52191C2A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5CA5-7A31-420C-9DB7-50C74C95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3EBE-2C0D-4EF4-A8EC-19B05E5DF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E372F-EEA4-4C08-A7ED-A67BC584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EC56-B157-4B14-B593-1914C313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9D8F-1C8F-40BD-9746-8D972576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B57D1-01C8-4843-83B4-06EA04FC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A55-9435-4F91-B441-8848D932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29D9-A787-4CB2-95C5-E21C6B46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4B80-C79A-4305-9E06-142CD69F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5C94-AD31-41D4-B058-6D39418A4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E0691-55C0-447D-9B9D-DB414F3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0895F-C9F3-41D0-9B5F-2A662F67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40B86-9BCF-46A0-9455-D2C12293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E0FD2-88DD-48A6-B3F3-08937DBE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F3C7-8342-453C-952D-E3FFD534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C7BD9-B010-42C2-ACA3-48B0BB3B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4A723-F340-4FC2-BD2A-CD48D830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30076-6A1C-42FF-9DA8-9A087D67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D6D0A-BB57-49CF-BF0E-EAE759E5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30701-B34F-4404-98E2-06704B54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77412-B602-4920-A006-EFD8144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7AE7-3435-40CF-9931-1064CEAB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7823-603D-4356-A5B6-ABC8F9B8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0589-9E31-44A1-8497-1B222E90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4C67-CFE7-443E-AEA5-82934B3F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2BB5-123E-4AE5-B30D-1F95A508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67DB-13A7-4EAE-A1B4-AD142BD0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5238-C2D1-49D2-AFA0-45EF6457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DCE91-A3FF-4CAF-BCD0-BD0C2E457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65AE-A14F-439F-9AF7-B2192EFBA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35009-6C86-406B-BE88-F8FDA9B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5E72C-146F-4545-9969-B7C3DD6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2766-8BCB-49A3-AD24-2D9FC883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EC355-416B-4F11-9591-1C4F36E2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74B6-8E30-4ECD-8CD0-371CD7CB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3403-DB0A-49B5-9C54-AAFA2B12A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1797-BEF3-465A-82F9-C1D76B8E2D4B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6AA3-8264-4ABB-92D0-8E57FF766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2BCA-7B62-4A1F-A16F-2054D1747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3019-0820-4623-BE4B-E9826253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FDB5-13C9-4720-8C60-5A0524348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USP RS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6BBB-9456-4FAF-9576-30BBD8E45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267" y="6223246"/>
            <a:ext cx="5305887" cy="3306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By Andrey Uuemaa</a:t>
            </a:r>
          </a:p>
        </p:txBody>
      </p:sp>
    </p:spTree>
    <p:extLst>
      <p:ext uri="{BB962C8B-B14F-4D97-AF65-F5344CB8AC3E}">
        <p14:creationId xmlns:p14="http://schemas.microsoft.com/office/powerpoint/2010/main" val="36824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C80E-CA6D-40C9-9D56-A6B748DB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 Sales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C32B8-7662-4BBA-93ED-8A1C574BF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33" y="1690688"/>
            <a:ext cx="5795289" cy="37196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2E0DA-769A-4078-BA8F-36DDF7BF3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18" y="1611220"/>
            <a:ext cx="5795289" cy="3878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5C7310-F6DF-448C-8DA2-CD7D063B8965}"/>
              </a:ext>
            </a:extLst>
          </p:cNvPr>
          <p:cNvSpPr txBox="1"/>
          <p:nvPr/>
        </p:nvSpPr>
        <p:spPr>
          <a:xfrm>
            <a:off x="1313895" y="5504153"/>
            <a:ext cx="1012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Impurities and Small Molecules take up the most of the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nly 3 quarters of 2018 Fiscal Year 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6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BEDF-C4D5-4D77-BCE0-DDCE839D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 Sales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F8DDF-3CC9-4349-8413-CB94F419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969" y="1347844"/>
            <a:ext cx="5509326" cy="3723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E76A8-D720-4BE0-B5E1-A4995D16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8" y="951076"/>
            <a:ext cx="5772423" cy="4120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555FB9-3E7B-408D-8925-4A3B128D6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69" y="2051667"/>
            <a:ext cx="681223" cy="222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67A1FC-DF6C-47FB-ABB5-2DB47945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443" y="1944235"/>
            <a:ext cx="681223" cy="222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98E8C5-761D-4BE3-9E33-69E9B4340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443" y="3132533"/>
            <a:ext cx="986901" cy="1542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6B7A5-D53E-450C-9D2E-90E34F959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805" y="2693771"/>
            <a:ext cx="986901" cy="1542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8AF252-B235-473C-818B-AD38B201C9C8}"/>
              </a:ext>
            </a:extLst>
          </p:cNvPr>
          <p:cNvSpPr txBox="1"/>
          <p:nvPr/>
        </p:nvSpPr>
        <p:spPr>
          <a:xfrm>
            <a:off x="1035728" y="5187283"/>
            <a:ext cx="10120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General Growth Trend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074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A155-C784-4FD6-B46B-2B3F8568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 Sales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57645-6C6C-4B0A-A14B-25C72149B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72" y="1636812"/>
            <a:ext cx="3922197" cy="49948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A5C41-F8CB-4CD5-8AFF-20A0E656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290" y="1636812"/>
            <a:ext cx="4083701" cy="5142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6097E-2DFF-4624-8254-71BF98E152E7}"/>
              </a:ext>
            </a:extLst>
          </p:cNvPr>
          <p:cNvSpPr txBox="1"/>
          <p:nvPr/>
        </p:nvSpPr>
        <p:spPr>
          <a:xfrm>
            <a:off x="8110487" y="2059619"/>
            <a:ext cx="3368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Impurities and Small Molecules account for 70- 75% of 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Impurities losing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Small Molecules growing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5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372-D590-4B55-9F88-1E40DC18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Items: Top-10 by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A33F8-B9B9-4279-8F70-DF60D531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55" y="1690688"/>
            <a:ext cx="5538677" cy="35950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DBA6A-8185-4DB2-8ECC-CFB99B1B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07" y="1690688"/>
            <a:ext cx="5362575" cy="3019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F944FC-3B47-455C-8ECD-BC4B7B97871B}"/>
              </a:ext>
            </a:extLst>
          </p:cNvPr>
          <p:cNvSpPr txBox="1"/>
          <p:nvPr/>
        </p:nvSpPr>
        <p:spPr>
          <a:xfrm>
            <a:off x="749423" y="5544072"/>
            <a:ext cx="931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leader of the list - Prednisone Tablets (7% by volume and 4% by revenue)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 other RS item reached sales of over 1% of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3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5435-4529-468F-9DE6-B4AD8E19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 Sales  vs  FDA Drug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B175A-94F5-4E50-996A-C090EC1DD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87023"/>
            <a:ext cx="4566810" cy="42176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9387E-5854-4D97-8621-D86F546E1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3330"/>
            <a:ext cx="4473912" cy="43513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F29FA-5E0D-4354-AEDE-F6D946871BE9}"/>
              </a:ext>
            </a:extLst>
          </p:cNvPr>
          <p:cNvSpPr txBox="1"/>
          <p:nvPr/>
        </p:nvSpPr>
        <p:spPr>
          <a:xfrm>
            <a:off x="1145219" y="5734975"/>
            <a:ext cx="926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relationship found between RS Sales and drug applications in a given period</a:t>
            </a:r>
          </a:p>
        </p:txBody>
      </p:sp>
    </p:spTree>
    <p:extLst>
      <p:ext uri="{BB962C8B-B14F-4D97-AF65-F5344CB8AC3E}">
        <p14:creationId xmlns:p14="http://schemas.microsoft.com/office/powerpoint/2010/main" val="18747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Case Study: USP RS Sales Analysis</vt:lpstr>
      <vt:lpstr>RS Sales Trends</vt:lpstr>
      <vt:lpstr>RS Sales Trends</vt:lpstr>
      <vt:lpstr>RS Sales Trends</vt:lpstr>
      <vt:lpstr>Individual Items: Top-10 by Sales</vt:lpstr>
      <vt:lpstr>RS Sales  vs  FDA Drug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USP RS Sales Analysis</dc:title>
  <dc:creator>Andrey Uuemaa</dc:creator>
  <cp:lastModifiedBy>Andrey Uuemaa</cp:lastModifiedBy>
  <cp:revision>6</cp:revision>
  <dcterms:created xsi:type="dcterms:W3CDTF">2021-01-21T13:50:23Z</dcterms:created>
  <dcterms:modified xsi:type="dcterms:W3CDTF">2021-01-21T14:33:46Z</dcterms:modified>
</cp:coreProperties>
</file>