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9923-9C6C-40B4-B028-DC3F85856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8B62B-6473-4A85-B583-0A0ED613E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017D-9B0E-4984-9BA6-34EE86FC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34E4-3E63-4944-98E4-FE592B20A76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2D47A-FABB-49B2-B795-82F92D7D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89A58-AF6E-45DC-9BB2-D1821BC9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66C-4B11-41C6-8519-861181B9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BBFA-CDD9-4106-9200-C630C1CF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0DAEA-AAD9-4CF8-B90A-A6BEF5D02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D2F95-9D50-4DC1-8B1A-7C747017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34E4-3E63-4944-98E4-FE592B20A76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D889E-9F5B-4885-B04D-F2BE3BB7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4D7F3-1642-4FF0-8598-BDAF6788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66C-4B11-41C6-8519-861181B9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8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8AD5D-4DB4-4154-9916-DA788C0A1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55AE0-DCC3-4C05-8FC6-54909181A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CC11A-E959-49CC-8534-014D61D1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34E4-3E63-4944-98E4-FE592B20A76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80870-D958-43F2-8635-A561DCD9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15D6F-82F1-485E-B81F-1AC05299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66C-4B11-41C6-8519-861181B9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88E3-70F5-42FC-A3CF-675377F8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955B-8E3C-43FC-BDF8-8A98DB539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244F6-C56B-429A-B685-F20E2E5C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34E4-3E63-4944-98E4-FE592B20A76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E5090-8026-4379-9B8E-FC160AC2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777FE-529A-4883-A09C-B0533EE4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66C-4B11-41C6-8519-861181B9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0EA6-825E-4767-9F79-8C9DC08A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2F086-FF95-4FB0-B9A0-F11159EAC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08101-3047-4791-8F8F-811A52E1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34E4-3E63-4944-98E4-FE592B20A76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CCFE-B2F1-4989-9B9E-AD8BEE34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6FAFA-4E66-4EE4-BD5F-82F813FB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66C-4B11-41C6-8519-861181B9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CC33-C85D-43C2-B397-79935D4A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BFA96-851D-4E09-BA51-665A5E1F9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3AAD8-47E5-47F9-BBBC-0338A2C86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176EB-97A4-417A-9777-0ECAD368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34E4-3E63-4944-98E4-FE592B20A76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0B263-011A-4D82-9FB8-87BC92DC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14FB-B85C-4E1F-8A2F-45D9E2A7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66C-4B11-41C6-8519-861181B9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8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549C-A32E-410E-BB0C-973CC345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AE911-5BAC-4CE6-90FD-2B03BD53D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5BDA7-2339-4F16-9069-A2798748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216EF-0B6F-4FFA-A3B7-72BBE2C1C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1655A-3063-408F-AFBD-6A1637B6A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163C7-0F27-40FB-AC29-90845351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34E4-3E63-4944-98E4-FE592B20A76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427E0-D455-4637-AD1D-54D5D43E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DBDCE-23B8-4808-8C99-65DF6399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66C-4B11-41C6-8519-861181B9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1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7599-E887-4CA4-B704-F005E69A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C54FD-2F59-456A-9077-AF93D867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34E4-3E63-4944-98E4-FE592B20A76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4A143-28A4-46F4-A57F-9FA2EDEE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330FA-CA67-4D0C-A0AB-1873B062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66C-4B11-41C6-8519-861181B9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3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4541F-16C0-4BAA-A5C2-9CF1537F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34E4-3E63-4944-98E4-FE592B20A76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89CC5-8D12-477F-8D1F-68FCA594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AFEF0-FF3B-4C10-B7A3-C56DE99A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66C-4B11-41C6-8519-861181B9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4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4360-C443-472D-A3BC-6EE751F6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EE34-3845-4837-934B-AE0DB7E32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44A44-4387-4DDF-9402-8B49E434D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09B08-37CD-4C83-9820-B387A6D4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34E4-3E63-4944-98E4-FE592B20A76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51FBE-861E-4116-86E7-04A0321D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191A5-496D-4CC6-8BDC-508F3D74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66C-4B11-41C6-8519-861181B9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6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CA68-9D97-4390-84B9-BFCE47646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B17CA-8C0D-40AA-B589-E0380BE70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6C757-954A-4B77-90BF-09E3D41F0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56AC7-9446-49F5-9C18-1336F873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34E4-3E63-4944-98E4-FE592B20A76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AD4B4-D4ED-444B-8B4D-A6F2D8CB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A0D91-EC11-4CDD-BB26-8D713563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6E66C-4B11-41C6-8519-861181B9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0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53FE1-A32D-4EF7-A533-3ED91D44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D2F92-B5F0-40DF-9B13-A5387C611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E8441-EBA4-465D-9518-981418B3F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C34E4-3E63-4944-98E4-FE592B20A76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47E86-3A43-46B0-896B-99F6CECE8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F50BB-86E7-4358-8057-C27955BCF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6E66C-4B11-41C6-8519-861181B9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5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rel.gov/wind" TargetMode="External"/><Relationship Id="rId2" Type="http://schemas.openxmlformats.org/officeDocument/2006/relationships/hyperlink" Target="https://eerscmap.usgs.gov/uswtdb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449C-1B53-4FC6-94D6-D485F4F8A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 Energy in the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3BD4D-761D-427D-A09A-C9E6F13F7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57609"/>
            <a:ext cx="9144000" cy="598250"/>
          </a:xfrm>
        </p:spPr>
        <p:txBody>
          <a:bodyPr/>
          <a:lstStyle/>
          <a:p>
            <a:pPr algn="r"/>
            <a:r>
              <a:rPr lang="en-US" dirty="0"/>
              <a:t>By Andrey Uuemaa</a:t>
            </a:r>
          </a:p>
        </p:txBody>
      </p:sp>
    </p:spTree>
    <p:extLst>
      <p:ext uri="{BB962C8B-B14F-4D97-AF65-F5344CB8AC3E}">
        <p14:creationId xmlns:p14="http://schemas.microsoft.com/office/powerpoint/2010/main" val="425267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5132-4810-4FA1-917D-49E5A14C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F4966-14E9-4EB0-A30C-50C1410F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https://eerscmap.usgs.gov/uswtdb/</a:t>
            </a:r>
            <a:r>
              <a:rPr lang="en-US" dirty="0"/>
              <a:t> - the US Wind Turbine Database</a:t>
            </a:r>
          </a:p>
          <a:p>
            <a:pPr lvl="1"/>
            <a:r>
              <a:rPr lang="en-US"/>
              <a:t>60,000+ </a:t>
            </a:r>
            <a:r>
              <a:rPr lang="en-US" dirty="0"/>
              <a:t>Turbines, Land-based &amp; Offshore </a:t>
            </a:r>
          </a:p>
          <a:p>
            <a:pPr lvl="1"/>
            <a:r>
              <a:rPr lang="en-US" dirty="0"/>
              <a:t>Locations, Project Info, Technical Specs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https://www.nrel.gov/wind</a:t>
            </a:r>
            <a:r>
              <a:rPr lang="en-US" dirty="0"/>
              <a:t> - the WIND Toolkit</a:t>
            </a:r>
          </a:p>
          <a:p>
            <a:pPr lvl="1"/>
            <a:r>
              <a:rPr lang="en-US" dirty="0"/>
              <a:t>Wind Speed, Net Capacity Factor and more</a:t>
            </a:r>
          </a:p>
          <a:p>
            <a:pPr lvl="1"/>
            <a:r>
              <a:rPr lang="en-US" b="0" i="0" dirty="0">
                <a:effectLst/>
              </a:rPr>
              <a:t>From 126,000 actual and hypothetical wind farms </a:t>
            </a:r>
          </a:p>
          <a:p>
            <a:endParaRPr lang="en-US" dirty="0"/>
          </a:p>
          <a:p>
            <a:r>
              <a:rPr lang="en-US" b="0" i="0" dirty="0">
                <a:effectLst/>
              </a:rPr>
              <a:t>Other Sources: individual projects costs, proximity to infrastructure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8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E453-C01D-4C3D-A858-E442A13A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FEDF-0517-4816-B433-E7F73F36D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Wind Energy  resources available, but require:</a:t>
            </a:r>
          </a:p>
          <a:p>
            <a:pPr lvl="1"/>
            <a:r>
              <a:rPr lang="en-US" dirty="0"/>
              <a:t>Initial due diligence</a:t>
            </a:r>
          </a:p>
          <a:p>
            <a:pPr lvl="1"/>
            <a:r>
              <a:rPr lang="en-US" dirty="0"/>
              <a:t>Industry experience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 idea is to create a tool</a:t>
            </a:r>
          </a:p>
          <a:p>
            <a:pPr lvl="1"/>
            <a:r>
              <a:rPr lang="en-US" dirty="0"/>
              <a:t>Based on existing wind energy projects’ insights</a:t>
            </a:r>
          </a:p>
          <a:p>
            <a:pPr lvl="1"/>
            <a:r>
              <a:rPr lang="en-US" dirty="0"/>
              <a:t>Quick, initial snapshot recommendation on development in certain area</a:t>
            </a:r>
          </a:p>
          <a:p>
            <a:pPr lvl="1"/>
            <a:r>
              <a:rPr lang="en-US" dirty="0"/>
              <a:t>For wind energy developers; educational purposes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8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CC1C-13FD-4090-B72F-B8EB9559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Analysis: Turbines vs Wind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55FF7-C365-43D7-8A6F-974893C67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5C03B-2465-4139-B225-F2BE684B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00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5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4038-1986-4510-A249-CBF8D355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308"/>
            <a:ext cx="10515600" cy="1325563"/>
          </a:xfrm>
        </p:spPr>
        <p:txBody>
          <a:bodyPr/>
          <a:lstStyle/>
          <a:p>
            <a:r>
              <a:rPr lang="en-US" dirty="0"/>
              <a:t>Initial Analysis: Zoom into Wind Farms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1CB3-E82B-4A59-A965-C55F6C6A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33" y="1825625"/>
            <a:ext cx="4603919" cy="4351338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DF2D5-7D25-402D-A018-084D74E3D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357533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8FA4E8-6820-4214-B502-F3E112D51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317" y="2136824"/>
            <a:ext cx="4603919" cy="37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3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944C-A7CF-489B-AAE9-94A4641E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Farther Analysis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4954-5C7D-46C5-908C-B8985B3E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layout of the wind farms relative to prevailing wind directions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Search for insights  by clustering </a:t>
            </a:r>
          </a:p>
          <a:p>
            <a:endParaRPr lang="en-US" dirty="0"/>
          </a:p>
          <a:p>
            <a:r>
              <a:rPr lang="en-US" dirty="0"/>
              <a:t>Build a classifier to map future project location, budget, desired power capacity to recommendation on farm size and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7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181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Wind Energy in the US</vt:lpstr>
      <vt:lpstr>Data Sources</vt:lpstr>
      <vt:lpstr>Motivation</vt:lpstr>
      <vt:lpstr>Initial Analysis: Turbines vs Wind Speed</vt:lpstr>
      <vt:lpstr>Initial Analysis: Zoom into Wind Farms </vt:lpstr>
      <vt:lpstr>Farther Analysis &amp;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Uuemaa</dc:creator>
  <cp:lastModifiedBy>Andrey Uuemaa</cp:lastModifiedBy>
  <cp:revision>29</cp:revision>
  <dcterms:created xsi:type="dcterms:W3CDTF">2020-08-10T15:37:10Z</dcterms:created>
  <dcterms:modified xsi:type="dcterms:W3CDTF">2020-08-12T17:41:52Z</dcterms:modified>
</cp:coreProperties>
</file>